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0"/>
  </p:notesMasterIdLst>
  <p:sldIdLst>
    <p:sldId id="257" r:id="rId2"/>
    <p:sldId id="306" r:id="rId3"/>
    <p:sldId id="307" r:id="rId4"/>
    <p:sldId id="302" r:id="rId5"/>
    <p:sldId id="303" r:id="rId6"/>
    <p:sldId id="305" r:id="rId7"/>
    <p:sldId id="304" r:id="rId8"/>
    <p:sldId id="518" r:id="rId9"/>
    <p:sldId id="520" r:id="rId10"/>
    <p:sldId id="521" r:id="rId11"/>
    <p:sldId id="522" r:id="rId12"/>
    <p:sldId id="523" r:id="rId13"/>
    <p:sldId id="519" r:id="rId14"/>
    <p:sldId id="524" r:id="rId15"/>
    <p:sldId id="525" r:id="rId16"/>
    <p:sldId id="526" r:id="rId17"/>
    <p:sldId id="527" r:id="rId18"/>
    <p:sldId id="528" r:id="rId19"/>
    <p:sldId id="529" r:id="rId20"/>
    <p:sldId id="530" r:id="rId21"/>
    <p:sldId id="267" r:id="rId22"/>
    <p:sldId id="531" r:id="rId23"/>
    <p:sldId id="532" r:id="rId24"/>
    <p:sldId id="533" r:id="rId25"/>
    <p:sldId id="534" r:id="rId26"/>
    <p:sldId id="535" r:id="rId27"/>
    <p:sldId id="536" r:id="rId28"/>
    <p:sldId id="537" r:id="rId29"/>
    <p:sldId id="538" r:id="rId30"/>
    <p:sldId id="363" r:id="rId31"/>
    <p:sldId id="539" r:id="rId32"/>
    <p:sldId id="328" r:id="rId33"/>
    <p:sldId id="313" r:id="rId34"/>
    <p:sldId id="329" r:id="rId35"/>
    <p:sldId id="331" r:id="rId36"/>
    <p:sldId id="332" r:id="rId37"/>
    <p:sldId id="314" r:id="rId38"/>
    <p:sldId id="333" r:id="rId39"/>
    <p:sldId id="309" r:id="rId40"/>
    <p:sldId id="316" r:id="rId41"/>
    <p:sldId id="318" r:id="rId42"/>
    <p:sldId id="317" r:id="rId43"/>
    <p:sldId id="365" r:id="rId44"/>
    <p:sldId id="335" r:id="rId45"/>
    <p:sldId id="310" r:id="rId46"/>
    <p:sldId id="337" r:id="rId47"/>
    <p:sldId id="425" r:id="rId48"/>
    <p:sldId id="426" r:id="rId49"/>
    <p:sldId id="312" r:id="rId50"/>
    <p:sldId id="266" r:id="rId51"/>
    <p:sldId id="338" r:id="rId52"/>
    <p:sldId id="339" r:id="rId53"/>
    <p:sldId id="420" r:id="rId54"/>
    <p:sldId id="320" r:id="rId55"/>
    <p:sldId id="421" r:id="rId56"/>
    <p:sldId id="321" r:id="rId57"/>
    <p:sldId id="322" r:id="rId58"/>
    <p:sldId id="408" r:id="rId59"/>
    <p:sldId id="410" r:id="rId60"/>
    <p:sldId id="427" r:id="rId61"/>
    <p:sldId id="428" r:id="rId62"/>
    <p:sldId id="429" r:id="rId63"/>
    <p:sldId id="430" r:id="rId64"/>
    <p:sldId id="431" r:id="rId65"/>
    <p:sldId id="414" r:id="rId66"/>
    <p:sldId id="415" r:id="rId67"/>
    <p:sldId id="416" r:id="rId68"/>
    <p:sldId id="372" r:id="rId69"/>
    <p:sldId id="432" r:id="rId70"/>
    <p:sldId id="433" r:id="rId71"/>
    <p:sldId id="323" r:id="rId72"/>
    <p:sldId id="324" r:id="rId73"/>
    <p:sldId id="434" r:id="rId74"/>
    <p:sldId id="325" r:id="rId75"/>
    <p:sldId id="326" r:id="rId76"/>
    <p:sldId id="327" r:id="rId77"/>
    <p:sldId id="357" r:id="rId78"/>
    <p:sldId id="358" r:id="rId79"/>
    <p:sldId id="271" r:id="rId80"/>
    <p:sldId id="435" r:id="rId81"/>
    <p:sldId id="436" r:id="rId82"/>
    <p:sldId id="413" r:id="rId83"/>
    <p:sldId id="423" r:id="rId84"/>
    <p:sldId id="541" r:id="rId85"/>
    <p:sldId id="501" r:id="rId86"/>
    <p:sldId id="542" r:id="rId87"/>
    <p:sldId id="502" r:id="rId88"/>
    <p:sldId id="543" r:id="rId89"/>
    <p:sldId id="544" r:id="rId90"/>
    <p:sldId id="545" r:id="rId91"/>
    <p:sldId id="546" r:id="rId92"/>
    <p:sldId id="547" r:id="rId93"/>
    <p:sldId id="548" r:id="rId94"/>
    <p:sldId id="549" r:id="rId95"/>
    <p:sldId id="550" r:id="rId96"/>
    <p:sldId id="511" r:id="rId97"/>
    <p:sldId id="512" r:id="rId98"/>
    <p:sldId id="513" r:id="rId99"/>
    <p:sldId id="551" r:id="rId100"/>
    <p:sldId id="419" r:id="rId101"/>
    <p:sldId id="552" r:id="rId102"/>
    <p:sldId id="553" r:id="rId103"/>
    <p:sldId id="554" r:id="rId104"/>
    <p:sldId id="555" r:id="rId105"/>
    <p:sldId id="556" r:id="rId106"/>
    <p:sldId id="422" r:id="rId107"/>
    <p:sldId id="557" r:id="rId108"/>
    <p:sldId id="379" r:id="rId109"/>
    <p:sldId id="558" r:id="rId110"/>
    <p:sldId id="559" r:id="rId111"/>
    <p:sldId id="270" r:id="rId112"/>
    <p:sldId id="272" r:id="rId113"/>
    <p:sldId id="560" r:id="rId114"/>
    <p:sldId id="561" r:id="rId115"/>
    <p:sldId id="383" r:id="rId116"/>
    <p:sldId id="384" r:id="rId117"/>
    <p:sldId id="563" r:id="rId118"/>
    <p:sldId id="564" r:id="rId119"/>
    <p:sldId id="565" r:id="rId120"/>
    <p:sldId id="276" r:id="rId121"/>
    <p:sldId id="566" r:id="rId122"/>
    <p:sldId id="574" r:id="rId123"/>
    <p:sldId id="562" r:id="rId124"/>
    <p:sldId id="567" r:id="rId125"/>
    <p:sldId id="568" r:id="rId126"/>
    <p:sldId id="386" r:id="rId127"/>
    <p:sldId id="387" r:id="rId128"/>
    <p:sldId id="388" r:id="rId129"/>
    <p:sldId id="569" r:id="rId130"/>
    <p:sldId id="570" r:id="rId131"/>
    <p:sldId id="571" r:id="rId132"/>
    <p:sldId id="572" r:id="rId133"/>
    <p:sldId id="344" r:id="rId134"/>
    <p:sldId id="573" r:id="rId135"/>
    <p:sldId id="393" r:id="rId136"/>
    <p:sldId id="341" r:id="rId137"/>
    <p:sldId id="340" r:id="rId138"/>
    <p:sldId id="290" r:id="rId139"/>
    <p:sldId id="291" r:id="rId140"/>
    <p:sldId id="575" r:id="rId141"/>
    <p:sldId id="576" r:id="rId142"/>
    <p:sldId id="577" r:id="rId143"/>
    <p:sldId id="578" r:id="rId144"/>
    <p:sldId id="392" r:id="rId145"/>
    <p:sldId id="579" r:id="rId146"/>
    <p:sldId id="395" r:id="rId147"/>
    <p:sldId id="580" r:id="rId148"/>
    <p:sldId id="581" r:id="rId149"/>
    <p:sldId id="582" r:id="rId150"/>
    <p:sldId id="583" r:id="rId151"/>
    <p:sldId id="584" r:id="rId152"/>
    <p:sldId id="585" r:id="rId153"/>
    <p:sldId id="586" r:id="rId154"/>
    <p:sldId id="296" r:id="rId155"/>
    <p:sldId id="587" r:id="rId156"/>
    <p:sldId id="588" r:id="rId157"/>
    <p:sldId id="589" r:id="rId158"/>
    <p:sldId id="591" r:id="rId159"/>
    <p:sldId id="590" r:id="rId160"/>
    <p:sldId id="399" r:id="rId161"/>
    <p:sldId id="400" r:id="rId162"/>
    <p:sldId id="401" r:id="rId163"/>
    <p:sldId id="592" r:id="rId164"/>
    <p:sldId id="593" r:id="rId165"/>
    <p:sldId id="402" r:id="rId166"/>
    <p:sldId id="491" r:id="rId167"/>
    <p:sldId id="405" r:id="rId168"/>
    <p:sldId id="594" r:id="rId169"/>
    <p:sldId id="595" r:id="rId170"/>
    <p:sldId id="596" r:id="rId171"/>
    <p:sldId id="597" r:id="rId172"/>
    <p:sldId id="540" r:id="rId173"/>
    <p:sldId id="444" r:id="rId174"/>
    <p:sldId id="336" r:id="rId175"/>
    <p:sldId id="300" r:id="rId176"/>
    <p:sldId id="446" r:id="rId177"/>
    <p:sldId id="598" r:id="rId178"/>
    <p:sldId id="301" r:id="rId17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5542208-0B22-4F09-B24B-D38565084939}" v="65" dt="2022-06-05T11:25:52.04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MasterView">
  <p:normalViewPr horzBarState="maximized">
    <p:restoredLeft sz="10293" autoAdjust="0"/>
    <p:restoredTop sz="94660"/>
  </p:normalViewPr>
  <p:slideViewPr>
    <p:cSldViewPr snapToGrid="0">
      <p:cViewPr varScale="1">
        <p:scale>
          <a:sx n="105" d="100"/>
          <a:sy n="105" d="100"/>
        </p:scale>
        <p:origin x="148" y="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59" Type="http://schemas.openxmlformats.org/officeDocument/2006/relationships/slide" Target="slides/slide158.xml"/><Relationship Id="rId170" Type="http://schemas.openxmlformats.org/officeDocument/2006/relationships/slide" Target="slides/slide169.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slide" Target="slides/slide148.xml"/><Relationship Id="rId5" Type="http://schemas.openxmlformats.org/officeDocument/2006/relationships/slide" Target="slides/slide4.xml"/><Relationship Id="rId95" Type="http://schemas.openxmlformats.org/officeDocument/2006/relationships/slide" Target="slides/slide94.xml"/><Relationship Id="rId160" Type="http://schemas.openxmlformats.org/officeDocument/2006/relationships/slide" Target="slides/slide159.xml"/><Relationship Id="rId181" Type="http://schemas.openxmlformats.org/officeDocument/2006/relationships/presProps" Target="presProps.xml"/><Relationship Id="rId22" Type="http://schemas.openxmlformats.org/officeDocument/2006/relationships/slide" Target="slides/slide21.xml"/><Relationship Id="rId43" Type="http://schemas.openxmlformats.org/officeDocument/2006/relationships/slide" Target="slides/slide42.xml"/><Relationship Id="rId64" Type="http://schemas.openxmlformats.org/officeDocument/2006/relationships/slide" Target="slides/slide63.xml"/><Relationship Id="rId118" Type="http://schemas.openxmlformats.org/officeDocument/2006/relationships/slide" Target="slides/slide117.xml"/><Relationship Id="rId139" Type="http://schemas.openxmlformats.org/officeDocument/2006/relationships/slide" Target="slides/slide138.xml"/><Relationship Id="rId85" Type="http://schemas.openxmlformats.org/officeDocument/2006/relationships/slide" Target="slides/slide84.xml"/><Relationship Id="rId150" Type="http://schemas.openxmlformats.org/officeDocument/2006/relationships/slide" Target="slides/slide149.xml"/><Relationship Id="rId171" Type="http://schemas.openxmlformats.org/officeDocument/2006/relationships/slide" Target="slides/slide170.xml"/><Relationship Id="rId12" Type="http://schemas.openxmlformats.org/officeDocument/2006/relationships/slide" Target="slides/slide11.xml"/><Relationship Id="rId33" Type="http://schemas.openxmlformats.org/officeDocument/2006/relationships/slide" Target="slides/slide32.xml"/><Relationship Id="rId108" Type="http://schemas.openxmlformats.org/officeDocument/2006/relationships/slide" Target="slides/slide107.xml"/><Relationship Id="rId129" Type="http://schemas.openxmlformats.org/officeDocument/2006/relationships/slide" Target="slides/slide128.xml"/><Relationship Id="rId54" Type="http://schemas.openxmlformats.org/officeDocument/2006/relationships/slide" Target="slides/slide53.xml"/><Relationship Id="rId75" Type="http://schemas.openxmlformats.org/officeDocument/2006/relationships/slide" Target="slides/slide74.xml"/><Relationship Id="rId96" Type="http://schemas.openxmlformats.org/officeDocument/2006/relationships/slide" Target="slides/slide95.xml"/><Relationship Id="rId140" Type="http://schemas.openxmlformats.org/officeDocument/2006/relationships/slide" Target="slides/slide139.xml"/><Relationship Id="rId161" Type="http://schemas.openxmlformats.org/officeDocument/2006/relationships/slide" Target="slides/slide160.xml"/><Relationship Id="rId182" Type="http://schemas.openxmlformats.org/officeDocument/2006/relationships/viewProps" Target="viewProps.xml"/><Relationship Id="rId6" Type="http://schemas.openxmlformats.org/officeDocument/2006/relationships/slide" Target="slides/slide5.xml"/><Relationship Id="rId23" Type="http://schemas.openxmlformats.org/officeDocument/2006/relationships/slide" Target="slides/slide22.xml"/><Relationship Id="rId119" Type="http://schemas.openxmlformats.org/officeDocument/2006/relationships/slide" Target="slides/slide118.xml"/><Relationship Id="rId44" Type="http://schemas.openxmlformats.org/officeDocument/2006/relationships/slide" Target="slides/slide43.xml"/><Relationship Id="rId65" Type="http://schemas.openxmlformats.org/officeDocument/2006/relationships/slide" Target="slides/slide64.xml"/><Relationship Id="rId86" Type="http://schemas.openxmlformats.org/officeDocument/2006/relationships/slide" Target="slides/slide85.xml"/><Relationship Id="rId130" Type="http://schemas.openxmlformats.org/officeDocument/2006/relationships/slide" Target="slides/slide129.xml"/><Relationship Id="rId151" Type="http://schemas.openxmlformats.org/officeDocument/2006/relationships/slide" Target="slides/slide150.xml"/><Relationship Id="rId172" Type="http://schemas.openxmlformats.org/officeDocument/2006/relationships/slide" Target="slides/slide171.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167" Type="http://schemas.openxmlformats.org/officeDocument/2006/relationships/slide" Target="slides/slide166.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162" Type="http://schemas.openxmlformats.org/officeDocument/2006/relationships/slide" Target="slides/slide161.xml"/><Relationship Id="rId183" Type="http://schemas.openxmlformats.org/officeDocument/2006/relationships/theme" Target="theme/theme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157" Type="http://schemas.openxmlformats.org/officeDocument/2006/relationships/slide" Target="slides/slide156.xml"/><Relationship Id="rId178" Type="http://schemas.openxmlformats.org/officeDocument/2006/relationships/slide" Target="slides/slide177.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slide" Target="slides/slide151.xml"/><Relationship Id="rId173" Type="http://schemas.openxmlformats.org/officeDocument/2006/relationships/slide" Target="slides/slide172.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slide" Target="slides/slide162.xml"/><Relationship Id="rId184" Type="http://schemas.openxmlformats.org/officeDocument/2006/relationships/tableStyles" Target="tableStyles.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74" Type="http://schemas.openxmlformats.org/officeDocument/2006/relationships/slide" Target="slides/slide173.xml"/><Relationship Id="rId179" Type="http://schemas.openxmlformats.org/officeDocument/2006/relationships/slide" Target="slides/slide178.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164" Type="http://schemas.openxmlformats.org/officeDocument/2006/relationships/slide" Target="slides/slide163.xml"/><Relationship Id="rId169" Type="http://schemas.openxmlformats.org/officeDocument/2006/relationships/slide" Target="slides/slide168.xml"/><Relationship Id="rId185"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80" Type="http://schemas.openxmlformats.org/officeDocument/2006/relationships/notesMaster" Target="notesMasters/notesMaster1.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75" Type="http://schemas.openxmlformats.org/officeDocument/2006/relationships/slide" Target="slides/slide174.xml"/><Relationship Id="rId16" Type="http://schemas.openxmlformats.org/officeDocument/2006/relationships/slide" Target="slides/slide15.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 Id="rId165" Type="http://schemas.openxmlformats.org/officeDocument/2006/relationships/slide" Target="slides/slide164.xml"/><Relationship Id="rId186" Type="http://schemas.microsoft.com/office/2015/10/relationships/revisionInfo" Target="revisionInfo.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 Id="rId80" Type="http://schemas.openxmlformats.org/officeDocument/2006/relationships/slide" Target="slides/slide79.xml"/><Relationship Id="rId155" Type="http://schemas.openxmlformats.org/officeDocument/2006/relationships/slide" Target="slides/slide154.xml"/><Relationship Id="rId176" Type="http://schemas.openxmlformats.org/officeDocument/2006/relationships/slide" Target="slides/slide175.xml"/><Relationship Id="rId17" Type="http://schemas.openxmlformats.org/officeDocument/2006/relationships/slide" Target="slides/slide16.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24" Type="http://schemas.openxmlformats.org/officeDocument/2006/relationships/slide" Target="slides/slide123.xml"/><Relationship Id="rId70" Type="http://schemas.openxmlformats.org/officeDocument/2006/relationships/slide" Target="slides/slide69.xml"/><Relationship Id="rId91" Type="http://schemas.openxmlformats.org/officeDocument/2006/relationships/slide" Target="slides/slide90.xml"/><Relationship Id="rId145" Type="http://schemas.openxmlformats.org/officeDocument/2006/relationships/slide" Target="slides/slide144.xml"/><Relationship Id="rId166" Type="http://schemas.openxmlformats.org/officeDocument/2006/relationships/slide" Target="slides/slide165.xml"/><Relationship Id="rId1" Type="http://schemas.openxmlformats.org/officeDocument/2006/relationships/slideMaster" Target="slideMasters/slideMaster1.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60" Type="http://schemas.openxmlformats.org/officeDocument/2006/relationships/slide" Target="slides/slide59.xml"/><Relationship Id="rId81" Type="http://schemas.openxmlformats.org/officeDocument/2006/relationships/slide" Target="slides/slide80.xml"/><Relationship Id="rId135" Type="http://schemas.openxmlformats.org/officeDocument/2006/relationships/slide" Target="slides/slide134.xml"/><Relationship Id="rId156" Type="http://schemas.openxmlformats.org/officeDocument/2006/relationships/slide" Target="slides/slide155.xml"/><Relationship Id="rId177" Type="http://schemas.openxmlformats.org/officeDocument/2006/relationships/slide" Target="slides/slide176.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nish Sharma" userId="b799adb9ba789c8f" providerId="LiveId" clId="{7C3D9478-FAB7-47AD-B294-77AB9764AF9A}"/>
    <pc:docChg chg="undo redo custSel addSld delSld modSld sldOrd">
      <pc:chgData name="Manish Sharma" userId="b799adb9ba789c8f" providerId="LiveId" clId="{7C3D9478-FAB7-47AD-B294-77AB9764AF9A}" dt="2022-01-12T11:28:18.380" v="1041" actId="13926"/>
      <pc:docMkLst>
        <pc:docMk/>
      </pc:docMkLst>
      <pc:sldChg chg="modSp mod">
        <pc:chgData name="Manish Sharma" userId="b799adb9ba789c8f" providerId="LiveId" clId="{7C3D9478-FAB7-47AD-B294-77AB9764AF9A}" dt="2022-01-10T03:24:20.443" v="11" actId="20577"/>
        <pc:sldMkLst>
          <pc:docMk/>
          <pc:sldMk cId="2387056038" sldId="257"/>
        </pc:sldMkLst>
        <pc:spChg chg="mod">
          <ac:chgData name="Manish Sharma" userId="b799adb9ba789c8f" providerId="LiveId" clId="{7C3D9478-FAB7-47AD-B294-77AB9764AF9A}" dt="2022-01-10T03:24:20.443" v="11" actId="20577"/>
          <ac:spMkLst>
            <pc:docMk/>
            <pc:sldMk cId="2387056038" sldId="257"/>
            <ac:spMk id="8" creationId="{21BA1D81-28D8-48F6-BE19-AD957AF78D79}"/>
          </ac:spMkLst>
        </pc:spChg>
      </pc:sldChg>
      <pc:sldChg chg="add">
        <pc:chgData name="Manish Sharma" userId="b799adb9ba789c8f" providerId="LiveId" clId="{7C3D9478-FAB7-47AD-B294-77AB9764AF9A}" dt="2022-01-11T05:32:26.968" v="618"/>
        <pc:sldMkLst>
          <pc:docMk/>
          <pc:sldMk cId="2451713000" sldId="266"/>
        </pc:sldMkLst>
      </pc:sldChg>
      <pc:sldChg chg="add del">
        <pc:chgData name="Manish Sharma" userId="b799adb9ba789c8f" providerId="LiveId" clId="{7C3D9478-FAB7-47AD-B294-77AB9764AF9A}" dt="2022-01-10T05:28:50.956" v="164"/>
        <pc:sldMkLst>
          <pc:docMk/>
          <pc:sldMk cId="1040551395" sldId="267"/>
        </pc:sldMkLst>
      </pc:sldChg>
      <pc:sldChg chg="del">
        <pc:chgData name="Manish Sharma" userId="b799adb9ba789c8f" providerId="LiveId" clId="{7C3D9478-FAB7-47AD-B294-77AB9764AF9A}" dt="2022-01-10T03:24:33.995" v="12" actId="47"/>
        <pc:sldMkLst>
          <pc:docMk/>
          <pc:sldMk cId="231286370" sldId="271"/>
        </pc:sldMkLst>
      </pc:sldChg>
      <pc:sldChg chg="add">
        <pc:chgData name="Manish Sharma" userId="b799adb9ba789c8f" providerId="LiveId" clId="{7C3D9478-FAB7-47AD-B294-77AB9764AF9A}" dt="2022-01-12T09:12:38.141" v="965"/>
        <pc:sldMkLst>
          <pc:docMk/>
          <pc:sldMk cId="2339964951" sldId="271"/>
        </pc:sldMkLst>
      </pc:sldChg>
      <pc:sldChg chg="del">
        <pc:chgData name="Manish Sharma" userId="b799adb9ba789c8f" providerId="LiveId" clId="{7C3D9478-FAB7-47AD-B294-77AB9764AF9A}" dt="2022-01-10T03:24:33.995" v="12" actId="47"/>
        <pc:sldMkLst>
          <pc:docMk/>
          <pc:sldMk cId="1937767460" sldId="276"/>
        </pc:sldMkLst>
      </pc:sldChg>
      <pc:sldChg chg="del">
        <pc:chgData name="Manish Sharma" userId="b799adb9ba789c8f" providerId="LiveId" clId="{7C3D9478-FAB7-47AD-B294-77AB9764AF9A}" dt="2022-01-10T03:24:33.995" v="12" actId="47"/>
        <pc:sldMkLst>
          <pc:docMk/>
          <pc:sldMk cId="1535532918" sldId="290"/>
        </pc:sldMkLst>
      </pc:sldChg>
      <pc:sldChg chg="del">
        <pc:chgData name="Manish Sharma" userId="b799adb9ba789c8f" providerId="LiveId" clId="{7C3D9478-FAB7-47AD-B294-77AB9764AF9A}" dt="2022-01-10T03:24:33.995" v="12" actId="47"/>
        <pc:sldMkLst>
          <pc:docMk/>
          <pc:sldMk cId="927873483" sldId="291"/>
        </pc:sldMkLst>
      </pc:sldChg>
      <pc:sldChg chg="del">
        <pc:chgData name="Manish Sharma" userId="b799adb9ba789c8f" providerId="LiveId" clId="{7C3D9478-FAB7-47AD-B294-77AB9764AF9A}" dt="2022-01-10T03:24:33.995" v="12" actId="47"/>
        <pc:sldMkLst>
          <pc:docMk/>
          <pc:sldMk cId="4125748975" sldId="292"/>
        </pc:sldMkLst>
      </pc:sldChg>
      <pc:sldChg chg="del">
        <pc:chgData name="Manish Sharma" userId="b799adb9ba789c8f" providerId="LiveId" clId="{7C3D9478-FAB7-47AD-B294-77AB9764AF9A}" dt="2022-01-10T03:24:33.995" v="12" actId="47"/>
        <pc:sldMkLst>
          <pc:docMk/>
          <pc:sldMk cId="3776691465" sldId="296"/>
        </pc:sldMkLst>
      </pc:sldChg>
      <pc:sldChg chg="addSp delSp modSp mod setBg">
        <pc:chgData name="Manish Sharma" userId="b799adb9ba789c8f" providerId="LiveId" clId="{7C3D9478-FAB7-47AD-B294-77AB9764AF9A}" dt="2022-01-10T03:26:02.116" v="23" actId="26606"/>
        <pc:sldMkLst>
          <pc:docMk/>
          <pc:sldMk cId="631516676" sldId="301"/>
        </pc:sldMkLst>
        <pc:spChg chg="mod">
          <ac:chgData name="Manish Sharma" userId="b799adb9ba789c8f" providerId="LiveId" clId="{7C3D9478-FAB7-47AD-B294-77AB9764AF9A}" dt="2022-01-10T03:26:02.062" v="22" actId="26606"/>
          <ac:spMkLst>
            <pc:docMk/>
            <pc:sldMk cId="631516676" sldId="301"/>
            <ac:spMk id="2" creationId="{F2BE5BA3-3D14-4CFA-9DDB-9248482CBE53}"/>
          </ac:spMkLst>
        </pc:spChg>
        <pc:spChg chg="add del">
          <ac:chgData name="Manish Sharma" userId="b799adb9ba789c8f" providerId="LiveId" clId="{7C3D9478-FAB7-47AD-B294-77AB9764AF9A}" dt="2022-01-10T03:26:02.116" v="23" actId="26606"/>
          <ac:spMkLst>
            <pc:docMk/>
            <pc:sldMk cId="631516676" sldId="301"/>
            <ac:spMk id="35" creationId="{9A724DBA-D2D9-471E-8ED7-2015DDD950DF}"/>
          </ac:spMkLst>
        </pc:spChg>
        <pc:spChg chg="add del">
          <ac:chgData name="Manish Sharma" userId="b799adb9ba789c8f" providerId="LiveId" clId="{7C3D9478-FAB7-47AD-B294-77AB9764AF9A}" dt="2022-01-10T03:26:02.116" v="23" actId="26606"/>
          <ac:spMkLst>
            <pc:docMk/>
            <pc:sldMk cId="631516676" sldId="301"/>
            <ac:spMk id="37" creationId="{08980754-6F4B-43C9-B9BE-127B6BED6586}"/>
          </ac:spMkLst>
        </pc:spChg>
        <pc:spChg chg="add del">
          <ac:chgData name="Manish Sharma" userId="b799adb9ba789c8f" providerId="LiveId" clId="{7C3D9478-FAB7-47AD-B294-77AB9764AF9A}" dt="2022-01-10T03:26:02.116" v="23" actId="26606"/>
          <ac:spMkLst>
            <pc:docMk/>
            <pc:sldMk cId="631516676" sldId="301"/>
            <ac:spMk id="39" creationId="{2C1BBA94-3F40-40AA-8BB9-E69E25E537C1}"/>
          </ac:spMkLst>
        </pc:spChg>
        <pc:spChg chg="add del">
          <ac:chgData name="Manish Sharma" userId="b799adb9ba789c8f" providerId="LiveId" clId="{7C3D9478-FAB7-47AD-B294-77AB9764AF9A}" dt="2022-01-10T03:26:02.116" v="23" actId="26606"/>
          <ac:spMkLst>
            <pc:docMk/>
            <pc:sldMk cId="631516676" sldId="301"/>
            <ac:spMk id="41" creationId="{169CC832-2974-4E8D-90ED-3E2941BA7336}"/>
          </ac:spMkLst>
        </pc:spChg>
        <pc:spChg chg="add del">
          <ac:chgData name="Manish Sharma" userId="b799adb9ba789c8f" providerId="LiveId" clId="{7C3D9478-FAB7-47AD-B294-77AB9764AF9A}" dt="2022-01-10T03:26:02.116" v="23" actId="26606"/>
          <ac:spMkLst>
            <pc:docMk/>
            <pc:sldMk cId="631516676" sldId="301"/>
            <ac:spMk id="43" creationId="{55222F96-971A-4F90-B841-6BAB416C7AC1}"/>
          </ac:spMkLst>
        </pc:spChg>
        <pc:spChg chg="add del">
          <ac:chgData name="Manish Sharma" userId="b799adb9ba789c8f" providerId="LiveId" clId="{7C3D9478-FAB7-47AD-B294-77AB9764AF9A}" dt="2022-01-10T03:25:51.483" v="20" actId="26606"/>
          <ac:spMkLst>
            <pc:docMk/>
            <pc:sldMk cId="631516676" sldId="301"/>
            <ac:spMk id="48" creationId="{9A724DBA-D2D9-471E-8ED7-2015DDD950DF}"/>
          </ac:spMkLst>
        </pc:spChg>
        <pc:spChg chg="add del">
          <ac:chgData name="Manish Sharma" userId="b799adb9ba789c8f" providerId="LiveId" clId="{7C3D9478-FAB7-47AD-B294-77AB9764AF9A}" dt="2022-01-10T03:25:51.483" v="20" actId="26606"/>
          <ac:spMkLst>
            <pc:docMk/>
            <pc:sldMk cId="631516676" sldId="301"/>
            <ac:spMk id="50" creationId="{08980754-6F4B-43C9-B9BE-127B6BED6586}"/>
          </ac:spMkLst>
        </pc:spChg>
        <pc:spChg chg="add del">
          <ac:chgData name="Manish Sharma" userId="b799adb9ba789c8f" providerId="LiveId" clId="{7C3D9478-FAB7-47AD-B294-77AB9764AF9A}" dt="2022-01-10T03:25:51.483" v="20" actId="26606"/>
          <ac:spMkLst>
            <pc:docMk/>
            <pc:sldMk cId="631516676" sldId="301"/>
            <ac:spMk id="52" creationId="{2C1BBA94-3F40-40AA-8BB9-E69E25E537C1}"/>
          </ac:spMkLst>
        </pc:spChg>
        <pc:spChg chg="add del">
          <ac:chgData name="Manish Sharma" userId="b799adb9ba789c8f" providerId="LiveId" clId="{7C3D9478-FAB7-47AD-B294-77AB9764AF9A}" dt="2022-01-10T03:25:51.483" v="20" actId="26606"/>
          <ac:spMkLst>
            <pc:docMk/>
            <pc:sldMk cId="631516676" sldId="301"/>
            <ac:spMk id="54" creationId="{169CC832-2974-4E8D-90ED-3E2941BA7336}"/>
          </ac:spMkLst>
        </pc:spChg>
        <pc:spChg chg="add del">
          <ac:chgData name="Manish Sharma" userId="b799adb9ba789c8f" providerId="LiveId" clId="{7C3D9478-FAB7-47AD-B294-77AB9764AF9A}" dt="2022-01-10T03:25:51.483" v="20" actId="26606"/>
          <ac:spMkLst>
            <pc:docMk/>
            <pc:sldMk cId="631516676" sldId="301"/>
            <ac:spMk id="56" creationId="{55222F96-971A-4F90-B841-6BAB416C7AC1}"/>
          </ac:spMkLst>
        </pc:spChg>
        <pc:spChg chg="add del">
          <ac:chgData name="Manish Sharma" userId="b799adb9ba789c8f" providerId="LiveId" clId="{7C3D9478-FAB7-47AD-B294-77AB9764AF9A}" dt="2022-01-10T03:26:02.062" v="22" actId="26606"/>
          <ac:spMkLst>
            <pc:docMk/>
            <pc:sldMk cId="631516676" sldId="301"/>
            <ac:spMk id="58" creationId="{19C9EAEA-39D0-4B0E-A0EB-51E7B26740B1}"/>
          </ac:spMkLst>
        </pc:spChg>
        <pc:spChg chg="add del">
          <ac:chgData name="Manish Sharma" userId="b799adb9ba789c8f" providerId="LiveId" clId="{7C3D9478-FAB7-47AD-B294-77AB9764AF9A}" dt="2022-01-10T03:26:02.062" v="22" actId="26606"/>
          <ac:spMkLst>
            <pc:docMk/>
            <pc:sldMk cId="631516676" sldId="301"/>
            <ac:spMk id="59" creationId="{201CC55D-ED54-4C5C-95E6-10947BD1103B}"/>
          </ac:spMkLst>
        </pc:spChg>
        <pc:spChg chg="add del">
          <ac:chgData name="Manish Sharma" userId="b799adb9ba789c8f" providerId="LiveId" clId="{7C3D9478-FAB7-47AD-B294-77AB9764AF9A}" dt="2022-01-10T03:26:02.062" v="22" actId="26606"/>
          <ac:spMkLst>
            <pc:docMk/>
            <pc:sldMk cId="631516676" sldId="301"/>
            <ac:spMk id="62" creationId="{3873B707-463F-40B0-8227-E8CC6C67EB25}"/>
          </ac:spMkLst>
        </pc:spChg>
        <pc:spChg chg="add del">
          <ac:chgData name="Manish Sharma" userId="b799adb9ba789c8f" providerId="LiveId" clId="{7C3D9478-FAB7-47AD-B294-77AB9764AF9A}" dt="2022-01-10T03:26:02.062" v="22" actId="26606"/>
          <ac:spMkLst>
            <pc:docMk/>
            <pc:sldMk cId="631516676" sldId="301"/>
            <ac:spMk id="63" creationId="{C13237C8-E62C-4F0D-A318-BD6FB6C2D138}"/>
          </ac:spMkLst>
        </pc:spChg>
        <pc:spChg chg="add">
          <ac:chgData name="Manish Sharma" userId="b799adb9ba789c8f" providerId="LiveId" clId="{7C3D9478-FAB7-47AD-B294-77AB9764AF9A}" dt="2022-01-10T03:26:02.116" v="23" actId="26606"/>
          <ac:spMkLst>
            <pc:docMk/>
            <pc:sldMk cId="631516676" sldId="301"/>
            <ac:spMk id="65" creationId="{9A724DBA-D2D9-471E-8ED7-2015DDD950DF}"/>
          </ac:spMkLst>
        </pc:spChg>
        <pc:spChg chg="add">
          <ac:chgData name="Manish Sharma" userId="b799adb9ba789c8f" providerId="LiveId" clId="{7C3D9478-FAB7-47AD-B294-77AB9764AF9A}" dt="2022-01-10T03:26:02.116" v="23" actId="26606"/>
          <ac:spMkLst>
            <pc:docMk/>
            <pc:sldMk cId="631516676" sldId="301"/>
            <ac:spMk id="66" creationId="{08980754-6F4B-43C9-B9BE-127B6BED6586}"/>
          </ac:spMkLst>
        </pc:spChg>
        <pc:spChg chg="add">
          <ac:chgData name="Manish Sharma" userId="b799adb9ba789c8f" providerId="LiveId" clId="{7C3D9478-FAB7-47AD-B294-77AB9764AF9A}" dt="2022-01-10T03:26:02.116" v="23" actId="26606"/>
          <ac:spMkLst>
            <pc:docMk/>
            <pc:sldMk cId="631516676" sldId="301"/>
            <ac:spMk id="67" creationId="{2C1BBA94-3F40-40AA-8BB9-E69E25E537C1}"/>
          </ac:spMkLst>
        </pc:spChg>
        <pc:spChg chg="add">
          <ac:chgData name="Manish Sharma" userId="b799adb9ba789c8f" providerId="LiveId" clId="{7C3D9478-FAB7-47AD-B294-77AB9764AF9A}" dt="2022-01-10T03:26:02.116" v="23" actId="26606"/>
          <ac:spMkLst>
            <pc:docMk/>
            <pc:sldMk cId="631516676" sldId="301"/>
            <ac:spMk id="68" creationId="{169CC832-2974-4E8D-90ED-3E2941BA7336}"/>
          </ac:spMkLst>
        </pc:spChg>
        <pc:spChg chg="add">
          <ac:chgData name="Manish Sharma" userId="b799adb9ba789c8f" providerId="LiveId" clId="{7C3D9478-FAB7-47AD-B294-77AB9764AF9A}" dt="2022-01-10T03:26:02.116" v="23" actId="26606"/>
          <ac:spMkLst>
            <pc:docMk/>
            <pc:sldMk cId="631516676" sldId="301"/>
            <ac:spMk id="69" creationId="{55222F96-971A-4F90-B841-6BAB416C7AC1}"/>
          </ac:spMkLst>
        </pc:spChg>
        <pc:grpChg chg="add del">
          <ac:chgData name="Manish Sharma" userId="b799adb9ba789c8f" providerId="LiveId" clId="{7C3D9478-FAB7-47AD-B294-77AB9764AF9A}" dt="2022-01-10T03:26:02.062" v="22" actId="26606"/>
          <ac:grpSpMkLst>
            <pc:docMk/>
            <pc:sldMk cId="631516676" sldId="301"/>
            <ac:grpSpMk id="60" creationId="{1DE889C7-FAD6-4397-98E2-05D503484459}"/>
          </ac:grpSpMkLst>
        </pc:grpChg>
        <pc:graphicFrameChg chg="mod ord modGraphic">
          <ac:chgData name="Manish Sharma" userId="b799adb9ba789c8f" providerId="LiveId" clId="{7C3D9478-FAB7-47AD-B294-77AB9764AF9A}" dt="2022-01-10T03:26:02.116" v="23" actId="26606"/>
          <ac:graphicFrameMkLst>
            <pc:docMk/>
            <pc:sldMk cId="631516676" sldId="301"/>
            <ac:graphicFrameMk id="28" creationId="{FC65EEBD-5589-48DB-A356-9E3C0495B2F7}"/>
          </ac:graphicFrameMkLst>
        </pc:graphicFrameChg>
        <pc:picChg chg="add mod">
          <ac:chgData name="Manish Sharma" userId="b799adb9ba789c8f" providerId="LiveId" clId="{7C3D9478-FAB7-47AD-B294-77AB9764AF9A}" dt="2022-01-10T03:26:02.116" v="23" actId="26606"/>
          <ac:picMkLst>
            <pc:docMk/>
            <pc:sldMk cId="631516676" sldId="301"/>
            <ac:picMk id="10" creationId="{1368364E-E78C-4AD6-AD3D-B975FF656F2E}"/>
          </ac:picMkLst>
        </pc:picChg>
        <pc:picChg chg="del mod ord">
          <ac:chgData name="Manish Sharma" userId="b799adb9ba789c8f" providerId="LiveId" clId="{7C3D9478-FAB7-47AD-B294-77AB9764AF9A}" dt="2022-01-10T03:25:17.961" v="14" actId="478"/>
          <ac:picMkLst>
            <pc:docMk/>
            <pc:sldMk cId="631516676" sldId="301"/>
            <ac:picMk id="30" creationId="{12B18A85-CA0A-4C68-ADC0-557AA504F4CA}"/>
          </ac:picMkLst>
        </pc:picChg>
      </pc:sldChg>
      <pc:sldChg chg="addSp delSp modSp new mod modClrScheme chgLayout">
        <pc:chgData name="Manish Sharma" userId="b799adb9ba789c8f" providerId="LiveId" clId="{7C3D9478-FAB7-47AD-B294-77AB9764AF9A}" dt="2022-01-10T04:23:30.557" v="46" actId="20577"/>
        <pc:sldMkLst>
          <pc:docMk/>
          <pc:sldMk cId="903717446" sldId="302"/>
        </pc:sldMkLst>
        <pc:spChg chg="add mod ord">
          <ac:chgData name="Manish Sharma" userId="b799adb9ba789c8f" providerId="LiveId" clId="{7C3D9478-FAB7-47AD-B294-77AB9764AF9A}" dt="2022-01-10T04:23:24.270" v="44" actId="6264"/>
          <ac:spMkLst>
            <pc:docMk/>
            <pc:sldMk cId="903717446" sldId="302"/>
            <ac:spMk id="2" creationId="{91DEB774-661E-40AD-B53B-4E93EF9D9F95}"/>
          </ac:spMkLst>
        </pc:spChg>
        <pc:spChg chg="add mod ord">
          <ac:chgData name="Manish Sharma" userId="b799adb9ba789c8f" providerId="LiveId" clId="{7C3D9478-FAB7-47AD-B294-77AB9764AF9A}" dt="2022-01-10T04:23:30.557" v="46" actId="20577"/>
          <ac:spMkLst>
            <pc:docMk/>
            <pc:sldMk cId="903717446" sldId="302"/>
            <ac:spMk id="3" creationId="{360C2E1C-1200-4D82-BD75-426CECA56166}"/>
          </ac:spMkLst>
        </pc:spChg>
        <pc:spChg chg="add del mod">
          <ac:chgData name="Manish Sharma" userId="b799adb9ba789c8f" providerId="LiveId" clId="{7C3D9478-FAB7-47AD-B294-77AB9764AF9A}" dt="2022-01-10T04:23:24.270" v="44" actId="6264"/>
          <ac:spMkLst>
            <pc:docMk/>
            <pc:sldMk cId="903717446" sldId="302"/>
            <ac:spMk id="4" creationId="{E8043B43-27DD-4773-8A10-10DF3A75A8CB}"/>
          </ac:spMkLst>
        </pc:spChg>
        <pc:spChg chg="add del mod">
          <ac:chgData name="Manish Sharma" userId="b799adb9ba789c8f" providerId="LiveId" clId="{7C3D9478-FAB7-47AD-B294-77AB9764AF9A}" dt="2022-01-10T04:23:24.270" v="44" actId="6264"/>
          <ac:spMkLst>
            <pc:docMk/>
            <pc:sldMk cId="903717446" sldId="302"/>
            <ac:spMk id="5" creationId="{0330E615-9E26-4AF2-A234-E056106BE94F}"/>
          </ac:spMkLst>
        </pc:spChg>
      </pc:sldChg>
      <pc:sldChg chg="del">
        <pc:chgData name="Manish Sharma" userId="b799adb9ba789c8f" providerId="LiveId" clId="{7C3D9478-FAB7-47AD-B294-77AB9764AF9A}" dt="2022-01-10T03:24:33.995" v="12" actId="47"/>
        <pc:sldMkLst>
          <pc:docMk/>
          <pc:sldMk cId="1472156985" sldId="302"/>
        </pc:sldMkLst>
      </pc:sldChg>
      <pc:sldChg chg="del">
        <pc:chgData name="Manish Sharma" userId="b799adb9ba789c8f" providerId="LiveId" clId="{7C3D9478-FAB7-47AD-B294-77AB9764AF9A}" dt="2022-01-10T03:24:33.995" v="12" actId="47"/>
        <pc:sldMkLst>
          <pc:docMk/>
          <pc:sldMk cId="428956353" sldId="303"/>
        </pc:sldMkLst>
      </pc:sldChg>
      <pc:sldChg chg="addSp delSp modSp new mod">
        <pc:chgData name="Manish Sharma" userId="b799adb9ba789c8f" providerId="LiveId" clId="{7C3D9478-FAB7-47AD-B294-77AB9764AF9A}" dt="2022-01-10T04:37:29.605" v="60"/>
        <pc:sldMkLst>
          <pc:docMk/>
          <pc:sldMk cId="2989694036" sldId="303"/>
        </pc:sldMkLst>
        <pc:spChg chg="del">
          <ac:chgData name="Manish Sharma" userId="b799adb9ba789c8f" providerId="LiveId" clId="{7C3D9478-FAB7-47AD-B294-77AB9764AF9A}" dt="2022-01-10T04:32:49.353" v="48" actId="478"/>
          <ac:spMkLst>
            <pc:docMk/>
            <pc:sldMk cId="2989694036" sldId="303"/>
            <ac:spMk id="2" creationId="{90321BCE-E5F7-4C31-895D-6B0997B689D0}"/>
          </ac:spMkLst>
        </pc:spChg>
        <pc:spChg chg="del">
          <ac:chgData name="Manish Sharma" userId="b799adb9ba789c8f" providerId="LiveId" clId="{7C3D9478-FAB7-47AD-B294-77AB9764AF9A}" dt="2022-01-10T04:32:49.353" v="48" actId="478"/>
          <ac:spMkLst>
            <pc:docMk/>
            <pc:sldMk cId="2989694036" sldId="303"/>
            <ac:spMk id="3" creationId="{222ECB24-5607-438B-ADD8-6EFF2F78644C}"/>
          </ac:spMkLst>
        </pc:spChg>
        <pc:spChg chg="add mod">
          <ac:chgData name="Manish Sharma" userId="b799adb9ba789c8f" providerId="LiveId" clId="{7C3D9478-FAB7-47AD-B294-77AB9764AF9A}" dt="2022-01-10T04:33:25.333" v="49"/>
          <ac:spMkLst>
            <pc:docMk/>
            <pc:sldMk cId="2989694036" sldId="303"/>
            <ac:spMk id="4" creationId="{B5631D1C-4C3C-4146-8723-E9880FD0CF4F}"/>
          </ac:spMkLst>
        </pc:spChg>
        <pc:spChg chg="add mod">
          <ac:chgData name="Manish Sharma" userId="b799adb9ba789c8f" providerId="LiveId" clId="{7C3D9478-FAB7-47AD-B294-77AB9764AF9A}" dt="2022-01-10T04:33:37.287" v="50"/>
          <ac:spMkLst>
            <pc:docMk/>
            <pc:sldMk cId="2989694036" sldId="303"/>
            <ac:spMk id="5" creationId="{B5446818-6A94-4E2B-87DA-8891BBB84086}"/>
          </ac:spMkLst>
        </pc:spChg>
        <pc:spChg chg="add mod">
          <ac:chgData name="Manish Sharma" userId="b799adb9ba789c8f" providerId="LiveId" clId="{7C3D9478-FAB7-47AD-B294-77AB9764AF9A}" dt="2022-01-10T04:33:37.287" v="50"/>
          <ac:spMkLst>
            <pc:docMk/>
            <pc:sldMk cId="2989694036" sldId="303"/>
            <ac:spMk id="7" creationId="{E18A2C6F-0499-4E61-B097-482D2C6E05EB}"/>
          </ac:spMkLst>
        </pc:spChg>
        <pc:spChg chg="add mod">
          <ac:chgData name="Manish Sharma" userId="b799adb9ba789c8f" providerId="LiveId" clId="{7C3D9478-FAB7-47AD-B294-77AB9764AF9A}" dt="2022-01-10T04:34:36.552" v="51"/>
          <ac:spMkLst>
            <pc:docMk/>
            <pc:sldMk cId="2989694036" sldId="303"/>
            <ac:spMk id="9" creationId="{99280025-89D5-49F4-8711-162A6F974516}"/>
          </ac:spMkLst>
        </pc:spChg>
        <pc:spChg chg="add mod">
          <ac:chgData name="Manish Sharma" userId="b799adb9ba789c8f" providerId="LiveId" clId="{7C3D9478-FAB7-47AD-B294-77AB9764AF9A}" dt="2022-01-10T04:34:36.552" v="51"/>
          <ac:spMkLst>
            <pc:docMk/>
            <pc:sldMk cId="2989694036" sldId="303"/>
            <ac:spMk id="10" creationId="{64C2452A-1A32-4E2F-A1D4-962A88FE8C5C}"/>
          </ac:spMkLst>
        </pc:spChg>
        <pc:spChg chg="add mod">
          <ac:chgData name="Manish Sharma" userId="b799adb9ba789c8f" providerId="LiveId" clId="{7C3D9478-FAB7-47AD-B294-77AB9764AF9A}" dt="2022-01-10T04:34:51.195" v="52"/>
          <ac:spMkLst>
            <pc:docMk/>
            <pc:sldMk cId="2989694036" sldId="303"/>
            <ac:spMk id="12" creationId="{ED5CC09D-0EC3-4B85-8CDA-F93649672CB6}"/>
          </ac:spMkLst>
        </pc:spChg>
        <pc:spChg chg="add mod">
          <ac:chgData name="Manish Sharma" userId="b799adb9ba789c8f" providerId="LiveId" clId="{7C3D9478-FAB7-47AD-B294-77AB9764AF9A}" dt="2022-01-10T04:34:51.195" v="52"/>
          <ac:spMkLst>
            <pc:docMk/>
            <pc:sldMk cId="2989694036" sldId="303"/>
            <ac:spMk id="13" creationId="{E2283823-F046-4A17-A474-9B2BA53F7C6D}"/>
          </ac:spMkLst>
        </pc:spChg>
        <pc:spChg chg="add mod">
          <ac:chgData name="Manish Sharma" userId="b799adb9ba789c8f" providerId="LiveId" clId="{7C3D9478-FAB7-47AD-B294-77AB9764AF9A}" dt="2022-01-10T04:35:04.445" v="53"/>
          <ac:spMkLst>
            <pc:docMk/>
            <pc:sldMk cId="2989694036" sldId="303"/>
            <ac:spMk id="14" creationId="{F976BC27-770A-4EA1-A834-144B2D8A278A}"/>
          </ac:spMkLst>
        </pc:spChg>
        <pc:spChg chg="add mod">
          <ac:chgData name="Manish Sharma" userId="b799adb9ba789c8f" providerId="LiveId" clId="{7C3D9478-FAB7-47AD-B294-77AB9764AF9A}" dt="2022-01-10T04:35:04.445" v="53"/>
          <ac:spMkLst>
            <pc:docMk/>
            <pc:sldMk cId="2989694036" sldId="303"/>
            <ac:spMk id="16" creationId="{D4EB3704-3BB6-4AA4-A558-8F1A1F545A3D}"/>
          </ac:spMkLst>
        </pc:spChg>
        <pc:spChg chg="add mod">
          <ac:chgData name="Manish Sharma" userId="b799adb9ba789c8f" providerId="LiveId" clId="{7C3D9478-FAB7-47AD-B294-77AB9764AF9A}" dt="2022-01-10T04:35:15.925" v="54"/>
          <ac:spMkLst>
            <pc:docMk/>
            <pc:sldMk cId="2989694036" sldId="303"/>
            <ac:spMk id="17" creationId="{FC8C8EDB-ACB5-4218-92C8-21886186F997}"/>
          </ac:spMkLst>
        </pc:spChg>
        <pc:spChg chg="add mod">
          <ac:chgData name="Manish Sharma" userId="b799adb9ba789c8f" providerId="LiveId" clId="{7C3D9478-FAB7-47AD-B294-77AB9764AF9A}" dt="2022-01-10T04:35:27.198" v="55"/>
          <ac:spMkLst>
            <pc:docMk/>
            <pc:sldMk cId="2989694036" sldId="303"/>
            <ac:spMk id="20" creationId="{498F88BE-5E82-45EF-BAD5-CB4C56D19B7E}"/>
          </ac:spMkLst>
        </pc:spChg>
        <pc:spChg chg="add mod">
          <ac:chgData name="Manish Sharma" userId="b799adb9ba789c8f" providerId="LiveId" clId="{7C3D9478-FAB7-47AD-B294-77AB9764AF9A}" dt="2022-01-10T04:35:49.796" v="56"/>
          <ac:spMkLst>
            <pc:docMk/>
            <pc:sldMk cId="2989694036" sldId="303"/>
            <ac:spMk id="22" creationId="{00728286-B880-46DC-9E9F-C548EF35959F}"/>
          </ac:spMkLst>
        </pc:spChg>
        <pc:spChg chg="add mod">
          <ac:chgData name="Manish Sharma" userId="b799adb9ba789c8f" providerId="LiveId" clId="{7C3D9478-FAB7-47AD-B294-77AB9764AF9A}" dt="2022-01-10T04:35:49.796" v="56"/>
          <ac:spMkLst>
            <pc:docMk/>
            <pc:sldMk cId="2989694036" sldId="303"/>
            <ac:spMk id="23" creationId="{E165D51E-2B7F-4835-8C41-9DF9A8B1166F}"/>
          </ac:spMkLst>
        </pc:spChg>
        <pc:spChg chg="add mod">
          <ac:chgData name="Manish Sharma" userId="b799adb9ba789c8f" providerId="LiveId" clId="{7C3D9478-FAB7-47AD-B294-77AB9764AF9A}" dt="2022-01-10T04:36:06.884" v="57"/>
          <ac:spMkLst>
            <pc:docMk/>
            <pc:sldMk cId="2989694036" sldId="303"/>
            <ac:spMk id="25" creationId="{8B156D67-1FB2-4336-A79C-8859CF4CA4BC}"/>
          </ac:spMkLst>
        </pc:spChg>
        <pc:spChg chg="add mod">
          <ac:chgData name="Manish Sharma" userId="b799adb9ba789c8f" providerId="LiveId" clId="{7C3D9478-FAB7-47AD-B294-77AB9764AF9A}" dt="2022-01-10T04:36:06.884" v="57"/>
          <ac:spMkLst>
            <pc:docMk/>
            <pc:sldMk cId="2989694036" sldId="303"/>
            <ac:spMk id="26" creationId="{3257101B-B47F-42BA-8391-7E0C8DEFFCDD}"/>
          </ac:spMkLst>
        </pc:spChg>
        <pc:spChg chg="add mod">
          <ac:chgData name="Manish Sharma" userId="b799adb9ba789c8f" providerId="LiveId" clId="{7C3D9478-FAB7-47AD-B294-77AB9764AF9A}" dt="2022-01-10T04:36:29.095" v="58"/>
          <ac:spMkLst>
            <pc:docMk/>
            <pc:sldMk cId="2989694036" sldId="303"/>
            <ac:spMk id="27" creationId="{4B24DE83-95AE-445A-A196-2617C6473C5A}"/>
          </ac:spMkLst>
        </pc:spChg>
        <pc:spChg chg="add mod">
          <ac:chgData name="Manish Sharma" userId="b799adb9ba789c8f" providerId="LiveId" clId="{7C3D9478-FAB7-47AD-B294-77AB9764AF9A}" dt="2022-01-10T04:36:59.111" v="59"/>
          <ac:spMkLst>
            <pc:docMk/>
            <pc:sldMk cId="2989694036" sldId="303"/>
            <ac:spMk id="28" creationId="{50344E6D-B6D3-48DC-8FAC-C0CA47B15119}"/>
          </ac:spMkLst>
        </pc:spChg>
        <pc:spChg chg="add mod">
          <ac:chgData name="Manish Sharma" userId="b799adb9ba789c8f" providerId="LiveId" clId="{7C3D9478-FAB7-47AD-B294-77AB9764AF9A}" dt="2022-01-10T04:37:29.605" v="60"/>
          <ac:spMkLst>
            <pc:docMk/>
            <pc:sldMk cId="2989694036" sldId="303"/>
            <ac:spMk id="29" creationId="{42420114-BE0B-41D3-ABC7-E8C251FC948B}"/>
          </ac:spMkLst>
        </pc:spChg>
        <pc:cxnChg chg="add mod">
          <ac:chgData name="Manish Sharma" userId="b799adb9ba789c8f" providerId="LiveId" clId="{7C3D9478-FAB7-47AD-B294-77AB9764AF9A}" dt="2022-01-10T04:33:37.287" v="50"/>
          <ac:cxnSpMkLst>
            <pc:docMk/>
            <pc:sldMk cId="2989694036" sldId="303"/>
            <ac:cxnSpMk id="6" creationId="{0AF12954-96F0-404F-AFA0-1FF19F597E5E}"/>
          </ac:cxnSpMkLst>
        </pc:cxnChg>
        <pc:cxnChg chg="add mod">
          <ac:chgData name="Manish Sharma" userId="b799adb9ba789c8f" providerId="LiveId" clId="{7C3D9478-FAB7-47AD-B294-77AB9764AF9A}" dt="2022-01-10T04:34:36.552" v="51"/>
          <ac:cxnSpMkLst>
            <pc:docMk/>
            <pc:sldMk cId="2989694036" sldId="303"/>
            <ac:cxnSpMk id="8" creationId="{DBEF341F-1F84-4C1F-ACC7-C061C5ACE23E}"/>
          </ac:cxnSpMkLst>
        </pc:cxnChg>
        <pc:cxnChg chg="add mod">
          <ac:chgData name="Manish Sharma" userId="b799adb9ba789c8f" providerId="LiveId" clId="{7C3D9478-FAB7-47AD-B294-77AB9764AF9A}" dt="2022-01-10T04:34:51.195" v="52"/>
          <ac:cxnSpMkLst>
            <pc:docMk/>
            <pc:sldMk cId="2989694036" sldId="303"/>
            <ac:cxnSpMk id="11" creationId="{A9A505E1-C5C9-4EA5-8776-D67EB0FE5213}"/>
          </ac:cxnSpMkLst>
        </pc:cxnChg>
        <pc:cxnChg chg="add mod">
          <ac:chgData name="Manish Sharma" userId="b799adb9ba789c8f" providerId="LiveId" clId="{7C3D9478-FAB7-47AD-B294-77AB9764AF9A}" dt="2022-01-10T04:35:04.445" v="53"/>
          <ac:cxnSpMkLst>
            <pc:docMk/>
            <pc:sldMk cId="2989694036" sldId="303"/>
            <ac:cxnSpMk id="15" creationId="{B51FEE06-83B4-4069-A2C2-6106484060A4}"/>
          </ac:cxnSpMkLst>
        </pc:cxnChg>
        <pc:cxnChg chg="add mod">
          <ac:chgData name="Manish Sharma" userId="b799adb9ba789c8f" providerId="LiveId" clId="{7C3D9478-FAB7-47AD-B294-77AB9764AF9A}" dt="2022-01-10T04:35:15.925" v="54"/>
          <ac:cxnSpMkLst>
            <pc:docMk/>
            <pc:sldMk cId="2989694036" sldId="303"/>
            <ac:cxnSpMk id="18" creationId="{E8DD37E9-D366-4C79-BE3D-CECBBE1C1DC3}"/>
          </ac:cxnSpMkLst>
        </pc:cxnChg>
        <pc:cxnChg chg="add mod">
          <ac:chgData name="Manish Sharma" userId="b799adb9ba789c8f" providerId="LiveId" clId="{7C3D9478-FAB7-47AD-B294-77AB9764AF9A}" dt="2022-01-10T04:35:15.925" v="54"/>
          <ac:cxnSpMkLst>
            <pc:docMk/>
            <pc:sldMk cId="2989694036" sldId="303"/>
            <ac:cxnSpMk id="19" creationId="{0BB88B0B-EAA0-4BCD-B411-31AD328B5FEA}"/>
          </ac:cxnSpMkLst>
        </pc:cxnChg>
        <pc:cxnChg chg="add mod">
          <ac:chgData name="Manish Sharma" userId="b799adb9ba789c8f" providerId="LiveId" clId="{7C3D9478-FAB7-47AD-B294-77AB9764AF9A}" dt="2022-01-10T04:35:49.796" v="56"/>
          <ac:cxnSpMkLst>
            <pc:docMk/>
            <pc:sldMk cId="2989694036" sldId="303"/>
            <ac:cxnSpMk id="21" creationId="{3DCD1FED-9778-4DA8-A0EB-B31A0E81D47A}"/>
          </ac:cxnSpMkLst>
        </pc:cxnChg>
        <pc:cxnChg chg="add mod">
          <ac:chgData name="Manish Sharma" userId="b799adb9ba789c8f" providerId="LiveId" clId="{7C3D9478-FAB7-47AD-B294-77AB9764AF9A}" dt="2022-01-10T04:36:06.884" v="57"/>
          <ac:cxnSpMkLst>
            <pc:docMk/>
            <pc:sldMk cId="2989694036" sldId="303"/>
            <ac:cxnSpMk id="24" creationId="{44C0D85C-33AB-4BB4-9862-28A69B524405}"/>
          </ac:cxnSpMkLst>
        </pc:cxnChg>
        <pc:cxnChg chg="add mod">
          <ac:chgData name="Manish Sharma" userId="b799adb9ba789c8f" providerId="LiveId" clId="{7C3D9478-FAB7-47AD-B294-77AB9764AF9A}" dt="2022-01-10T04:37:29.605" v="60"/>
          <ac:cxnSpMkLst>
            <pc:docMk/>
            <pc:sldMk cId="2989694036" sldId="303"/>
            <ac:cxnSpMk id="30" creationId="{19C86C83-52A7-4EDD-A5B5-B7F73F4FB0E7}"/>
          </ac:cxnSpMkLst>
        </pc:cxnChg>
      </pc:sldChg>
      <pc:sldChg chg="modSp new mod">
        <pc:chgData name="Manish Sharma" userId="b799adb9ba789c8f" providerId="LiveId" clId="{7C3D9478-FAB7-47AD-B294-77AB9764AF9A}" dt="2022-01-10T04:42:05.645" v="163" actId="20577"/>
        <pc:sldMkLst>
          <pc:docMk/>
          <pc:sldMk cId="164437888" sldId="304"/>
        </pc:sldMkLst>
        <pc:spChg chg="mod">
          <ac:chgData name="Manish Sharma" userId="b799adb9ba789c8f" providerId="LiveId" clId="{7C3D9478-FAB7-47AD-B294-77AB9764AF9A}" dt="2022-01-10T04:40:46.997" v="62"/>
          <ac:spMkLst>
            <pc:docMk/>
            <pc:sldMk cId="164437888" sldId="304"/>
            <ac:spMk id="2" creationId="{F2275D81-3E6E-4A76-8CF3-4C9CC74254A0}"/>
          </ac:spMkLst>
        </pc:spChg>
        <pc:spChg chg="mod">
          <ac:chgData name="Manish Sharma" userId="b799adb9ba789c8f" providerId="LiveId" clId="{7C3D9478-FAB7-47AD-B294-77AB9764AF9A}" dt="2022-01-10T04:42:05.645" v="163" actId="20577"/>
          <ac:spMkLst>
            <pc:docMk/>
            <pc:sldMk cId="164437888" sldId="304"/>
            <ac:spMk id="3" creationId="{A82A16D0-0FC7-4910-BBC8-101C0E072F42}"/>
          </ac:spMkLst>
        </pc:spChg>
      </pc:sldChg>
      <pc:sldChg chg="del">
        <pc:chgData name="Manish Sharma" userId="b799adb9ba789c8f" providerId="LiveId" clId="{7C3D9478-FAB7-47AD-B294-77AB9764AF9A}" dt="2022-01-10T03:24:33.995" v="12" actId="47"/>
        <pc:sldMkLst>
          <pc:docMk/>
          <pc:sldMk cId="2184828741" sldId="304"/>
        </pc:sldMkLst>
      </pc:sldChg>
      <pc:sldChg chg="del">
        <pc:chgData name="Manish Sharma" userId="b799adb9ba789c8f" providerId="LiveId" clId="{7C3D9478-FAB7-47AD-B294-77AB9764AF9A}" dt="2022-01-10T03:24:33.995" v="12" actId="47"/>
        <pc:sldMkLst>
          <pc:docMk/>
          <pc:sldMk cId="315474361" sldId="305"/>
        </pc:sldMkLst>
      </pc:sldChg>
      <pc:sldChg chg="modSp new mod">
        <pc:chgData name="Manish Sharma" userId="b799adb9ba789c8f" providerId="LiveId" clId="{7C3D9478-FAB7-47AD-B294-77AB9764AF9A}" dt="2022-01-10T07:31:46.565" v="389" actId="113"/>
        <pc:sldMkLst>
          <pc:docMk/>
          <pc:sldMk cId="2261033248" sldId="305"/>
        </pc:sldMkLst>
        <pc:spChg chg="mod">
          <ac:chgData name="Manish Sharma" userId="b799adb9ba789c8f" providerId="LiveId" clId="{7C3D9478-FAB7-47AD-B294-77AB9764AF9A}" dt="2022-01-10T07:16:56.973" v="174" actId="20577"/>
          <ac:spMkLst>
            <pc:docMk/>
            <pc:sldMk cId="2261033248" sldId="305"/>
            <ac:spMk id="2" creationId="{8C943FD8-D548-4B5C-B8F2-4BF9A9C47F8D}"/>
          </ac:spMkLst>
        </pc:spChg>
        <pc:spChg chg="mod">
          <ac:chgData name="Manish Sharma" userId="b799adb9ba789c8f" providerId="LiveId" clId="{7C3D9478-FAB7-47AD-B294-77AB9764AF9A}" dt="2022-01-10T07:31:46.565" v="389" actId="113"/>
          <ac:spMkLst>
            <pc:docMk/>
            <pc:sldMk cId="2261033248" sldId="305"/>
            <ac:spMk id="3" creationId="{CAA30308-5C8C-41E6-B2AD-442917178EEC}"/>
          </ac:spMkLst>
        </pc:spChg>
      </pc:sldChg>
      <pc:sldChg chg="del">
        <pc:chgData name="Manish Sharma" userId="b799adb9ba789c8f" providerId="LiveId" clId="{7C3D9478-FAB7-47AD-B294-77AB9764AF9A}" dt="2022-01-10T03:24:33.995" v="12" actId="47"/>
        <pc:sldMkLst>
          <pc:docMk/>
          <pc:sldMk cId="1488511831" sldId="306"/>
        </pc:sldMkLst>
      </pc:sldChg>
      <pc:sldChg chg="del">
        <pc:chgData name="Manish Sharma" userId="b799adb9ba789c8f" providerId="LiveId" clId="{7C3D9478-FAB7-47AD-B294-77AB9764AF9A}" dt="2022-01-10T03:24:33.995" v="12" actId="47"/>
        <pc:sldMkLst>
          <pc:docMk/>
          <pc:sldMk cId="655627665" sldId="307"/>
        </pc:sldMkLst>
      </pc:sldChg>
      <pc:sldChg chg="del">
        <pc:chgData name="Manish Sharma" userId="b799adb9ba789c8f" providerId="LiveId" clId="{7C3D9478-FAB7-47AD-B294-77AB9764AF9A}" dt="2022-01-10T03:24:33.995" v="12" actId="47"/>
        <pc:sldMkLst>
          <pc:docMk/>
          <pc:sldMk cId="2827906975" sldId="308"/>
        </pc:sldMkLst>
      </pc:sldChg>
      <pc:sldChg chg="add">
        <pc:chgData name="Manish Sharma" userId="b799adb9ba789c8f" providerId="LiveId" clId="{7C3D9478-FAB7-47AD-B294-77AB9764AF9A}" dt="2022-01-10T09:35:59.687" v="393"/>
        <pc:sldMkLst>
          <pc:docMk/>
          <pc:sldMk cId="849919439" sldId="309"/>
        </pc:sldMkLst>
      </pc:sldChg>
      <pc:sldChg chg="del">
        <pc:chgData name="Manish Sharma" userId="b799adb9ba789c8f" providerId="LiveId" clId="{7C3D9478-FAB7-47AD-B294-77AB9764AF9A}" dt="2022-01-10T03:24:33.995" v="12" actId="47"/>
        <pc:sldMkLst>
          <pc:docMk/>
          <pc:sldMk cId="1222050639" sldId="309"/>
        </pc:sldMkLst>
      </pc:sldChg>
      <pc:sldChg chg="del">
        <pc:chgData name="Manish Sharma" userId="b799adb9ba789c8f" providerId="LiveId" clId="{7C3D9478-FAB7-47AD-B294-77AB9764AF9A}" dt="2022-01-10T03:24:33.995" v="12" actId="47"/>
        <pc:sldMkLst>
          <pc:docMk/>
          <pc:sldMk cId="154785864" sldId="310"/>
        </pc:sldMkLst>
      </pc:sldChg>
      <pc:sldChg chg="add">
        <pc:chgData name="Manish Sharma" userId="b799adb9ba789c8f" providerId="LiveId" clId="{7C3D9478-FAB7-47AD-B294-77AB9764AF9A}" dt="2022-01-10T11:25:57.296" v="551"/>
        <pc:sldMkLst>
          <pc:docMk/>
          <pc:sldMk cId="3905909107" sldId="310"/>
        </pc:sldMkLst>
      </pc:sldChg>
      <pc:sldChg chg="del">
        <pc:chgData name="Manish Sharma" userId="b799adb9ba789c8f" providerId="LiveId" clId="{7C3D9478-FAB7-47AD-B294-77AB9764AF9A}" dt="2022-01-10T03:24:33.995" v="12" actId="47"/>
        <pc:sldMkLst>
          <pc:docMk/>
          <pc:sldMk cId="600639858" sldId="311"/>
        </pc:sldMkLst>
      </pc:sldChg>
      <pc:sldChg chg="del">
        <pc:chgData name="Manish Sharma" userId="b799adb9ba789c8f" providerId="LiveId" clId="{7C3D9478-FAB7-47AD-B294-77AB9764AF9A}" dt="2022-01-10T03:24:33.995" v="12" actId="47"/>
        <pc:sldMkLst>
          <pc:docMk/>
          <pc:sldMk cId="432641028" sldId="312"/>
        </pc:sldMkLst>
      </pc:sldChg>
      <pc:sldChg chg="add">
        <pc:chgData name="Manish Sharma" userId="b799adb9ba789c8f" providerId="LiveId" clId="{7C3D9478-FAB7-47AD-B294-77AB9764AF9A}" dt="2022-01-11T07:38:01.054" v="620"/>
        <pc:sldMkLst>
          <pc:docMk/>
          <pc:sldMk cId="3363675506" sldId="312"/>
        </pc:sldMkLst>
      </pc:sldChg>
      <pc:sldChg chg="add del">
        <pc:chgData name="Manish Sharma" userId="b799adb9ba789c8f" providerId="LiveId" clId="{7C3D9478-FAB7-47AD-B294-77AB9764AF9A}" dt="2022-01-10T07:19:13.480" v="345"/>
        <pc:sldMkLst>
          <pc:docMk/>
          <pc:sldMk cId="1745736043" sldId="313"/>
        </pc:sldMkLst>
      </pc:sldChg>
      <pc:sldChg chg="add del">
        <pc:chgData name="Manish Sharma" userId="b799adb9ba789c8f" providerId="LiveId" clId="{7C3D9478-FAB7-47AD-B294-77AB9764AF9A}" dt="2022-01-10T08:13:44.499" v="390"/>
        <pc:sldMkLst>
          <pc:docMk/>
          <pc:sldMk cId="3343793836" sldId="314"/>
        </pc:sldMkLst>
      </pc:sldChg>
      <pc:sldChg chg="add ord">
        <pc:chgData name="Manish Sharma" userId="b799adb9ba789c8f" providerId="LiveId" clId="{7C3D9478-FAB7-47AD-B294-77AB9764AF9A}" dt="2022-01-11T10:05:47.939" v="807"/>
        <pc:sldMkLst>
          <pc:docMk/>
          <pc:sldMk cId="459504614" sldId="315"/>
        </pc:sldMkLst>
      </pc:sldChg>
      <pc:sldChg chg="del">
        <pc:chgData name="Manish Sharma" userId="b799adb9ba789c8f" providerId="LiveId" clId="{7C3D9478-FAB7-47AD-B294-77AB9764AF9A}" dt="2022-01-10T03:24:33.995" v="12" actId="47"/>
        <pc:sldMkLst>
          <pc:docMk/>
          <pc:sldMk cId="2896957801" sldId="315"/>
        </pc:sldMkLst>
      </pc:sldChg>
      <pc:sldChg chg="add del">
        <pc:chgData name="Manish Sharma" userId="b799adb9ba789c8f" providerId="LiveId" clId="{7C3D9478-FAB7-47AD-B294-77AB9764AF9A}" dt="2022-01-10T16:38:39.813" v="552"/>
        <pc:sldMkLst>
          <pc:docMk/>
          <pc:sldMk cId="495837008" sldId="316"/>
        </pc:sldMkLst>
      </pc:sldChg>
      <pc:sldChg chg="add del">
        <pc:chgData name="Manish Sharma" userId="b799adb9ba789c8f" providerId="LiveId" clId="{7C3D9478-FAB7-47AD-B294-77AB9764AF9A}" dt="2022-01-10T16:38:39.813" v="552"/>
        <pc:sldMkLst>
          <pc:docMk/>
          <pc:sldMk cId="729508330" sldId="317"/>
        </pc:sldMkLst>
      </pc:sldChg>
      <pc:sldChg chg="add del">
        <pc:chgData name="Manish Sharma" userId="b799adb9ba789c8f" providerId="LiveId" clId="{7C3D9478-FAB7-47AD-B294-77AB9764AF9A}" dt="2022-01-10T16:38:39.813" v="552"/>
        <pc:sldMkLst>
          <pc:docMk/>
          <pc:sldMk cId="3730346979" sldId="318"/>
        </pc:sldMkLst>
      </pc:sldChg>
      <pc:sldChg chg="del">
        <pc:chgData name="Manish Sharma" userId="b799adb9ba789c8f" providerId="LiveId" clId="{7C3D9478-FAB7-47AD-B294-77AB9764AF9A}" dt="2022-01-10T03:24:33.995" v="12" actId="47"/>
        <pc:sldMkLst>
          <pc:docMk/>
          <pc:sldMk cId="2922293980" sldId="319"/>
        </pc:sldMkLst>
      </pc:sldChg>
      <pc:sldChg chg="add ord">
        <pc:chgData name="Manish Sharma" userId="b799adb9ba789c8f" providerId="LiveId" clId="{7C3D9478-FAB7-47AD-B294-77AB9764AF9A}" dt="2022-01-12T05:10:57.671" v="959"/>
        <pc:sldMkLst>
          <pc:docMk/>
          <pc:sldMk cId="3305835573" sldId="320"/>
        </pc:sldMkLst>
      </pc:sldChg>
      <pc:sldChg chg="del">
        <pc:chgData name="Manish Sharma" userId="b799adb9ba789c8f" providerId="LiveId" clId="{7C3D9478-FAB7-47AD-B294-77AB9764AF9A}" dt="2022-01-10T03:24:33.995" v="12" actId="47"/>
        <pc:sldMkLst>
          <pc:docMk/>
          <pc:sldMk cId="4089342765" sldId="320"/>
        </pc:sldMkLst>
      </pc:sldChg>
      <pc:sldChg chg="add">
        <pc:chgData name="Manish Sharma" userId="b799adb9ba789c8f" providerId="LiveId" clId="{7C3D9478-FAB7-47AD-B294-77AB9764AF9A}" dt="2022-01-12T05:10:49.826" v="957"/>
        <pc:sldMkLst>
          <pc:docMk/>
          <pc:sldMk cId="1973237833" sldId="321"/>
        </pc:sldMkLst>
      </pc:sldChg>
      <pc:sldChg chg="del">
        <pc:chgData name="Manish Sharma" userId="b799adb9ba789c8f" providerId="LiveId" clId="{7C3D9478-FAB7-47AD-B294-77AB9764AF9A}" dt="2022-01-10T03:24:33.995" v="12" actId="47"/>
        <pc:sldMkLst>
          <pc:docMk/>
          <pc:sldMk cId="2903704693" sldId="321"/>
        </pc:sldMkLst>
      </pc:sldChg>
      <pc:sldChg chg="add">
        <pc:chgData name="Manish Sharma" userId="b799adb9ba789c8f" providerId="LiveId" clId="{7C3D9478-FAB7-47AD-B294-77AB9764AF9A}" dt="2022-01-12T05:33:25.425" v="960"/>
        <pc:sldMkLst>
          <pc:docMk/>
          <pc:sldMk cId="433844631" sldId="322"/>
        </pc:sldMkLst>
      </pc:sldChg>
      <pc:sldChg chg="del">
        <pc:chgData name="Manish Sharma" userId="b799adb9ba789c8f" providerId="LiveId" clId="{7C3D9478-FAB7-47AD-B294-77AB9764AF9A}" dt="2022-01-10T03:24:33.995" v="12" actId="47"/>
        <pc:sldMkLst>
          <pc:docMk/>
          <pc:sldMk cId="4052209965" sldId="322"/>
        </pc:sldMkLst>
      </pc:sldChg>
      <pc:sldChg chg="add">
        <pc:chgData name="Manish Sharma" userId="b799adb9ba789c8f" providerId="LiveId" clId="{7C3D9478-FAB7-47AD-B294-77AB9764AF9A}" dt="2022-01-12T05:43:13.298" v="962"/>
        <pc:sldMkLst>
          <pc:docMk/>
          <pc:sldMk cId="45633748" sldId="323"/>
        </pc:sldMkLst>
      </pc:sldChg>
      <pc:sldChg chg="del">
        <pc:chgData name="Manish Sharma" userId="b799adb9ba789c8f" providerId="LiveId" clId="{7C3D9478-FAB7-47AD-B294-77AB9764AF9A}" dt="2022-01-10T03:24:33.995" v="12" actId="47"/>
        <pc:sldMkLst>
          <pc:docMk/>
          <pc:sldMk cId="3716499477" sldId="323"/>
        </pc:sldMkLst>
      </pc:sldChg>
      <pc:sldChg chg="del">
        <pc:chgData name="Manish Sharma" userId="b799adb9ba789c8f" providerId="LiveId" clId="{7C3D9478-FAB7-47AD-B294-77AB9764AF9A}" dt="2022-01-10T03:24:33.995" v="12" actId="47"/>
        <pc:sldMkLst>
          <pc:docMk/>
          <pc:sldMk cId="2025244484" sldId="324"/>
        </pc:sldMkLst>
      </pc:sldChg>
      <pc:sldChg chg="add">
        <pc:chgData name="Manish Sharma" userId="b799adb9ba789c8f" providerId="LiveId" clId="{7C3D9478-FAB7-47AD-B294-77AB9764AF9A}" dt="2022-01-12T05:43:13.298" v="962"/>
        <pc:sldMkLst>
          <pc:docMk/>
          <pc:sldMk cId="2625194412" sldId="324"/>
        </pc:sldMkLst>
      </pc:sldChg>
      <pc:sldChg chg="add">
        <pc:chgData name="Manish Sharma" userId="b799adb9ba789c8f" providerId="LiveId" clId="{7C3D9478-FAB7-47AD-B294-77AB9764AF9A}" dt="2022-01-12T06:52:21.376" v="963"/>
        <pc:sldMkLst>
          <pc:docMk/>
          <pc:sldMk cId="492403978" sldId="325"/>
        </pc:sldMkLst>
      </pc:sldChg>
      <pc:sldChg chg="add">
        <pc:chgData name="Manish Sharma" userId="b799adb9ba789c8f" providerId="LiveId" clId="{7C3D9478-FAB7-47AD-B294-77AB9764AF9A}" dt="2022-01-12T06:52:21.376" v="963"/>
        <pc:sldMkLst>
          <pc:docMk/>
          <pc:sldMk cId="2388020248" sldId="326"/>
        </pc:sldMkLst>
      </pc:sldChg>
      <pc:sldChg chg="add">
        <pc:chgData name="Manish Sharma" userId="b799adb9ba789c8f" providerId="LiveId" clId="{7C3D9478-FAB7-47AD-B294-77AB9764AF9A}" dt="2022-01-12T06:52:21.376" v="963"/>
        <pc:sldMkLst>
          <pc:docMk/>
          <pc:sldMk cId="855042921" sldId="327"/>
        </pc:sldMkLst>
      </pc:sldChg>
      <pc:sldChg chg="add">
        <pc:chgData name="Manish Sharma" userId="b799adb9ba789c8f" providerId="LiveId" clId="{7C3D9478-FAB7-47AD-B294-77AB9764AF9A}" dt="2022-01-10T09:25:07.744" v="391"/>
        <pc:sldMkLst>
          <pc:docMk/>
          <pc:sldMk cId="1818750816" sldId="328"/>
        </pc:sldMkLst>
      </pc:sldChg>
      <pc:sldChg chg="add">
        <pc:chgData name="Manish Sharma" userId="b799adb9ba789c8f" providerId="LiveId" clId="{7C3D9478-FAB7-47AD-B294-77AB9764AF9A}" dt="2022-01-10T09:25:07.744" v="391"/>
        <pc:sldMkLst>
          <pc:docMk/>
          <pc:sldMk cId="3069621704" sldId="329"/>
        </pc:sldMkLst>
      </pc:sldChg>
      <pc:sldChg chg="del">
        <pc:chgData name="Manish Sharma" userId="b799adb9ba789c8f" providerId="LiveId" clId="{7C3D9478-FAB7-47AD-B294-77AB9764AF9A}" dt="2022-01-10T03:24:33.995" v="12" actId="47"/>
        <pc:sldMkLst>
          <pc:docMk/>
          <pc:sldMk cId="3578941083" sldId="329"/>
        </pc:sldMkLst>
      </pc:sldChg>
      <pc:sldChg chg="del">
        <pc:chgData name="Manish Sharma" userId="b799adb9ba789c8f" providerId="LiveId" clId="{7C3D9478-FAB7-47AD-B294-77AB9764AF9A}" dt="2022-01-10T03:24:33.995" v="12" actId="47"/>
        <pc:sldMkLst>
          <pc:docMk/>
          <pc:sldMk cId="1148456520" sldId="330"/>
        </pc:sldMkLst>
      </pc:sldChg>
      <pc:sldChg chg="add">
        <pc:chgData name="Manish Sharma" userId="b799adb9ba789c8f" providerId="LiveId" clId="{7C3D9478-FAB7-47AD-B294-77AB9764AF9A}" dt="2022-01-10T09:25:07.744" v="391"/>
        <pc:sldMkLst>
          <pc:docMk/>
          <pc:sldMk cId="2552148886" sldId="331"/>
        </pc:sldMkLst>
      </pc:sldChg>
      <pc:sldChg chg="add">
        <pc:chgData name="Manish Sharma" userId="b799adb9ba789c8f" providerId="LiveId" clId="{7C3D9478-FAB7-47AD-B294-77AB9764AF9A}" dt="2022-01-10T09:25:07.744" v="391"/>
        <pc:sldMkLst>
          <pc:docMk/>
          <pc:sldMk cId="3289065075" sldId="332"/>
        </pc:sldMkLst>
      </pc:sldChg>
      <pc:sldChg chg="add">
        <pc:chgData name="Manish Sharma" userId="b799adb9ba789c8f" providerId="LiveId" clId="{7C3D9478-FAB7-47AD-B294-77AB9764AF9A}" dt="2022-01-10T09:35:14.602" v="392"/>
        <pc:sldMkLst>
          <pc:docMk/>
          <pc:sldMk cId="3402201954" sldId="333"/>
        </pc:sldMkLst>
      </pc:sldChg>
      <pc:sldChg chg="addSp delSp modSp new mod">
        <pc:chgData name="Manish Sharma" userId="b799adb9ba789c8f" providerId="LiveId" clId="{7C3D9478-FAB7-47AD-B294-77AB9764AF9A}" dt="2022-01-10T16:47:15.589" v="553" actId="1076"/>
        <pc:sldMkLst>
          <pc:docMk/>
          <pc:sldMk cId="2964544637" sldId="334"/>
        </pc:sldMkLst>
        <pc:spChg chg="mod">
          <ac:chgData name="Manish Sharma" userId="b799adb9ba789c8f" providerId="LiveId" clId="{7C3D9478-FAB7-47AD-B294-77AB9764AF9A}" dt="2022-01-10T11:22:47.653" v="550" actId="20577"/>
          <ac:spMkLst>
            <pc:docMk/>
            <pc:sldMk cId="2964544637" sldId="334"/>
            <ac:spMk id="2" creationId="{0C80B9C5-6EC3-45ED-9559-9F9AC2D50C97}"/>
          </ac:spMkLst>
        </pc:spChg>
        <pc:spChg chg="del">
          <ac:chgData name="Manish Sharma" userId="b799adb9ba789c8f" providerId="LiveId" clId="{7C3D9478-FAB7-47AD-B294-77AB9764AF9A}" dt="2022-01-10T11:17:04.827" v="395" actId="478"/>
          <ac:spMkLst>
            <pc:docMk/>
            <pc:sldMk cId="2964544637" sldId="334"/>
            <ac:spMk id="3" creationId="{E873FCB4-358C-4DAB-A0A0-0E89683986A2}"/>
          </ac:spMkLst>
        </pc:spChg>
        <pc:spChg chg="add mod">
          <ac:chgData name="Manish Sharma" userId="b799adb9ba789c8f" providerId="LiveId" clId="{7C3D9478-FAB7-47AD-B294-77AB9764AF9A}" dt="2022-01-10T16:47:15.589" v="553" actId="1076"/>
          <ac:spMkLst>
            <pc:docMk/>
            <pc:sldMk cId="2964544637" sldId="334"/>
            <ac:spMk id="4" creationId="{30390557-590B-4231-AA92-FE06276F6633}"/>
          </ac:spMkLst>
        </pc:spChg>
        <pc:spChg chg="add mod">
          <ac:chgData name="Manish Sharma" userId="b799adb9ba789c8f" providerId="LiveId" clId="{7C3D9478-FAB7-47AD-B294-77AB9764AF9A}" dt="2022-01-10T16:47:15.589" v="553" actId="1076"/>
          <ac:spMkLst>
            <pc:docMk/>
            <pc:sldMk cId="2964544637" sldId="334"/>
            <ac:spMk id="5" creationId="{EEC94D39-A790-41C0-9102-09CA5A616AE8}"/>
          </ac:spMkLst>
        </pc:spChg>
        <pc:spChg chg="add mod">
          <ac:chgData name="Manish Sharma" userId="b799adb9ba789c8f" providerId="LiveId" clId="{7C3D9478-FAB7-47AD-B294-77AB9764AF9A}" dt="2022-01-10T16:47:15.589" v="553" actId="1076"/>
          <ac:spMkLst>
            <pc:docMk/>
            <pc:sldMk cId="2964544637" sldId="334"/>
            <ac:spMk id="6" creationId="{0A664DDC-FEAA-4340-A0B8-4E85A168E8C1}"/>
          </ac:spMkLst>
        </pc:spChg>
        <pc:spChg chg="add mod">
          <ac:chgData name="Manish Sharma" userId="b799adb9ba789c8f" providerId="LiveId" clId="{7C3D9478-FAB7-47AD-B294-77AB9764AF9A}" dt="2022-01-10T16:47:15.589" v="553" actId="1076"/>
          <ac:spMkLst>
            <pc:docMk/>
            <pc:sldMk cId="2964544637" sldId="334"/>
            <ac:spMk id="7" creationId="{1B3E9662-1054-46CF-B077-33C1CB6735A2}"/>
          </ac:spMkLst>
        </pc:spChg>
        <pc:spChg chg="add mod">
          <ac:chgData name="Manish Sharma" userId="b799adb9ba789c8f" providerId="LiveId" clId="{7C3D9478-FAB7-47AD-B294-77AB9764AF9A}" dt="2022-01-10T16:47:15.589" v="553" actId="1076"/>
          <ac:spMkLst>
            <pc:docMk/>
            <pc:sldMk cId="2964544637" sldId="334"/>
            <ac:spMk id="8" creationId="{FC40856B-63C4-402E-B63B-C75188E5751B}"/>
          </ac:spMkLst>
        </pc:spChg>
        <pc:spChg chg="add mod">
          <ac:chgData name="Manish Sharma" userId="b799adb9ba789c8f" providerId="LiveId" clId="{7C3D9478-FAB7-47AD-B294-77AB9764AF9A}" dt="2022-01-10T16:47:15.589" v="553" actId="1076"/>
          <ac:spMkLst>
            <pc:docMk/>
            <pc:sldMk cId="2964544637" sldId="334"/>
            <ac:spMk id="9" creationId="{7860E502-856D-4D29-878D-5C0F0625B935}"/>
          </ac:spMkLst>
        </pc:spChg>
        <pc:spChg chg="add mod">
          <ac:chgData name="Manish Sharma" userId="b799adb9ba789c8f" providerId="LiveId" clId="{7C3D9478-FAB7-47AD-B294-77AB9764AF9A}" dt="2022-01-10T16:47:15.589" v="553" actId="1076"/>
          <ac:spMkLst>
            <pc:docMk/>
            <pc:sldMk cId="2964544637" sldId="334"/>
            <ac:spMk id="10" creationId="{4B5B2921-2774-4C89-BD62-0F890E3D2664}"/>
          </ac:spMkLst>
        </pc:spChg>
        <pc:spChg chg="add mod">
          <ac:chgData name="Manish Sharma" userId="b799adb9ba789c8f" providerId="LiveId" clId="{7C3D9478-FAB7-47AD-B294-77AB9764AF9A}" dt="2022-01-10T16:47:15.589" v="553" actId="1076"/>
          <ac:spMkLst>
            <pc:docMk/>
            <pc:sldMk cId="2964544637" sldId="334"/>
            <ac:spMk id="11" creationId="{D662E467-FC2D-4A1E-BABD-072E4D59D77D}"/>
          </ac:spMkLst>
        </pc:spChg>
        <pc:spChg chg="add mod">
          <ac:chgData name="Manish Sharma" userId="b799adb9ba789c8f" providerId="LiveId" clId="{7C3D9478-FAB7-47AD-B294-77AB9764AF9A}" dt="2022-01-10T16:47:15.589" v="553" actId="1076"/>
          <ac:spMkLst>
            <pc:docMk/>
            <pc:sldMk cId="2964544637" sldId="334"/>
            <ac:spMk id="12" creationId="{D72B122E-C4AE-4B2B-9F8C-59F804DD3783}"/>
          </ac:spMkLst>
        </pc:spChg>
        <pc:spChg chg="add mod">
          <ac:chgData name="Manish Sharma" userId="b799adb9ba789c8f" providerId="LiveId" clId="{7C3D9478-FAB7-47AD-B294-77AB9764AF9A}" dt="2022-01-10T16:47:15.589" v="553" actId="1076"/>
          <ac:spMkLst>
            <pc:docMk/>
            <pc:sldMk cId="2964544637" sldId="334"/>
            <ac:spMk id="13" creationId="{018CC735-4C9D-4AA5-B574-A8CF1D587E92}"/>
          </ac:spMkLst>
        </pc:spChg>
        <pc:spChg chg="add mod">
          <ac:chgData name="Manish Sharma" userId="b799adb9ba789c8f" providerId="LiveId" clId="{7C3D9478-FAB7-47AD-B294-77AB9764AF9A}" dt="2022-01-10T16:47:15.589" v="553" actId="1076"/>
          <ac:spMkLst>
            <pc:docMk/>
            <pc:sldMk cId="2964544637" sldId="334"/>
            <ac:spMk id="14" creationId="{1B0C36F6-9138-4F71-B4BB-28BBBD09D488}"/>
          </ac:spMkLst>
        </pc:spChg>
        <pc:spChg chg="add mod">
          <ac:chgData name="Manish Sharma" userId="b799adb9ba789c8f" providerId="LiveId" clId="{7C3D9478-FAB7-47AD-B294-77AB9764AF9A}" dt="2022-01-10T16:47:15.589" v="553" actId="1076"/>
          <ac:spMkLst>
            <pc:docMk/>
            <pc:sldMk cId="2964544637" sldId="334"/>
            <ac:spMk id="15" creationId="{7F9B49A8-CD42-48D9-A54A-ED41D7B3C205}"/>
          </ac:spMkLst>
        </pc:spChg>
        <pc:spChg chg="add mod">
          <ac:chgData name="Manish Sharma" userId="b799adb9ba789c8f" providerId="LiveId" clId="{7C3D9478-FAB7-47AD-B294-77AB9764AF9A}" dt="2022-01-10T16:47:15.589" v="553" actId="1076"/>
          <ac:spMkLst>
            <pc:docMk/>
            <pc:sldMk cId="2964544637" sldId="334"/>
            <ac:spMk id="16" creationId="{3EBC106E-B17D-4C00-B91E-12D735835CF5}"/>
          </ac:spMkLst>
        </pc:spChg>
        <pc:spChg chg="add mod">
          <ac:chgData name="Manish Sharma" userId="b799adb9ba789c8f" providerId="LiveId" clId="{7C3D9478-FAB7-47AD-B294-77AB9764AF9A}" dt="2022-01-10T16:47:15.589" v="553" actId="1076"/>
          <ac:spMkLst>
            <pc:docMk/>
            <pc:sldMk cId="2964544637" sldId="334"/>
            <ac:spMk id="17" creationId="{CEC50ADC-13C5-4425-B320-245188A10967}"/>
          </ac:spMkLst>
        </pc:spChg>
        <pc:spChg chg="add mod">
          <ac:chgData name="Manish Sharma" userId="b799adb9ba789c8f" providerId="LiveId" clId="{7C3D9478-FAB7-47AD-B294-77AB9764AF9A}" dt="2022-01-10T16:47:15.589" v="553" actId="1076"/>
          <ac:spMkLst>
            <pc:docMk/>
            <pc:sldMk cId="2964544637" sldId="334"/>
            <ac:spMk id="18" creationId="{6B4D85A0-7624-43B9-B863-88CD2AB25AFB}"/>
          </ac:spMkLst>
        </pc:spChg>
        <pc:spChg chg="add del mod">
          <ac:chgData name="Manish Sharma" userId="b799adb9ba789c8f" providerId="LiveId" clId="{7C3D9478-FAB7-47AD-B294-77AB9764AF9A}" dt="2022-01-10T11:20:37.622" v="493" actId="478"/>
          <ac:spMkLst>
            <pc:docMk/>
            <pc:sldMk cId="2964544637" sldId="334"/>
            <ac:spMk id="19" creationId="{3AE943E3-0808-4F34-AC10-77BB2D246400}"/>
          </ac:spMkLst>
        </pc:spChg>
        <pc:spChg chg="add mod">
          <ac:chgData name="Manish Sharma" userId="b799adb9ba789c8f" providerId="LiveId" clId="{7C3D9478-FAB7-47AD-B294-77AB9764AF9A}" dt="2022-01-10T16:47:15.589" v="553" actId="1076"/>
          <ac:spMkLst>
            <pc:docMk/>
            <pc:sldMk cId="2964544637" sldId="334"/>
            <ac:spMk id="20" creationId="{1B9F2B01-E1B9-4B31-A093-47707F920ECF}"/>
          </ac:spMkLst>
        </pc:spChg>
        <pc:spChg chg="add mod">
          <ac:chgData name="Manish Sharma" userId="b799adb9ba789c8f" providerId="LiveId" clId="{7C3D9478-FAB7-47AD-B294-77AB9764AF9A}" dt="2022-01-10T16:47:15.589" v="553" actId="1076"/>
          <ac:spMkLst>
            <pc:docMk/>
            <pc:sldMk cId="2964544637" sldId="334"/>
            <ac:spMk id="21" creationId="{428AACC3-EAAD-421F-B973-1BDCA3043D51}"/>
          </ac:spMkLst>
        </pc:spChg>
        <pc:spChg chg="add mod">
          <ac:chgData name="Manish Sharma" userId="b799adb9ba789c8f" providerId="LiveId" clId="{7C3D9478-FAB7-47AD-B294-77AB9764AF9A}" dt="2022-01-10T16:47:15.589" v="553" actId="1076"/>
          <ac:spMkLst>
            <pc:docMk/>
            <pc:sldMk cId="2964544637" sldId="334"/>
            <ac:spMk id="22" creationId="{044FBF6B-6ECA-42CC-9B06-5A1A1A453B27}"/>
          </ac:spMkLst>
        </pc:spChg>
        <pc:spChg chg="add mod">
          <ac:chgData name="Manish Sharma" userId="b799adb9ba789c8f" providerId="LiveId" clId="{7C3D9478-FAB7-47AD-B294-77AB9764AF9A}" dt="2022-01-10T16:47:15.589" v="553" actId="1076"/>
          <ac:spMkLst>
            <pc:docMk/>
            <pc:sldMk cId="2964544637" sldId="334"/>
            <ac:spMk id="23" creationId="{540ABFD3-DEEF-4842-958F-E7E0764B9C2F}"/>
          </ac:spMkLst>
        </pc:spChg>
        <pc:spChg chg="add del mod">
          <ac:chgData name="Manish Sharma" userId="b799adb9ba789c8f" providerId="LiveId" clId="{7C3D9478-FAB7-47AD-B294-77AB9764AF9A}" dt="2022-01-10T11:21:02.492" v="511" actId="478"/>
          <ac:spMkLst>
            <pc:docMk/>
            <pc:sldMk cId="2964544637" sldId="334"/>
            <ac:spMk id="24" creationId="{EA9AC904-FBB1-46A8-AE7F-E09456C3E3DC}"/>
          </ac:spMkLst>
        </pc:spChg>
        <pc:spChg chg="add mod">
          <ac:chgData name="Manish Sharma" userId="b799adb9ba789c8f" providerId="LiveId" clId="{7C3D9478-FAB7-47AD-B294-77AB9764AF9A}" dt="2022-01-10T16:47:15.589" v="553" actId="1076"/>
          <ac:spMkLst>
            <pc:docMk/>
            <pc:sldMk cId="2964544637" sldId="334"/>
            <ac:spMk id="25" creationId="{B468599E-4915-428B-9913-C062A898433D}"/>
          </ac:spMkLst>
        </pc:spChg>
        <pc:cxnChg chg="add mod">
          <ac:chgData name="Manish Sharma" userId="b799adb9ba789c8f" providerId="LiveId" clId="{7C3D9478-FAB7-47AD-B294-77AB9764AF9A}" dt="2022-01-10T16:47:15.589" v="553" actId="1076"/>
          <ac:cxnSpMkLst>
            <pc:docMk/>
            <pc:sldMk cId="2964544637" sldId="334"/>
            <ac:cxnSpMk id="27" creationId="{00C78BA1-F067-4CEF-BBEA-EC94FDE50F86}"/>
          </ac:cxnSpMkLst>
        </pc:cxnChg>
      </pc:sldChg>
      <pc:sldChg chg="del">
        <pc:chgData name="Manish Sharma" userId="b799adb9ba789c8f" providerId="LiveId" clId="{7C3D9478-FAB7-47AD-B294-77AB9764AF9A}" dt="2022-01-10T03:24:33.995" v="12" actId="47"/>
        <pc:sldMkLst>
          <pc:docMk/>
          <pc:sldMk cId="3305788119" sldId="334"/>
        </pc:sldMkLst>
      </pc:sldChg>
      <pc:sldChg chg="add">
        <pc:chgData name="Manish Sharma" userId="b799adb9ba789c8f" providerId="LiveId" clId="{7C3D9478-FAB7-47AD-B294-77AB9764AF9A}" dt="2022-01-11T04:06:51.452" v="554"/>
        <pc:sldMkLst>
          <pc:docMk/>
          <pc:sldMk cId="4089342765" sldId="337"/>
        </pc:sldMkLst>
      </pc:sldChg>
      <pc:sldChg chg="add">
        <pc:chgData name="Manish Sharma" userId="b799adb9ba789c8f" providerId="LiveId" clId="{7C3D9478-FAB7-47AD-B294-77AB9764AF9A}" dt="2022-01-11T07:41:37.456" v="621"/>
        <pc:sldMkLst>
          <pc:docMk/>
          <pc:sldMk cId="326244009" sldId="338"/>
        </pc:sldMkLst>
      </pc:sldChg>
      <pc:sldChg chg="addSp delSp modSp new del mod">
        <pc:chgData name="Manish Sharma" userId="b799adb9ba789c8f" providerId="LiveId" clId="{7C3D9478-FAB7-47AD-B294-77AB9764AF9A}" dt="2022-01-11T06:47:49.764" v="619" actId="2696"/>
        <pc:sldMkLst>
          <pc:docMk/>
          <pc:sldMk cId="1189218637" sldId="338"/>
        </pc:sldMkLst>
        <pc:spChg chg="del">
          <ac:chgData name="Manish Sharma" userId="b799adb9ba789c8f" providerId="LiveId" clId="{7C3D9478-FAB7-47AD-B294-77AB9764AF9A}" dt="2022-01-11T04:23:17.760" v="556" actId="478"/>
          <ac:spMkLst>
            <pc:docMk/>
            <pc:sldMk cId="1189218637" sldId="338"/>
            <ac:spMk id="2" creationId="{E9267408-DB2E-46F8-858A-AE5CF03E558F}"/>
          </ac:spMkLst>
        </pc:spChg>
        <pc:spChg chg="del">
          <ac:chgData name="Manish Sharma" userId="b799adb9ba789c8f" providerId="LiveId" clId="{7C3D9478-FAB7-47AD-B294-77AB9764AF9A}" dt="2022-01-11T04:23:17.760" v="556" actId="478"/>
          <ac:spMkLst>
            <pc:docMk/>
            <pc:sldMk cId="1189218637" sldId="338"/>
            <ac:spMk id="3" creationId="{35F79B55-D47E-4A4A-9425-A31DA89D90C1}"/>
          </ac:spMkLst>
        </pc:spChg>
        <pc:spChg chg="add del mod">
          <ac:chgData name="Manish Sharma" userId="b799adb9ba789c8f" providerId="LiveId" clId="{7C3D9478-FAB7-47AD-B294-77AB9764AF9A}" dt="2022-01-11T04:25:42.322" v="617" actId="478"/>
          <ac:spMkLst>
            <pc:docMk/>
            <pc:sldMk cId="1189218637" sldId="338"/>
            <ac:spMk id="4" creationId="{32E15065-F095-4586-A8CE-FAB66F03E600}"/>
          </ac:spMkLst>
        </pc:spChg>
        <pc:spChg chg="add del mod">
          <ac:chgData name="Manish Sharma" userId="b799adb9ba789c8f" providerId="LiveId" clId="{7C3D9478-FAB7-47AD-B294-77AB9764AF9A}" dt="2022-01-11T04:25:42.322" v="617" actId="478"/>
          <ac:spMkLst>
            <pc:docMk/>
            <pc:sldMk cId="1189218637" sldId="338"/>
            <ac:spMk id="5" creationId="{3568CD95-F333-401B-91E1-691A9D12991C}"/>
          </ac:spMkLst>
        </pc:spChg>
        <pc:spChg chg="add del mod">
          <ac:chgData name="Manish Sharma" userId="b799adb9ba789c8f" providerId="LiveId" clId="{7C3D9478-FAB7-47AD-B294-77AB9764AF9A}" dt="2022-01-11T04:25:42.322" v="617" actId="478"/>
          <ac:spMkLst>
            <pc:docMk/>
            <pc:sldMk cId="1189218637" sldId="338"/>
            <ac:spMk id="6" creationId="{010D072D-6C34-4E28-9E48-C0009E4333BE}"/>
          </ac:spMkLst>
        </pc:spChg>
        <pc:spChg chg="add del mod">
          <ac:chgData name="Manish Sharma" userId="b799adb9ba789c8f" providerId="LiveId" clId="{7C3D9478-FAB7-47AD-B294-77AB9764AF9A}" dt="2022-01-11T04:25:42.322" v="617" actId="478"/>
          <ac:spMkLst>
            <pc:docMk/>
            <pc:sldMk cId="1189218637" sldId="338"/>
            <ac:spMk id="7" creationId="{E1C7464E-055C-4922-86BB-DFBB4CF252DB}"/>
          </ac:spMkLst>
        </pc:spChg>
        <pc:spChg chg="add del mod">
          <ac:chgData name="Manish Sharma" userId="b799adb9ba789c8f" providerId="LiveId" clId="{7C3D9478-FAB7-47AD-B294-77AB9764AF9A}" dt="2022-01-11T04:25:42.322" v="617" actId="478"/>
          <ac:spMkLst>
            <pc:docMk/>
            <pc:sldMk cId="1189218637" sldId="338"/>
            <ac:spMk id="8" creationId="{B6857CA5-F751-4987-9032-B3797282735D}"/>
          </ac:spMkLst>
        </pc:spChg>
        <pc:spChg chg="add del mod">
          <ac:chgData name="Manish Sharma" userId="b799adb9ba789c8f" providerId="LiveId" clId="{7C3D9478-FAB7-47AD-B294-77AB9764AF9A}" dt="2022-01-11T04:25:42.322" v="617" actId="478"/>
          <ac:spMkLst>
            <pc:docMk/>
            <pc:sldMk cId="1189218637" sldId="338"/>
            <ac:spMk id="9" creationId="{E410C9D3-FCF4-475F-BAE3-F63DCF80F0B9}"/>
          </ac:spMkLst>
        </pc:spChg>
        <pc:spChg chg="add del mod">
          <ac:chgData name="Manish Sharma" userId="b799adb9ba789c8f" providerId="LiveId" clId="{7C3D9478-FAB7-47AD-B294-77AB9764AF9A}" dt="2022-01-11T04:25:42.322" v="617" actId="478"/>
          <ac:spMkLst>
            <pc:docMk/>
            <pc:sldMk cId="1189218637" sldId="338"/>
            <ac:spMk id="10" creationId="{9B342CB0-C7D8-458F-8143-EC63FB2565D9}"/>
          </ac:spMkLst>
        </pc:spChg>
      </pc:sldChg>
      <pc:sldChg chg="del">
        <pc:chgData name="Manish Sharma" userId="b799adb9ba789c8f" providerId="LiveId" clId="{7C3D9478-FAB7-47AD-B294-77AB9764AF9A}" dt="2022-01-10T03:24:33.995" v="12" actId="47"/>
        <pc:sldMkLst>
          <pc:docMk/>
          <pc:sldMk cId="3436347431" sldId="338"/>
        </pc:sldMkLst>
      </pc:sldChg>
      <pc:sldChg chg="add">
        <pc:chgData name="Manish Sharma" userId="b799adb9ba789c8f" providerId="LiveId" clId="{7C3D9478-FAB7-47AD-B294-77AB9764AF9A}" dt="2022-01-11T08:03:32.378" v="622"/>
        <pc:sldMkLst>
          <pc:docMk/>
          <pc:sldMk cId="914836995" sldId="339"/>
        </pc:sldMkLst>
      </pc:sldChg>
      <pc:sldChg chg="del">
        <pc:chgData name="Manish Sharma" userId="b799adb9ba789c8f" providerId="LiveId" clId="{7C3D9478-FAB7-47AD-B294-77AB9764AF9A}" dt="2022-01-10T03:24:33.995" v="12" actId="47"/>
        <pc:sldMkLst>
          <pc:docMk/>
          <pc:sldMk cId="1539205222" sldId="339"/>
        </pc:sldMkLst>
      </pc:sldChg>
      <pc:sldChg chg="del">
        <pc:chgData name="Manish Sharma" userId="b799adb9ba789c8f" providerId="LiveId" clId="{7C3D9478-FAB7-47AD-B294-77AB9764AF9A}" dt="2022-01-10T03:24:33.995" v="12" actId="47"/>
        <pc:sldMkLst>
          <pc:docMk/>
          <pc:sldMk cId="1083906838" sldId="344"/>
        </pc:sldMkLst>
      </pc:sldChg>
      <pc:sldChg chg="add del">
        <pc:chgData name="Manish Sharma" userId="b799adb9ba789c8f" providerId="LiveId" clId="{7C3D9478-FAB7-47AD-B294-77AB9764AF9A}" dt="2022-01-12T08:08:46.477" v="964"/>
        <pc:sldMkLst>
          <pc:docMk/>
          <pc:sldMk cId="3237243737" sldId="357"/>
        </pc:sldMkLst>
      </pc:sldChg>
      <pc:sldChg chg="add del">
        <pc:chgData name="Manish Sharma" userId="b799adb9ba789c8f" providerId="LiveId" clId="{7C3D9478-FAB7-47AD-B294-77AB9764AF9A}" dt="2022-01-12T08:08:46.477" v="964"/>
        <pc:sldMkLst>
          <pc:docMk/>
          <pc:sldMk cId="3787089593" sldId="358"/>
        </pc:sldMkLst>
      </pc:sldChg>
      <pc:sldChg chg="del">
        <pc:chgData name="Manish Sharma" userId="b799adb9ba789c8f" providerId="LiveId" clId="{7C3D9478-FAB7-47AD-B294-77AB9764AF9A}" dt="2022-01-10T03:24:33.995" v="12" actId="47"/>
        <pc:sldMkLst>
          <pc:docMk/>
          <pc:sldMk cId="2451713000" sldId="359"/>
        </pc:sldMkLst>
      </pc:sldChg>
      <pc:sldChg chg="add del">
        <pc:chgData name="Manish Sharma" userId="b799adb9ba789c8f" providerId="LiveId" clId="{7C3D9478-FAB7-47AD-B294-77AB9764AF9A}" dt="2022-01-11T09:37:02.572" v="623"/>
        <pc:sldMkLst>
          <pc:docMk/>
          <pc:sldMk cId="1617090137" sldId="360"/>
        </pc:sldMkLst>
      </pc:sldChg>
      <pc:sldChg chg="add del ord">
        <pc:chgData name="Manish Sharma" userId="b799adb9ba789c8f" providerId="LiveId" clId="{7C3D9478-FAB7-47AD-B294-77AB9764AF9A}" dt="2022-01-11T09:51:03.994" v="678"/>
        <pc:sldMkLst>
          <pc:docMk/>
          <pc:sldMk cId="3294796223" sldId="361"/>
        </pc:sldMkLst>
      </pc:sldChg>
      <pc:sldChg chg="addSp delSp modSp new mod">
        <pc:chgData name="Manish Sharma" userId="b799adb9ba789c8f" providerId="LiveId" clId="{7C3D9478-FAB7-47AD-B294-77AB9764AF9A}" dt="2022-01-11T10:05:16.955" v="805" actId="20577"/>
        <pc:sldMkLst>
          <pc:docMk/>
          <pc:sldMk cId="1046350515" sldId="362"/>
        </pc:sldMkLst>
        <pc:spChg chg="del">
          <ac:chgData name="Manish Sharma" userId="b799adb9ba789c8f" providerId="LiveId" clId="{7C3D9478-FAB7-47AD-B294-77AB9764AF9A}" dt="2022-01-11T09:43:38.712" v="625" actId="478"/>
          <ac:spMkLst>
            <pc:docMk/>
            <pc:sldMk cId="1046350515" sldId="362"/>
            <ac:spMk id="2" creationId="{D1E6F4A8-8FF1-4D00-9E5E-F75DF114028A}"/>
          </ac:spMkLst>
        </pc:spChg>
        <pc:spChg chg="del">
          <ac:chgData name="Manish Sharma" userId="b799adb9ba789c8f" providerId="LiveId" clId="{7C3D9478-FAB7-47AD-B294-77AB9764AF9A}" dt="2022-01-11T09:43:38.712" v="625" actId="478"/>
          <ac:spMkLst>
            <pc:docMk/>
            <pc:sldMk cId="1046350515" sldId="362"/>
            <ac:spMk id="3" creationId="{78AB5E49-E710-4DED-A149-85FF2D3805B8}"/>
          </ac:spMkLst>
        </pc:spChg>
        <pc:spChg chg="add mod">
          <ac:chgData name="Manish Sharma" userId="b799adb9ba789c8f" providerId="LiveId" clId="{7C3D9478-FAB7-47AD-B294-77AB9764AF9A}" dt="2022-01-11T09:44:23.496" v="628" actId="6549"/>
          <ac:spMkLst>
            <pc:docMk/>
            <pc:sldMk cId="1046350515" sldId="362"/>
            <ac:spMk id="4" creationId="{656F82B8-EFBC-44AC-9945-4ACCB89C8FF5}"/>
          </ac:spMkLst>
        </pc:spChg>
        <pc:spChg chg="add mod">
          <ac:chgData name="Manish Sharma" userId="b799adb9ba789c8f" providerId="LiveId" clId="{7C3D9478-FAB7-47AD-B294-77AB9764AF9A}" dt="2022-01-11T10:05:16.955" v="805" actId="20577"/>
          <ac:spMkLst>
            <pc:docMk/>
            <pc:sldMk cId="1046350515" sldId="362"/>
            <ac:spMk id="5" creationId="{3063CD17-E61E-4EC6-ADD8-E5983F238469}"/>
          </ac:spMkLst>
        </pc:spChg>
        <pc:spChg chg="add mod">
          <ac:chgData name="Manish Sharma" userId="b799adb9ba789c8f" providerId="LiveId" clId="{7C3D9478-FAB7-47AD-B294-77AB9764AF9A}" dt="2022-01-11T09:45:16.671" v="640" actId="20577"/>
          <ac:spMkLst>
            <pc:docMk/>
            <pc:sldMk cId="1046350515" sldId="362"/>
            <ac:spMk id="8" creationId="{C9488A3C-1CAB-40C7-813C-AF8C4DDAA4DC}"/>
          </ac:spMkLst>
        </pc:spChg>
        <pc:spChg chg="add mod">
          <ac:chgData name="Manish Sharma" userId="b799adb9ba789c8f" providerId="LiveId" clId="{7C3D9478-FAB7-47AD-B294-77AB9764AF9A}" dt="2022-01-11T09:49:28.256" v="641"/>
          <ac:spMkLst>
            <pc:docMk/>
            <pc:sldMk cId="1046350515" sldId="362"/>
            <ac:spMk id="9" creationId="{A8E2CD5B-4293-41FF-B921-74C439F2940C}"/>
          </ac:spMkLst>
        </pc:spChg>
        <pc:spChg chg="add mod">
          <ac:chgData name="Manish Sharma" userId="b799adb9ba789c8f" providerId="LiveId" clId="{7C3D9478-FAB7-47AD-B294-77AB9764AF9A}" dt="2022-01-11T09:49:28.256" v="641"/>
          <ac:spMkLst>
            <pc:docMk/>
            <pc:sldMk cId="1046350515" sldId="362"/>
            <ac:spMk id="11" creationId="{83B51FE7-EFD1-4ED1-8110-803808532B36}"/>
          </ac:spMkLst>
        </pc:spChg>
        <pc:spChg chg="add mod">
          <ac:chgData name="Manish Sharma" userId="b799adb9ba789c8f" providerId="LiveId" clId="{7C3D9478-FAB7-47AD-B294-77AB9764AF9A}" dt="2022-01-11T09:50:20.761" v="676" actId="20577"/>
          <ac:spMkLst>
            <pc:docMk/>
            <pc:sldMk cId="1046350515" sldId="362"/>
            <ac:spMk id="13" creationId="{D39729FE-9D7A-4EA8-9C96-949A6F323879}"/>
          </ac:spMkLst>
        </pc:spChg>
        <pc:spChg chg="add del">
          <ac:chgData name="Manish Sharma" userId="b799adb9ba789c8f" providerId="LiveId" clId="{7C3D9478-FAB7-47AD-B294-77AB9764AF9A}" dt="2022-01-11T09:58:54.954" v="681" actId="22"/>
          <ac:spMkLst>
            <pc:docMk/>
            <pc:sldMk cId="1046350515" sldId="362"/>
            <ac:spMk id="15" creationId="{C798B727-5FB7-420B-BD52-F522B8977307}"/>
          </ac:spMkLst>
        </pc:spChg>
        <pc:cxnChg chg="add">
          <ac:chgData name="Manish Sharma" userId="b799adb9ba789c8f" providerId="LiveId" clId="{7C3D9478-FAB7-47AD-B294-77AB9764AF9A}" dt="2022-01-11T09:45:08.928" v="630" actId="11529"/>
          <ac:cxnSpMkLst>
            <pc:docMk/>
            <pc:sldMk cId="1046350515" sldId="362"/>
            <ac:cxnSpMk id="7" creationId="{F28EAD56-95E2-4BD7-B3A2-EBB8D5780A64}"/>
          </ac:cxnSpMkLst>
        </pc:cxnChg>
        <pc:cxnChg chg="add mod">
          <ac:chgData name="Manish Sharma" userId="b799adb9ba789c8f" providerId="LiveId" clId="{7C3D9478-FAB7-47AD-B294-77AB9764AF9A}" dt="2022-01-11T09:49:31.902" v="642" actId="14100"/>
          <ac:cxnSpMkLst>
            <pc:docMk/>
            <pc:sldMk cId="1046350515" sldId="362"/>
            <ac:cxnSpMk id="10" creationId="{DCACF084-6159-498C-9137-9B020AEE2F70}"/>
          </ac:cxnSpMkLst>
        </pc:cxnChg>
      </pc:sldChg>
      <pc:sldChg chg="del">
        <pc:chgData name="Manish Sharma" userId="b799adb9ba789c8f" providerId="LiveId" clId="{7C3D9478-FAB7-47AD-B294-77AB9764AF9A}" dt="2022-01-10T03:24:33.995" v="12" actId="47"/>
        <pc:sldMkLst>
          <pc:docMk/>
          <pc:sldMk cId="3363675506" sldId="362"/>
        </pc:sldMkLst>
      </pc:sldChg>
      <pc:sldChg chg="addSp delSp modSp add mod">
        <pc:chgData name="Manish Sharma" userId="b799adb9ba789c8f" providerId="LiveId" clId="{7C3D9478-FAB7-47AD-B294-77AB9764AF9A}" dt="2022-01-11T10:04:06.779" v="800" actId="1076"/>
        <pc:sldMkLst>
          <pc:docMk/>
          <pc:sldMk cId="268869567" sldId="363"/>
        </pc:sldMkLst>
        <pc:spChg chg="mod">
          <ac:chgData name="Manish Sharma" userId="b799adb9ba789c8f" providerId="LiveId" clId="{7C3D9478-FAB7-47AD-B294-77AB9764AF9A}" dt="2022-01-11T10:01:18.720" v="733" actId="164"/>
          <ac:spMkLst>
            <pc:docMk/>
            <pc:sldMk cId="268869567" sldId="363"/>
            <ac:spMk id="4" creationId="{656F82B8-EFBC-44AC-9945-4ACCB89C8FF5}"/>
          </ac:spMkLst>
        </pc:spChg>
        <pc:spChg chg="mod">
          <ac:chgData name="Manish Sharma" userId="b799adb9ba789c8f" providerId="LiveId" clId="{7C3D9478-FAB7-47AD-B294-77AB9764AF9A}" dt="2022-01-11T10:01:18.720" v="733" actId="164"/>
          <ac:spMkLst>
            <pc:docMk/>
            <pc:sldMk cId="268869567" sldId="363"/>
            <ac:spMk id="5" creationId="{3063CD17-E61E-4EC6-ADD8-E5983F238469}"/>
          </ac:spMkLst>
        </pc:spChg>
        <pc:spChg chg="mod">
          <ac:chgData name="Manish Sharma" userId="b799adb9ba789c8f" providerId="LiveId" clId="{7C3D9478-FAB7-47AD-B294-77AB9764AF9A}" dt="2022-01-11T10:01:18.720" v="733" actId="164"/>
          <ac:spMkLst>
            <pc:docMk/>
            <pc:sldMk cId="268869567" sldId="363"/>
            <ac:spMk id="8" creationId="{C9488A3C-1CAB-40C7-813C-AF8C4DDAA4DC}"/>
          </ac:spMkLst>
        </pc:spChg>
        <pc:spChg chg="del mod">
          <ac:chgData name="Manish Sharma" userId="b799adb9ba789c8f" providerId="LiveId" clId="{7C3D9478-FAB7-47AD-B294-77AB9764AF9A}" dt="2022-01-11T10:00:35.718" v="721" actId="478"/>
          <ac:spMkLst>
            <pc:docMk/>
            <pc:sldMk cId="268869567" sldId="363"/>
            <ac:spMk id="9" creationId="{A8E2CD5B-4293-41FF-B921-74C439F2940C}"/>
          </ac:spMkLst>
        </pc:spChg>
        <pc:spChg chg="mod">
          <ac:chgData name="Manish Sharma" userId="b799adb9ba789c8f" providerId="LiveId" clId="{7C3D9478-FAB7-47AD-B294-77AB9764AF9A}" dt="2022-01-11T10:01:18.720" v="733" actId="164"/>
          <ac:spMkLst>
            <pc:docMk/>
            <pc:sldMk cId="268869567" sldId="363"/>
            <ac:spMk id="11" creationId="{83B51FE7-EFD1-4ED1-8110-803808532B36}"/>
          </ac:spMkLst>
        </pc:spChg>
        <pc:spChg chg="add mod">
          <ac:chgData name="Manish Sharma" userId="b799adb9ba789c8f" providerId="LiveId" clId="{7C3D9478-FAB7-47AD-B294-77AB9764AF9A}" dt="2022-01-11T10:01:18.720" v="733" actId="164"/>
          <ac:spMkLst>
            <pc:docMk/>
            <pc:sldMk cId="268869567" sldId="363"/>
            <ac:spMk id="12" creationId="{4D131039-6B15-4C02-8B1B-3073BEE4D98E}"/>
          </ac:spMkLst>
        </pc:spChg>
        <pc:spChg chg="del">
          <ac:chgData name="Manish Sharma" userId="b799adb9ba789c8f" providerId="LiveId" clId="{7C3D9478-FAB7-47AD-B294-77AB9764AF9A}" dt="2022-01-11T10:00:25.751" v="719" actId="478"/>
          <ac:spMkLst>
            <pc:docMk/>
            <pc:sldMk cId="268869567" sldId="363"/>
            <ac:spMk id="13" creationId="{D39729FE-9D7A-4EA8-9C96-949A6F323879}"/>
          </ac:spMkLst>
        </pc:spChg>
        <pc:spChg chg="mod topLvl">
          <ac:chgData name="Manish Sharma" userId="b799adb9ba789c8f" providerId="LiveId" clId="{7C3D9478-FAB7-47AD-B294-77AB9764AF9A}" dt="2022-01-11T10:02:23.634" v="794" actId="165"/>
          <ac:spMkLst>
            <pc:docMk/>
            <pc:sldMk cId="268869567" sldId="363"/>
            <ac:spMk id="15" creationId="{2D47154E-D032-4960-86D7-F0544B5DF321}"/>
          </ac:spMkLst>
        </pc:spChg>
        <pc:spChg chg="mod topLvl">
          <ac:chgData name="Manish Sharma" userId="b799adb9ba789c8f" providerId="LiveId" clId="{7C3D9478-FAB7-47AD-B294-77AB9764AF9A}" dt="2022-01-11T10:02:23.634" v="794" actId="165"/>
          <ac:spMkLst>
            <pc:docMk/>
            <pc:sldMk cId="268869567" sldId="363"/>
            <ac:spMk id="16" creationId="{A57CD63A-F9E4-4DEB-AD91-103B5675366C}"/>
          </ac:spMkLst>
        </pc:spChg>
        <pc:spChg chg="mod topLvl">
          <ac:chgData name="Manish Sharma" userId="b799adb9ba789c8f" providerId="LiveId" clId="{7C3D9478-FAB7-47AD-B294-77AB9764AF9A}" dt="2022-01-11T10:02:23.634" v="794" actId="165"/>
          <ac:spMkLst>
            <pc:docMk/>
            <pc:sldMk cId="268869567" sldId="363"/>
            <ac:spMk id="18" creationId="{74FC6A2A-B698-4EB8-9EDE-33F445FADB6B}"/>
          </ac:spMkLst>
        </pc:spChg>
        <pc:spChg chg="mod topLvl">
          <ac:chgData name="Manish Sharma" userId="b799adb9ba789c8f" providerId="LiveId" clId="{7C3D9478-FAB7-47AD-B294-77AB9764AF9A}" dt="2022-01-11T10:02:23.634" v="794" actId="165"/>
          <ac:spMkLst>
            <pc:docMk/>
            <pc:sldMk cId="268869567" sldId="363"/>
            <ac:spMk id="20" creationId="{A8277D04-FCC6-4017-B670-A8E0C1BDA8C6}"/>
          </ac:spMkLst>
        </pc:spChg>
        <pc:spChg chg="del mod topLvl">
          <ac:chgData name="Manish Sharma" userId="b799adb9ba789c8f" providerId="LiveId" clId="{7C3D9478-FAB7-47AD-B294-77AB9764AF9A}" dt="2022-01-11T10:02:26.313" v="795" actId="478"/>
          <ac:spMkLst>
            <pc:docMk/>
            <pc:sldMk cId="268869567" sldId="363"/>
            <ac:spMk id="21" creationId="{5E94518D-291B-466F-9B42-6F893A909DC3}"/>
          </ac:spMkLst>
        </pc:spChg>
        <pc:spChg chg="add mod">
          <ac:chgData name="Manish Sharma" userId="b799adb9ba789c8f" providerId="LiveId" clId="{7C3D9478-FAB7-47AD-B294-77AB9764AF9A}" dt="2022-01-11T10:04:06.779" v="800" actId="1076"/>
          <ac:spMkLst>
            <pc:docMk/>
            <pc:sldMk cId="268869567" sldId="363"/>
            <ac:spMk id="22" creationId="{44BFA2A2-759C-4A02-9F2F-E656C7516596}"/>
          </ac:spMkLst>
        </pc:spChg>
        <pc:spChg chg="add mod">
          <ac:chgData name="Manish Sharma" userId="b799adb9ba789c8f" providerId="LiveId" clId="{7C3D9478-FAB7-47AD-B294-77AB9764AF9A}" dt="2022-01-11T10:02:36.644" v="798" actId="1076"/>
          <ac:spMkLst>
            <pc:docMk/>
            <pc:sldMk cId="268869567" sldId="363"/>
            <ac:spMk id="23" creationId="{4AA91315-8A3E-4F8F-AA32-679FCA5B6370}"/>
          </ac:spMkLst>
        </pc:spChg>
        <pc:grpChg chg="add mod">
          <ac:chgData name="Manish Sharma" userId="b799adb9ba789c8f" providerId="LiveId" clId="{7C3D9478-FAB7-47AD-B294-77AB9764AF9A}" dt="2022-01-11T10:01:22.777" v="734" actId="14100"/>
          <ac:grpSpMkLst>
            <pc:docMk/>
            <pc:sldMk cId="268869567" sldId="363"/>
            <ac:grpSpMk id="3" creationId="{601E8591-4073-4407-8DE0-BAE17A6C601C}"/>
          </ac:grpSpMkLst>
        </pc:grpChg>
        <pc:grpChg chg="add del mod">
          <ac:chgData name="Manish Sharma" userId="b799adb9ba789c8f" providerId="LiveId" clId="{7C3D9478-FAB7-47AD-B294-77AB9764AF9A}" dt="2022-01-11T10:02:23.634" v="794" actId="165"/>
          <ac:grpSpMkLst>
            <pc:docMk/>
            <pc:sldMk cId="268869567" sldId="363"/>
            <ac:grpSpMk id="14" creationId="{E3604D9F-BFF1-4CC7-80B3-AB9D544E815F}"/>
          </ac:grpSpMkLst>
        </pc:grpChg>
        <pc:cxnChg chg="mod">
          <ac:chgData name="Manish Sharma" userId="b799adb9ba789c8f" providerId="LiveId" clId="{7C3D9478-FAB7-47AD-B294-77AB9764AF9A}" dt="2022-01-11T10:01:18.720" v="733" actId="164"/>
          <ac:cxnSpMkLst>
            <pc:docMk/>
            <pc:sldMk cId="268869567" sldId="363"/>
            <ac:cxnSpMk id="7" creationId="{F28EAD56-95E2-4BD7-B3A2-EBB8D5780A64}"/>
          </ac:cxnSpMkLst>
        </pc:cxnChg>
        <pc:cxnChg chg="mod">
          <ac:chgData name="Manish Sharma" userId="b799adb9ba789c8f" providerId="LiveId" clId="{7C3D9478-FAB7-47AD-B294-77AB9764AF9A}" dt="2022-01-11T10:01:18.720" v="733" actId="164"/>
          <ac:cxnSpMkLst>
            <pc:docMk/>
            <pc:sldMk cId="268869567" sldId="363"/>
            <ac:cxnSpMk id="10" creationId="{DCACF084-6159-498C-9137-9B020AEE2F70}"/>
          </ac:cxnSpMkLst>
        </pc:cxnChg>
        <pc:cxnChg chg="mod topLvl">
          <ac:chgData name="Manish Sharma" userId="b799adb9ba789c8f" providerId="LiveId" clId="{7C3D9478-FAB7-47AD-B294-77AB9764AF9A}" dt="2022-01-11T10:02:23.634" v="794" actId="165"/>
          <ac:cxnSpMkLst>
            <pc:docMk/>
            <pc:sldMk cId="268869567" sldId="363"/>
            <ac:cxnSpMk id="17" creationId="{886CDFAF-A4E2-4D90-A79C-8A0AEC012A01}"/>
          </ac:cxnSpMkLst>
        </pc:cxnChg>
        <pc:cxnChg chg="mod topLvl">
          <ac:chgData name="Manish Sharma" userId="b799adb9ba789c8f" providerId="LiveId" clId="{7C3D9478-FAB7-47AD-B294-77AB9764AF9A}" dt="2022-01-11T10:02:39.036" v="799" actId="14100"/>
          <ac:cxnSpMkLst>
            <pc:docMk/>
            <pc:sldMk cId="268869567" sldId="363"/>
            <ac:cxnSpMk id="19" creationId="{2CE08E4F-498A-411B-9B2B-2884C5AF4455}"/>
          </ac:cxnSpMkLst>
        </pc:cxnChg>
      </pc:sldChg>
      <pc:sldChg chg="del">
        <pc:chgData name="Manish Sharma" userId="b799adb9ba789c8f" providerId="LiveId" clId="{7C3D9478-FAB7-47AD-B294-77AB9764AF9A}" dt="2022-01-10T03:24:33.995" v="12" actId="47"/>
        <pc:sldMkLst>
          <pc:docMk/>
          <pc:sldMk cId="2093072980" sldId="363"/>
        </pc:sldMkLst>
      </pc:sldChg>
      <pc:sldChg chg="del">
        <pc:chgData name="Manish Sharma" userId="b799adb9ba789c8f" providerId="LiveId" clId="{7C3D9478-FAB7-47AD-B294-77AB9764AF9A}" dt="2022-01-10T03:24:33.995" v="12" actId="47"/>
        <pc:sldMkLst>
          <pc:docMk/>
          <pc:sldMk cId="914836995" sldId="364"/>
        </pc:sldMkLst>
      </pc:sldChg>
      <pc:sldChg chg="del">
        <pc:chgData name="Manish Sharma" userId="b799adb9ba789c8f" providerId="LiveId" clId="{7C3D9478-FAB7-47AD-B294-77AB9764AF9A}" dt="2022-01-10T03:24:33.995" v="12" actId="47"/>
        <pc:sldMkLst>
          <pc:docMk/>
          <pc:sldMk cId="771790342" sldId="365"/>
        </pc:sldMkLst>
      </pc:sldChg>
      <pc:sldChg chg="del">
        <pc:chgData name="Manish Sharma" userId="b799adb9ba789c8f" providerId="LiveId" clId="{7C3D9478-FAB7-47AD-B294-77AB9764AF9A}" dt="2022-01-10T03:24:33.995" v="12" actId="47"/>
        <pc:sldMkLst>
          <pc:docMk/>
          <pc:sldMk cId="3179188059" sldId="366"/>
        </pc:sldMkLst>
      </pc:sldChg>
      <pc:sldChg chg="del">
        <pc:chgData name="Manish Sharma" userId="b799adb9ba789c8f" providerId="LiveId" clId="{7C3D9478-FAB7-47AD-B294-77AB9764AF9A}" dt="2022-01-10T03:24:33.995" v="12" actId="47"/>
        <pc:sldMkLst>
          <pc:docMk/>
          <pc:sldMk cId="3161147855" sldId="367"/>
        </pc:sldMkLst>
      </pc:sldChg>
      <pc:sldChg chg="del">
        <pc:chgData name="Manish Sharma" userId="b799adb9ba789c8f" providerId="LiveId" clId="{7C3D9478-FAB7-47AD-B294-77AB9764AF9A}" dt="2022-01-10T03:24:33.995" v="12" actId="47"/>
        <pc:sldMkLst>
          <pc:docMk/>
          <pc:sldMk cId="4009395376" sldId="368"/>
        </pc:sldMkLst>
      </pc:sldChg>
      <pc:sldChg chg="del">
        <pc:chgData name="Manish Sharma" userId="b799adb9ba789c8f" providerId="LiveId" clId="{7C3D9478-FAB7-47AD-B294-77AB9764AF9A}" dt="2022-01-10T03:24:33.995" v="12" actId="47"/>
        <pc:sldMkLst>
          <pc:docMk/>
          <pc:sldMk cId="3720329227" sldId="369"/>
        </pc:sldMkLst>
      </pc:sldChg>
      <pc:sldChg chg="del">
        <pc:chgData name="Manish Sharma" userId="b799adb9ba789c8f" providerId="LiveId" clId="{7C3D9478-FAB7-47AD-B294-77AB9764AF9A}" dt="2022-01-10T03:24:33.995" v="12" actId="47"/>
        <pc:sldMkLst>
          <pc:docMk/>
          <pc:sldMk cId="1325663964" sldId="370"/>
        </pc:sldMkLst>
      </pc:sldChg>
      <pc:sldChg chg="add del">
        <pc:chgData name="Manish Sharma" userId="b799adb9ba789c8f" providerId="LiveId" clId="{7C3D9478-FAB7-47AD-B294-77AB9764AF9A}" dt="2022-01-11T11:31:21.080" v="878"/>
        <pc:sldMkLst>
          <pc:docMk/>
          <pc:sldMk cId="1436067905" sldId="371"/>
        </pc:sldMkLst>
      </pc:sldChg>
      <pc:sldChg chg="add del">
        <pc:chgData name="Manish Sharma" userId="b799adb9ba789c8f" providerId="LiveId" clId="{7C3D9478-FAB7-47AD-B294-77AB9764AF9A}" dt="2022-01-12T04:33:13.126" v="938"/>
        <pc:sldMkLst>
          <pc:docMk/>
          <pc:sldMk cId="3178330498" sldId="372"/>
        </pc:sldMkLst>
      </pc:sldChg>
      <pc:sldChg chg="del">
        <pc:chgData name="Manish Sharma" userId="b799adb9ba789c8f" providerId="LiveId" clId="{7C3D9478-FAB7-47AD-B294-77AB9764AF9A}" dt="2022-01-10T03:24:33.995" v="12" actId="47"/>
        <pc:sldMkLst>
          <pc:docMk/>
          <pc:sldMk cId="472973184" sldId="374"/>
        </pc:sldMkLst>
      </pc:sldChg>
      <pc:sldChg chg="del">
        <pc:chgData name="Manish Sharma" userId="b799adb9ba789c8f" providerId="LiveId" clId="{7C3D9478-FAB7-47AD-B294-77AB9764AF9A}" dt="2022-01-10T03:24:33.995" v="12" actId="47"/>
        <pc:sldMkLst>
          <pc:docMk/>
          <pc:sldMk cId="2229211163" sldId="375"/>
        </pc:sldMkLst>
      </pc:sldChg>
      <pc:sldChg chg="del">
        <pc:chgData name="Manish Sharma" userId="b799adb9ba789c8f" providerId="LiveId" clId="{7C3D9478-FAB7-47AD-B294-77AB9764AF9A}" dt="2022-01-10T03:24:33.995" v="12" actId="47"/>
        <pc:sldMkLst>
          <pc:docMk/>
          <pc:sldMk cId="2619133484" sldId="376"/>
        </pc:sldMkLst>
      </pc:sldChg>
      <pc:sldChg chg="del">
        <pc:chgData name="Manish Sharma" userId="b799adb9ba789c8f" providerId="LiveId" clId="{7C3D9478-FAB7-47AD-B294-77AB9764AF9A}" dt="2022-01-10T03:24:33.995" v="12" actId="47"/>
        <pc:sldMkLst>
          <pc:docMk/>
          <pc:sldMk cId="3930577389" sldId="377"/>
        </pc:sldMkLst>
      </pc:sldChg>
      <pc:sldChg chg="del">
        <pc:chgData name="Manish Sharma" userId="b799adb9ba789c8f" providerId="LiveId" clId="{7C3D9478-FAB7-47AD-B294-77AB9764AF9A}" dt="2022-01-10T03:24:33.995" v="12" actId="47"/>
        <pc:sldMkLst>
          <pc:docMk/>
          <pc:sldMk cId="1775986403" sldId="378"/>
        </pc:sldMkLst>
      </pc:sldChg>
      <pc:sldChg chg="del">
        <pc:chgData name="Manish Sharma" userId="b799adb9ba789c8f" providerId="LiveId" clId="{7C3D9478-FAB7-47AD-B294-77AB9764AF9A}" dt="2022-01-10T03:24:33.995" v="12" actId="47"/>
        <pc:sldMkLst>
          <pc:docMk/>
          <pc:sldMk cId="2514910419" sldId="379"/>
        </pc:sldMkLst>
      </pc:sldChg>
      <pc:sldChg chg="del">
        <pc:chgData name="Manish Sharma" userId="b799adb9ba789c8f" providerId="LiveId" clId="{7C3D9478-FAB7-47AD-B294-77AB9764AF9A}" dt="2022-01-10T03:24:33.995" v="12" actId="47"/>
        <pc:sldMkLst>
          <pc:docMk/>
          <pc:sldMk cId="484981596" sldId="382"/>
        </pc:sldMkLst>
      </pc:sldChg>
      <pc:sldChg chg="del">
        <pc:chgData name="Manish Sharma" userId="b799adb9ba789c8f" providerId="LiveId" clId="{7C3D9478-FAB7-47AD-B294-77AB9764AF9A}" dt="2022-01-10T03:24:33.995" v="12" actId="47"/>
        <pc:sldMkLst>
          <pc:docMk/>
          <pc:sldMk cId="486550458" sldId="383"/>
        </pc:sldMkLst>
      </pc:sldChg>
      <pc:sldChg chg="del">
        <pc:chgData name="Manish Sharma" userId="b799adb9ba789c8f" providerId="LiveId" clId="{7C3D9478-FAB7-47AD-B294-77AB9764AF9A}" dt="2022-01-10T03:24:33.995" v="12" actId="47"/>
        <pc:sldMkLst>
          <pc:docMk/>
          <pc:sldMk cId="1424805398" sldId="384"/>
        </pc:sldMkLst>
      </pc:sldChg>
      <pc:sldChg chg="del">
        <pc:chgData name="Manish Sharma" userId="b799adb9ba789c8f" providerId="LiveId" clId="{7C3D9478-FAB7-47AD-B294-77AB9764AF9A}" dt="2022-01-10T03:24:33.995" v="12" actId="47"/>
        <pc:sldMkLst>
          <pc:docMk/>
          <pc:sldMk cId="3535939516" sldId="385"/>
        </pc:sldMkLst>
      </pc:sldChg>
      <pc:sldChg chg="del">
        <pc:chgData name="Manish Sharma" userId="b799adb9ba789c8f" providerId="LiveId" clId="{7C3D9478-FAB7-47AD-B294-77AB9764AF9A}" dt="2022-01-10T03:24:33.995" v="12" actId="47"/>
        <pc:sldMkLst>
          <pc:docMk/>
          <pc:sldMk cId="1239693065" sldId="386"/>
        </pc:sldMkLst>
      </pc:sldChg>
      <pc:sldChg chg="del">
        <pc:chgData name="Manish Sharma" userId="b799adb9ba789c8f" providerId="LiveId" clId="{7C3D9478-FAB7-47AD-B294-77AB9764AF9A}" dt="2022-01-10T03:24:33.995" v="12" actId="47"/>
        <pc:sldMkLst>
          <pc:docMk/>
          <pc:sldMk cId="2331089218" sldId="387"/>
        </pc:sldMkLst>
      </pc:sldChg>
      <pc:sldChg chg="del">
        <pc:chgData name="Manish Sharma" userId="b799adb9ba789c8f" providerId="LiveId" clId="{7C3D9478-FAB7-47AD-B294-77AB9764AF9A}" dt="2022-01-10T03:24:33.995" v="12" actId="47"/>
        <pc:sldMkLst>
          <pc:docMk/>
          <pc:sldMk cId="940231496" sldId="388"/>
        </pc:sldMkLst>
      </pc:sldChg>
      <pc:sldChg chg="del">
        <pc:chgData name="Manish Sharma" userId="b799adb9ba789c8f" providerId="LiveId" clId="{7C3D9478-FAB7-47AD-B294-77AB9764AF9A}" dt="2022-01-10T03:24:33.995" v="12" actId="47"/>
        <pc:sldMkLst>
          <pc:docMk/>
          <pc:sldMk cId="3313300973" sldId="391"/>
        </pc:sldMkLst>
      </pc:sldChg>
      <pc:sldChg chg="del">
        <pc:chgData name="Manish Sharma" userId="b799adb9ba789c8f" providerId="LiveId" clId="{7C3D9478-FAB7-47AD-B294-77AB9764AF9A}" dt="2022-01-10T03:24:33.995" v="12" actId="47"/>
        <pc:sldMkLst>
          <pc:docMk/>
          <pc:sldMk cId="2204562738" sldId="392"/>
        </pc:sldMkLst>
      </pc:sldChg>
      <pc:sldChg chg="del">
        <pc:chgData name="Manish Sharma" userId="b799adb9ba789c8f" providerId="LiveId" clId="{7C3D9478-FAB7-47AD-B294-77AB9764AF9A}" dt="2022-01-10T03:24:33.995" v="12" actId="47"/>
        <pc:sldMkLst>
          <pc:docMk/>
          <pc:sldMk cId="23709531" sldId="393"/>
        </pc:sldMkLst>
      </pc:sldChg>
      <pc:sldChg chg="del">
        <pc:chgData name="Manish Sharma" userId="b799adb9ba789c8f" providerId="LiveId" clId="{7C3D9478-FAB7-47AD-B294-77AB9764AF9A}" dt="2022-01-10T03:24:33.995" v="12" actId="47"/>
        <pc:sldMkLst>
          <pc:docMk/>
          <pc:sldMk cId="3057434659" sldId="394"/>
        </pc:sldMkLst>
      </pc:sldChg>
      <pc:sldChg chg="del">
        <pc:chgData name="Manish Sharma" userId="b799adb9ba789c8f" providerId="LiveId" clId="{7C3D9478-FAB7-47AD-B294-77AB9764AF9A}" dt="2022-01-10T03:24:33.995" v="12" actId="47"/>
        <pc:sldMkLst>
          <pc:docMk/>
          <pc:sldMk cId="694169232" sldId="395"/>
        </pc:sldMkLst>
      </pc:sldChg>
      <pc:sldChg chg="del">
        <pc:chgData name="Manish Sharma" userId="b799adb9ba789c8f" providerId="LiveId" clId="{7C3D9478-FAB7-47AD-B294-77AB9764AF9A}" dt="2022-01-10T03:24:33.995" v="12" actId="47"/>
        <pc:sldMkLst>
          <pc:docMk/>
          <pc:sldMk cId="3920928659" sldId="396"/>
        </pc:sldMkLst>
      </pc:sldChg>
      <pc:sldChg chg="del">
        <pc:chgData name="Manish Sharma" userId="b799adb9ba789c8f" providerId="LiveId" clId="{7C3D9478-FAB7-47AD-B294-77AB9764AF9A}" dt="2022-01-10T03:24:33.995" v="12" actId="47"/>
        <pc:sldMkLst>
          <pc:docMk/>
          <pc:sldMk cId="631585617" sldId="398"/>
        </pc:sldMkLst>
      </pc:sldChg>
      <pc:sldChg chg="del">
        <pc:chgData name="Manish Sharma" userId="b799adb9ba789c8f" providerId="LiveId" clId="{7C3D9478-FAB7-47AD-B294-77AB9764AF9A}" dt="2022-01-10T03:24:33.995" v="12" actId="47"/>
        <pc:sldMkLst>
          <pc:docMk/>
          <pc:sldMk cId="3923253326" sldId="399"/>
        </pc:sldMkLst>
      </pc:sldChg>
      <pc:sldChg chg="del">
        <pc:chgData name="Manish Sharma" userId="b799adb9ba789c8f" providerId="LiveId" clId="{7C3D9478-FAB7-47AD-B294-77AB9764AF9A}" dt="2022-01-10T03:24:33.995" v="12" actId="47"/>
        <pc:sldMkLst>
          <pc:docMk/>
          <pc:sldMk cId="1859098652" sldId="400"/>
        </pc:sldMkLst>
      </pc:sldChg>
      <pc:sldChg chg="del">
        <pc:chgData name="Manish Sharma" userId="b799adb9ba789c8f" providerId="LiveId" clId="{7C3D9478-FAB7-47AD-B294-77AB9764AF9A}" dt="2022-01-10T03:24:33.995" v="12" actId="47"/>
        <pc:sldMkLst>
          <pc:docMk/>
          <pc:sldMk cId="2486780815" sldId="401"/>
        </pc:sldMkLst>
      </pc:sldChg>
      <pc:sldChg chg="del">
        <pc:chgData name="Manish Sharma" userId="b799adb9ba789c8f" providerId="LiveId" clId="{7C3D9478-FAB7-47AD-B294-77AB9764AF9A}" dt="2022-01-10T03:24:33.995" v="12" actId="47"/>
        <pc:sldMkLst>
          <pc:docMk/>
          <pc:sldMk cId="2478318775" sldId="402"/>
        </pc:sldMkLst>
      </pc:sldChg>
      <pc:sldChg chg="del">
        <pc:chgData name="Manish Sharma" userId="b799adb9ba789c8f" providerId="LiveId" clId="{7C3D9478-FAB7-47AD-B294-77AB9764AF9A}" dt="2022-01-10T03:24:33.995" v="12" actId="47"/>
        <pc:sldMkLst>
          <pc:docMk/>
          <pc:sldMk cId="2909444576" sldId="404"/>
        </pc:sldMkLst>
      </pc:sldChg>
      <pc:sldChg chg="del">
        <pc:chgData name="Manish Sharma" userId="b799adb9ba789c8f" providerId="LiveId" clId="{7C3D9478-FAB7-47AD-B294-77AB9764AF9A}" dt="2022-01-10T03:24:33.995" v="12" actId="47"/>
        <pc:sldMkLst>
          <pc:docMk/>
          <pc:sldMk cId="1747891241" sldId="405"/>
        </pc:sldMkLst>
      </pc:sldChg>
      <pc:sldChg chg="del">
        <pc:chgData name="Manish Sharma" userId="b799adb9ba789c8f" providerId="LiveId" clId="{7C3D9478-FAB7-47AD-B294-77AB9764AF9A}" dt="2022-01-10T03:24:33.995" v="12" actId="47"/>
        <pc:sldMkLst>
          <pc:docMk/>
          <pc:sldMk cId="1119350591" sldId="407"/>
        </pc:sldMkLst>
      </pc:sldChg>
      <pc:sldChg chg="add del">
        <pc:chgData name="Manish Sharma" userId="b799adb9ba789c8f" providerId="LiveId" clId="{7C3D9478-FAB7-47AD-B294-77AB9764AF9A}" dt="2022-01-12T05:33:50.216" v="961"/>
        <pc:sldMkLst>
          <pc:docMk/>
          <pc:sldMk cId="2747173488" sldId="408"/>
        </pc:sldMkLst>
      </pc:sldChg>
      <pc:sldChg chg="del">
        <pc:chgData name="Manish Sharma" userId="b799adb9ba789c8f" providerId="LiveId" clId="{7C3D9478-FAB7-47AD-B294-77AB9764AF9A}" dt="2022-01-10T03:24:33.995" v="12" actId="47"/>
        <pc:sldMkLst>
          <pc:docMk/>
          <pc:sldMk cId="1777021263" sldId="409"/>
        </pc:sldMkLst>
      </pc:sldChg>
      <pc:sldChg chg="add del">
        <pc:chgData name="Manish Sharma" userId="b799adb9ba789c8f" providerId="LiveId" clId="{7C3D9478-FAB7-47AD-B294-77AB9764AF9A}" dt="2022-01-12T05:33:50.216" v="961"/>
        <pc:sldMkLst>
          <pc:docMk/>
          <pc:sldMk cId="956484382" sldId="410"/>
        </pc:sldMkLst>
      </pc:sldChg>
      <pc:sldChg chg="del">
        <pc:chgData name="Manish Sharma" userId="b799adb9ba789c8f" providerId="LiveId" clId="{7C3D9478-FAB7-47AD-B294-77AB9764AF9A}" dt="2022-01-10T03:24:33.995" v="12" actId="47"/>
        <pc:sldMkLst>
          <pc:docMk/>
          <pc:sldMk cId="2684770681" sldId="411"/>
        </pc:sldMkLst>
      </pc:sldChg>
      <pc:sldChg chg="del">
        <pc:chgData name="Manish Sharma" userId="b799adb9ba789c8f" providerId="LiveId" clId="{7C3D9478-FAB7-47AD-B294-77AB9764AF9A}" dt="2022-01-10T03:24:33.995" v="12" actId="47"/>
        <pc:sldMkLst>
          <pc:docMk/>
          <pc:sldMk cId="1552225087" sldId="412"/>
        </pc:sldMkLst>
      </pc:sldChg>
      <pc:sldChg chg="add del">
        <pc:chgData name="Manish Sharma" userId="b799adb9ba789c8f" providerId="LiveId" clId="{7C3D9478-FAB7-47AD-B294-77AB9764AF9A}" dt="2022-01-12T09:12:38.141" v="965"/>
        <pc:sldMkLst>
          <pc:docMk/>
          <pc:sldMk cId="1257482258" sldId="413"/>
        </pc:sldMkLst>
      </pc:sldChg>
      <pc:sldChg chg="add">
        <pc:chgData name="Manish Sharma" userId="b799adb9ba789c8f" providerId="LiveId" clId="{7C3D9478-FAB7-47AD-B294-77AB9764AF9A}" dt="2022-01-11T11:09:46.274" v="808"/>
        <pc:sldMkLst>
          <pc:docMk/>
          <pc:sldMk cId="653593098" sldId="414"/>
        </pc:sldMkLst>
      </pc:sldChg>
      <pc:sldChg chg="del">
        <pc:chgData name="Manish Sharma" userId="b799adb9ba789c8f" providerId="LiveId" clId="{7C3D9478-FAB7-47AD-B294-77AB9764AF9A}" dt="2022-01-10T03:24:33.995" v="12" actId="47"/>
        <pc:sldMkLst>
          <pc:docMk/>
          <pc:sldMk cId="891528784" sldId="414"/>
        </pc:sldMkLst>
      </pc:sldChg>
      <pc:sldChg chg="del">
        <pc:chgData name="Manish Sharma" userId="b799adb9ba789c8f" providerId="LiveId" clId="{7C3D9478-FAB7-47AD-B294-77AB9764AF9A}" dt="2022-01-10T03:24:33.995" v="12" actId="47"/>
        <pc:sldMkLst>
          <pc:docMk/>
          <pc:sldMk cId="1942412135" sldId="415"/>
        </pc:sldMkLst>
      </pc:sldChg>
      <pc:sldChg chg="addSp delSp modSp new mod setBg">
        <pc:chgData name="Manish Sharma" userId="b799adb9ba789c8f" providerId="LiveId" clId="{7C3D9478-FAB7-47AD-B294-77AB9764AF9A}" dt="2022-01-11T11:11:11.616" v="846" actId="27614"/>
        <pc:sldMkLst>
          <pc:docMk/>
          <pc:sldMk cId="2092420744" sldId="415"/>
        </pc:sldMkLst>
        <pc:spChg chg="mod">
          <ac:chgData name="Manish Sharma" userId="b799adb9ba789c8f" providerId="LiveId" clId="{7C3D9478-FAB7-47AD-B294-77AB9764AF9A}" dt="2022-01-11T11:10:59.199" v="845" actId="26606"/>
          <ac:spMkLst>
            <pc:docMk/>
            <pc:sldMk cId="2092420744" sldId="415"/>
            <ac:spMk id="2" creationId="{37BC08F8-3DED-4385-ABA4-060BB706B8EF}"/>
          </ac:spMkLst>
        </pc:spChg>
        <pc:spChg chg="del">
          <ac:chgData name="Manish Sharma" userId="b799adb9ba789c8f" providerId="LiveId" clId="{7C3D9478-FAB7-47AD-B294-77AB9764AF9A}" dt="2022-01-11T11:10:14.729" v="810" actId="478"/>
          <ac:spMkLst>
            <pc:docMk/>
            <pc:sldMk cId="2092420744" sldId="415"/>
            <ac:spMk id="3" creationId="{09815613-8E9E-46B4-B6DC-136711B508CA}"/>
          </ac:spMkLst>
        </pc:spChg>
        <pc:spChg chg="mod">
          <ac:chgData name="Manish Sharma" userId="b799adb9ba789c8f" providerId="LiveId" clId="{7C3D9478-FAB7-47AD-B294-77AB9764AF9A}" dt="2022-01-11T11:10:15.498" v="811"/>
          <ac:spMkLst>
            <pc:docMk/>
            <pc:sldMk cId="2092420744" sldId="415"/>
            <ac:spMk id="5" creationId="{E92B4D3B-7532-4325-9F1C-4E569DA4B125}"/>
          </ac:spMkLst>
        </pc:spChg>
        <pc:spChg chg="mod">
          <ac:chgData name="Manish Sharma" userId="b799adb9ba789c8f" providerId="LiveId" clId="{7C3D9478-FAB7-47AD-B294-77AB9764AF9A}" dt="2022-01-11T11:10:15.498" v="811"/>
          <ac:spMkLst>
            <pc:docMk/>
            <pc:sldMk cId="2092420744" sldId="415"/>
            <ac:spMk id="6" creationId="{0B501A4C-A19B-4A93-BD93-CD3C447D18AF}"/>
          </ac:spMkLst>
        </pc:spChg>
        <pc:spChg chg="mod">
          <ac:chgData name="Manish Sharma" userId="b799adb9ba789c8f" providerId="LiveId" clId="{7C3D9478-FAB7-47AD-B294-77AB9764AF9A}" dt="2022-01-11T11:10:15.498" v="811"/>
          <ac:spMkLst>
            <pc:docMk/>
            <pc:sldMk cId="2092420744" sldId="415"/>
            <ac:spMk id="7" creationId="{11701D96-46DB-4210-998B-C42ADFA4A14A}"/>
          </ac:spMkLst>
        </pc:spChg>
        <pc:spChg chg="mod">
          <ac:chgData name="Manish Sharma" userId="b799adb9ba789c8f" providerId="LiveId" clId="{7C3D9478-FAB7-47AD-B294-77AB9764AF9A}" dt="2022-01-11T11:10:15.498" v="811"/>
          <ac:spMkLst>
            <pc:docMk/>
            <pc:sldMk cId="2092420744" sldId="415"/>
            <ac:spMk id="8" creationId="{08510A39-A1F0-4915-B457-82C3C8EF0E51}"/>
          </ac:spMkLst>
        </pc:spChg>
        <pc:spChg chg="mod">
          <ac:chgData name="Manish Sharma" userId="b799adb9ba789c8f" providerId="LiveId" clId="{7C3D9478-FAB7-47AD-B294-77AB9764AF9A}" dt="2022-01-11T11:10:15.498" v="811"/>
          <ac:spMkLst>
            <pc:docMk/>
            <pc:sldMk cId="2092420744" sldId="415"/>
            <ac:spMk id="11" creationId="{E1F83398-AE2C-4816-978C-18B66FBEDBB9}"/>
          </ac:spMkLst>
        </pc:spChg>
        <pc:spChg chg="add">
          <ac:chgData name="Manish Sharma" userId="b799adb9ba789c8f" providerId="LiveId" clId="{7C3D9478-FAB7-47AD-B294-77AB9764AF9A}" dt="2022-01-11T11:10:59.199" v="845" actId="26606"/>
          <ac:spMkLst>
            <pc:docMk/>
            <pc:sldMk cId="2092420744" sldId="415"/>
            <ac:spMk id="17" creationId="{665DBBEF-238B-476B-96AB-8AAC3224ECEA}"/>
          </ac:spMkLst>
        </pc:spChg>
        <pc:spChg chg="add">
          <ac:chgData name="Manish Sharma" userId="b799adb9ba789c8f" providerId="LiveId" clId="{7C3D9478-FAB7-47AD-B294-77AB9764AF9A}" dt="2022-01-11T11:10:59.199" v="845" actId="26606"/>
          <ac:spMkLst>
            <pc:docMk/>
            <pc:sldMk cId="2092420744" sldId="415"/>
            <ac:spMk id="19" creationId="{3FCFB1DE-0B7E-48CC-BA90-B2AB0889F9D6}"/>
          </ac:spMkLst>
        </pc:spChg>
        <pc:grpChg chg="add del mod">
          <ac:chgData name="Manish Sharma" userId="b799adb9ba789c8f" providerId="LiveId" clId="{7C3D9478-FAB7-47AD-B294-77AB9764AF9A}" dt="2022-01-11T11:10:21.020" v="812"/>
          <ac:grpSpMkLst>
            <pc:docMk/>
            <pc:sldMk cId="2092420744" sldId="415"/>
            <ac:grpSpMk id="4" creationId="{CF37D82A-5FCB-437A-97B0-86CE96AD535B}"/>
          </ac:grpSpMkLst>
        </pc:grpChg>
        <pc:picChg chg="add mod">
          <ac:chgData name="Manish Sharma" userId="b799adb9ba789c8f" providerId="LiveId" clId="{7C3D9478-FAB7-47AD-B294-77AB9764AF9A}" dt="2022-01-11T11:11:11.616" v="846" actId="27614"/>
          <ac:picMkLst>
            <pc:docMk/>
            <pc:sldMk cId="2092420744" sldId="415"/>
            <ac:picMk id="12" creationId="{5320F8E6-296A-4D19-B626-A17A26D553C5}"/>
          </ac:picMkLst>
        </pc:picChg>
        <pc:cxnChg chg="mod">
          <ac:chgData name="Manish Sharma" userId="b799adb9ba789c8f" providerId="LiveId" clId="{7C3D9478-FAB7-47AD-B294-77AB9764AF9A}" dt="2022-01-11T11:10:15.498" v="811"/>
          <ac:cxnSpMkLst>
            <pc:docMk/>
            <pc:sldMk cId="2092420744" sldId="415"/>
            <ac:cxnSpMk id="9" creationId="{6D25B269-7ED8-4296-84B7-A72E293DBC6A}"/>
          </ac:cxnSpMkLst>
        </pc:cxnChg>
        <pc:cxnChg chg="mod">
          <ac:chgData name="Manish Sharma" userId="b799adb9ba789c8f" providerId="LiveId" clId="{7C3D9478-FAB7-47AD-B294-77AB9764AF9A}" dt="2022-01-11T11:10:15.498" v="811"/>
          <ac:cxnSpMkLst>
            <pc:docMk/>
            <pc:sldMk cId="2092420744" sldId="415"/>
            <ac:cxnSpMk id="10" creationId="{95921697-1858-41B3-9D9B-F0B3A64983E1}"/>
          </ac:cxnSpMkLst>
        </pc:cxnChg>
      </pc:sldChg>
      <pc:sldChg chg="addSp delSp modSp new mod setBg">
        <pc:chgData name="Manish Sharma" userId="b799adb9ba789c8f" providerId="LiveId" clId="{7C3D9478-FAB7-47AD-B294-77AB9764AF9A}" dt="2022-01-11T11:12:17.209" v="876" actId="27614"/>
        <pc:sldMkLst>
          <pc:docMk/>
          <pc:sldMk cId="659409853" sldId="416"/>
        </pc:sldMkLst>
        <pc:spChg chg="mod">
          <ac:chgData name="Manish Sharma" userId="b799adb9ba789c8f" providerId="LiveId" clId="{7C3D9478-FAB7-47AD-B294-77AB9764AF9A}" dt="2022-01-11T11:11:42.215" v="875" actId="26606"/>
          <ac:spMkLst>
            <pc:docMk/>
            <pc:sldMk cId="659409853" sldId="416"/>
            <ac:spMk id="2" creationId="{315C6612-5A1C-4008-B1A4-8CD1D3F6C976}"/>
          </ac:spMkLst>
        </pc:spChg>
        <pc:spChg chg="del">
          <ac:chgData name="Manish Sharma" userId="b799adb9ba789c8f" providerId="LiveId" clId="{7C3D9478-FAB7-47AD-B294-77AB9764AF9A}" dt="2022-01-11T11:11:17.785" v="850"/>
          <ac:spMkLst>
            <pc:docMk/>
            <pc:sldMk cId="659409853" sldId="416"/>
            <ac:spMk id="3" creationId="{D83C4356-9083-42E9-B9D1-50EFB3363DEC}"/>
          </ac:spMkLst>
        </pc:spChg>
        <pc:spChg chg="mod">
          <ac:chgData name="Manish Sharma" userId="b799adb9ba789c8f" providerId="LiveId" clId="{7C3D9478-FAB7-47AD-B294-77AB9764AF9A}" dt="2022-01-11T11:11:14.251" v="848"/>
          <ac:spMkLst>
            <pc:docMk/>
            <pc:sldMk cId="659409853" sldId="416"/>
            <ac:spMk id="5" creationId="{873D3D4C-F8E0-492B-BF3E-FA693091D91D}"/>
          </ac:spMkLst>
        </pc:spChg>
        <pc:spChg chg="mod">
          <ac:chgData name="Manish Sharma" userId="b799adb9ba789c8f" providerId="LiveId" clId="{7C3D9478-FAB7-47AD-B294-77AB9764AF9A}" dt="2022-01-11T11:11:14.251" v="848"/>
          <ac:spMkLst>
            <pc:docMk/>
            <pc:sldMk cId="659409853" sldId="416"/>
            <ac:spMk id="6" creationId="{47335E6F-2CDC-4ECA-98C1-7123BC0127E9}"/>
          </ac:spMkLst>
        </pc:spChg>
        <pc:spChg chg="mod">
          <ac:chgData name="Manish Sharma" userId="b799adb9ba789c8f" providerId="LiveId" clId="{7C3D9478-FAB7-47AD-B294-77AB9764AF9A}" dt="2022-01-11T11:11:14.251" v="848"/>
          <ac:spMkLst>
            <pc:docMk/>
            <pc:sldMk cId="659409853" sldId="416"/>
            <ac:spMk id="7" creationId="{FDDD4A8A-DF5A-4870-8206-EE2BD9652E71}"/>
          </ac:spMkLst>
        </pc:spChg>
        <pc:spChg chg="mod">
          <ac:chgData name="Manish Sharma" userId="b799adb9ba789c8f" providerId="LiveId" clId="{7C3D9478-FAB7-47AD-B294-77AB9764AF9A}" dt="2022-01-11T11:11:14.251" v="848"/>
          <ac:spMkLst>
            <pc:docMk/>
            <pc:sldMk cId="659409853" sldId="416"/>
            <ac:spMk id="8" creationId="{A00DF6D7-6C92-4215-B42B-5F059E555438}"/>
          </ac:spMkLst>
        </pc:spChg>
        <pc:spChg chg="mod">
          <ac:chgData name="Manish Sharma" userId="b799adb9ba789c8f" providerId="LiveId" clId="{7C3D9478-FAB7-47AD-B294-77AB9764AF9A}" dt="2022-01-11T11:11:14.251" v="848"/>
          <ac:spMkLst>
            <pc:docMk/>
            <pc:sldMk cId="659409853" sldId="416"/>
            <ac:spMk id="11" creationId="{E6FF1B11-CE26-4E96-B98A-DCE37102686C}"/>
          </ac:spMkLst>
        </pc:spChg>
        <pc:spChg chg="add del mod">
          <ac:chgData name="Manish Sharma" userId="b799adb9ba789c8f" providerId="LiveId" clId="{7C3D9478-FAB7-47AD-B294-77AB9764AF9A}" dt="2022-01-11T11:11:17.569" v="849"/>
          <ac:spMkLst>
            <pc:docMk/>
            <pc:sldMk cId="659409853" sldId="416"/>
            <ac:spMk id="12" creationId="{606C5BEE-28B7-4040-A0CE-938F55261E6C}"/>
          </ac:spMkLst>
        </pc:spChg>
        <pc:spChg chg="add">
          <ac:chgData name="Manish Sharma" userId="b799adb9ba789c8f" providerId="LiveId" clId="{7C3D9478-FAB7-47AD-B294-77AB9764AF9A}" dt="2022-01-11T11:11:42.215" v="875" actId="26606"/>
          <ac:spMkLst>
            <pc:docMk/>
            <pc:sldMk cId="659409853" sldId="416"/>
            <ac:spMk id="19" creationId="{665DBBEF-238B-476B-96AB-8AAC3224ECEA}"/>
          </ac:spMkLst>
        </pc:spChg>
        <pc:spChg chg="add">
          <ac:chgData name="Manish Sharma" userId="b799adb9ba789c8f" providerId="LiveId" clId="{7C3D9478-FAB7-47AD-B294-77AB9764AF9A}" dt="2022-01-11T11:11:42.215" v="875" actId="26606"/>
          <ac:spMkLst>
            <pc:docMk/>
            <pc:sldMk cId="659409853" sldId="416"/>
            <ac:spMk id="21" creationId="{3FCFB1DE-0B7E-48CC-BA90-B2AB0889F9D6}"/>
          </ac:spMkLst>
        </pc:spChg>
        <pc:grpChg chg="add del mod">
          <ac:chgData name="Manish Sharma" userId="b799adb9ba789c8f" providerId="LiveId" clId="{7C3D9478-FAB7-47AD-B294-77AB9764AF9A}" dt="2022-01-11T11:11:17.569" v="849"/>
          <ac:grpSpMkLst>
            <pc:docMk/>
            <pc:sldMk cId="659409853" sldId="416"/>
            <ac:grpSpMk id="4" creationId="{F35D6F7F-8D75-4D05-AA76-1256D0BE5E10}"/>
          </ac:grpSpMkLst>
        </pc:grpChg>
        <pc:picChg chg="add mod">
          <ac:chgData name="Manish Sharma" userId="b799adb9ba789c8f" providerId="LiveId" clId="{7C3D9478-FAB7-47AD-B294-77AB9764AF9A}" dt="2022-01-11T11:12:17.209" v="876" actId="27614"/>
          <ac:picMkLst>
            <pc:docMk/>
            <pc:sldMk cId="659409853" sldId="416"/>
            <ac:picMk id="14" creationId="{E17FCEDE-49FB-49EA-A4F9-5A69984A4295}"/>
          </ac:picMkLst>
        </pc:picChg>
        <pc:cxnChg chg="mod">
          <ac:chgData name="Manish Sharma" userId="b799adb9ba789c8f" providerId="LiveId" clId="{7C3D9478-FAB7-47AD-B294-77AB9764AF9A}" dt="2022-01-11T11:11:14.251" v="848"/>
          <ac:cxnSpMkLst>
            <pc:docMk/>
            <pc:sldMk cId="659409853" sldId="416"/>
            <ac:cxnSpMk id="9" creationId="{0E736550-FF05-41CD-A0C7-B69DDBE0A9EB}"/>
          </ac:cxnSpMkLst>
        </pc:cxnChg>
        <pc:cxnChg chg="mod">
          <ac:chgData name="Manish Sharma" userId="b799adb9ba789c8f" providerId="LiveId" clId="{7C3D9478-FAB7-47AD-B294-77AB9764AF9A}" dt="2022-01-11T11:11:14.251" v="848"/>
          <ac:cxnSpMkLst>
            <pc:docMk/>
            <pc:sldMk cId="659409853" sldId="416"/>
            <ac:cxnSpMk id="10" creationId="{9C915F5E-711E-4669-8278-5E424BE9C129}"/>
          </ac:cxnSpMkLst>
        </pc:cxnChg>
        <pc:cxnChg chg="add del mod">
          <ac:chgData name="Manish Sharma" userId="b799adb9ba789c8f" providerId="LiveId" clId="{7C3D9478-FAB7-47AD-B294-77AB9764AF9A}" dt="2022-01-11T11:11:17.569" v="849"/>
          <ac:cxnSpMkLst>
            <pc:docMk/>
            <pc:sldMk cId="659409853" sldId="416"/>
            <ac:cxnSpMk id="13" creationId="{D723C328-8737-4154-8495-5D3625068938}"/>
          </ac:cxnSpMkLst>
        </pc:cxnChg>
      </pc:sldChg>
      <pc:sldChg chg="del">
        <pc:chgData name="Manish Sharma" userId="b799adb9ba789c8f" providerId="LiveId" clId="{7C3D9478-FAB7-47AD-B294-77AB9764AF9A}" dt="2022-01-10T03:24:33.995" v="12" actId="47"/>
        <pc:sldMkLst>
          <pc:docMk/>
          <pc:sldMk cId="1602707574" sldId="416"/>
        </pc:sldMkLst>
      </pc:sldChg>
      <pc:sldChg chg="del">
        <pc:chgData name="Manish Sharma" userId="b799adb9ba789c8f" providerId="LiveId" clId="{7C3D9478-FAB7-47AD-B294-77AB9764AF9A}" dt="2022-01-10T03:24:33.995" v="12" actId="47"/>
        <pc:sldMkLst>
          <pc:docMk/>
          <pc:sldMk cId="505285954" sldId="417"/>
        </pc:sldMkLst>
      </pc:sldChg>
      <pc:sldChg chg="add">
        <pc:chgData name="Manish Sharma" userId="b799adb9ba789c8f" providerId="LiveId" clId="{7C3D9478-FAB7-47AD-B294-77AB9764AF9A}" dt="2022-01-11T11:19:02.567" v="877"/>
        <pc:sldMkLst>
          <pc:docMk/>
          <pc:sldMk cId="1911146554" sldId="417"/>
        </pc:sldMkLst>
      </pc:sldChg>
      <pc:sldChg chg="addSp delSp modSp new mod">
        <pc:chgData name="Manish Sharma" userId="b799adb9ba789c8f" providerId="LiveId" clId="{7C3D9478-FAB7-47AD-B294-77AB9764AF9A}" dt="2022-01-12T03:51:22.597" v="905" actId="1076"/>
        <pc:sldMkLst>
          <pc:docMk/>
          <pc:sldMk cId="2152274653" sldId="418"/>
        </pc:sldMkLst>
        <pc:spChg chg="del">
          <ac:chgData name="Manish Sharma" userId="b799adb9ba789c8f" providerId="LiveId" clId="{7C3D9478-FAB7-47AD-B294-77AB9764AF9A}" dt="2022-01-12T03:50:02.824" v="880" actId="478"/>
          <ac:spMkLst>
            <pc:docMk/>
            <pc:sldMk cId="2152274653" sldId="418"/>
            <ac:spMk id="2" creationId="{FEE70ADF-2B31-4BBB-A42F-8321BFC0A2C0}"/>
          </ac:spMkLst>
        </pc:spChg>
        <pc:spChg chg="del">
          <ac:chgData name="Manish Sharma" userId="b799adb9ba789c8f" providerId="LiveId" clId="{7C3D9478-FAB7-47AD-B294-77AB9764AF9A}" dt="2022-01-12T03:50:02.824" v="880" actId="478"/>
          <ac:spMkLst>
            <pc:docMk/>
            <pc:sldMk cId="2152274653" sldId="418"/>
            <ac:spMk id="3" creationId="{DAB28B65-A9CF-47D5-A263-E7CD3555F3EE}"/>
          </ac:spMkLst>
        </pc:spChg>
        <pc:spChg chg="add mod">
          <ac:chgData name="Manish Sharma" userId="b799adb9ba789c8f" providerId="LiveId" clId="{7C3D9478-FAB7-47AD-B294-77AB9764AF9A}" dt="2022-01-12T03:51:22.597" v="905" actId="1076"/>
          <ac:spMkLst>
            <pc:docMk/>
            <pc:sldMk cId="2152274653" sldId="418"/>
            <ac:spMk id="4" creationId="{ADA6931F-89CB-4A19-9F1E-B5B73B389AB1}"/>
          </ac:spMkLst>
        </pc:spChg>
        <pc:spChg chg="add mod">
          <ac:chgData name="Manish Sharma" userId="b799adb9ba789c8f" providerId="LiveId" clId="{7C3D9478-FAB7-47AD-B294-77AB9764AF9A}" dt="2022-01-12T03:51:22.597" v="905" actId="1076"/>
          <ac:spMkLst>
            <pc:docMk/>
            <pc:sldMk cId="2152274653" sldId="418"/>
            <ac:spMk id="5" creationId="{982B8D0D-96D2-4F5A-8181-54F7AF28828A}"/>
          </ac:spMkLst>
        </pc:spChg>
        <pc:spChg chg="add mod">
          <ac:chgData name="Manish Sharma" userId="b799adb9ba789c8f" providerId="LiveId" clId="{7C3D9478-FAB7-47AD-B294-77AB9764AF9A}" dt="2022-01-12T03:51:22.597" v="905" actId="1076"/>
          <ac:spMkLst>
            <pc:docMk/>
            <pc:sldMk cId="2152274653" sldId="418"/>
            <ac:spMk id="7" creationId="{B912ECA1-147F-427B-BF73-0B2A59319642}"/>
          </ac:spMkLst>
        </pc:spChg>
        <pc:spChg chg="add mod">
          <ac:chgData name="Manish Sharma" userId="b799adb9ba789c8f" providerId="LiveId" clId="{7C3D9478-FAB7-47AD-B294-77AB9764AF9A}" dt="2022-01-12T03:51:22.597" v="905" actId="1076"/>
          <ac:spMkLst>
            <pc:docMk/>
            <pc:sldMk cId="2152274653" sldId="418"/>
            <ac:spMk id="9" creationId="{EA3CC287-E99A-4BA9-A9AD-5C95DF5D3015}"/>
          </ac:spMkLst>
        </pc:spChg>
        <pc:spChg chg="add mod">
          <ac:chgData name="Manish Sharma" userId="b799adb9ba789c8f" providerId="LiveId" clId="{7C3D9478-FAB7-47AD-B294-77AB9764AF9A}" dt="2022-01-12T03:51:22.597" v="905" actId="1076"/>
          <ac:spMkLst>
            <pc:docMk/>
            <pc:sldMk cId="2152274653" sldId="418"/>
            <ac:spMk id="10" creationId="{EB96CBCA-E059-4DA8-B298-5B61F35643A0}"/>
          </ac:spMkLst>
        </pc:spChg>
        <pc:spChg chg="add mod">
          <ac:chgData name="Manish Sharma" userId="b799adb9ba789c8f" providerId="LiveId" clId="{7C3D9478-FAB7-47AD-B294-77AB9764AF9A}" dt="2022-01-12T03:51:22.597" v="905" actId="1076"/>
          <ac:spMkLst>
            <pc:docMk/>
            <pc:sldMk cId="2152274653" sldId="418"/>
            <ac:spMk id="12" creationId="{9C339217-69F7-449B-AE1E-7943999ED65D}"/>
          </ac:spMkLst>
        </pc:spChg>
        <pc:cxnChg chg="add mod">
          <ac:chgData name="Manish Sharma" userId="b799adb9ba789c8f" providerId="LiveId" clId="{7C3D9478-FAB7-47AD-B294-77AB9764AF9A}" dt="2022-01-12T03:51:22.597" v="905" actId="1076"/>
          <ac:cxnSpMkLst>
            <pc:docMk/>
            <pc:sldMk cId="2152274653" sldId="418"/>
            <ac:cxnSpMk id="6" creationId="{FA74169F-E611-4F1B-B1BD-91977E03E6C3}"/>
          </ac:cxnSpMkLst>
        </pc:cxnChg>
        <pc:cxnChg chg="add mod">
          <ac:chgData name="Manish Sharma" userId="b799adb9ba789c8f" providerId="LiveId" clId="{7C3D9478-FAB7-47AD-B294-77AB9764AF9A}" dt="2022-01-12T03:51:22.597" v="905" actId="1076"/>
          <ac:cxnSpMkLst>
            <pc:docMk/>
            <pc:sldMk cId="2152274653" sldId="418"/>
            <ac:cxnSpMk id="8" creationId="{97A2C148-6EC6-4B56-B317-657AC916F22C}"/>
          </ac:cxnSpMkLst>
        </pc:cxnChg>
        <pc:cxnChg chg="add mod">
          <ac:chgData name="Manish Sharma" userId="b799adb9ba789c8f" providerId="LiveId" clId="{7C3D9478-FAB7-47AD-B294-77AB9764AF9A}" dt="2022-01-12T03:51:22.597" v="905" actId="1076"/>
          <ac:cxnSpMkLst>
            <pc:docMk/>
            <pc:sldMk cId="2152274653" sldId="418"/>
            <ac:cxnSpMk id="11" creationId="{DB277395-AE59-4B73-AC0F-EBEBBDE71EAD}"/>
          </ac:cxnSpMkLst>
        </pc:cxnChg>
        <pc:cxnChg chg="add mod">
          <ac:chgData name="Manish Sharma" userId="b799adb9ba789c8f" providerId="LiveId" clId="{7C3D9478-FAB7-47AD-B294-77AB9764AF9A}" dt="2022-01-12T03:51:22.597" v="905" actId="1076"/>
          <ac:cxnSpMkLst>
            <pc:docMk/>
            <pc:sldMk cId="2152274653" sldId="418"/>
            <ac:cxnSpMk id="13" creationId="{558E8B02-63CE-4259-960D-DE2BF5166352}"/>
          </ac:cxnSpMkLst>
        </pc:cxnChg>
      </pc:sldChg>
      <pc:sldChg chg="del">
        <pc:chgData name="Manish Sharma" userId="b799adb9ba789c8f" providerId="LiveId" clId="{7C3D9478-FAB7-47AD-B294-77AB9764AF9A}" dt="2022-01-10T03:24:33.995" v="12" actId="47"/>
        <pc:sldMkLst>
          <pc:docMk/>
          <pc:sldMk cId="4283266374" sldId="418"/>
        </pc:sldMkLst>
      </pc:sldChg>
      <pc:sldChg chg="del">
        <pc:chgData name="Manish Sharma" userId="b799adb9ba789c8f" providerId="LiveId" clId="{7C3D9478-FAB7-47AD-B294-77AB9764AF9A}" dt="2022-01-10T03:24:33.995" v="12" actId="47"/>
        <pc:sldMkLst>
          <pc:docMk/>
          <pc:sldMk cId="1426255416" sldId="419"/>
        </pc:sldMkLst>
      </pc:sldChg>
      <pc:sldChg chg="addSp delSp modSp new mod">
        <pc:chgData name="Manish Sharma" userId="b799adb9ba789c8f" providerId="LiveId" clId="{7C3D9478-FAB7-47AD-B294-77AB9764AF9A}" dt="2022-01-12T04:03:26.736" v="937" actId="113"/>
        <pc:sldMkLst>
          <pc:docMk/>
          <pc:sldMk cId="1454361118" sldId="419"/>
        </pc:sldMkLst>
        <pc:spChg chg="del">
          <ac:chgData name="Manish Sharma" userId="b799adb9ba789c8f" providerId="LiveId" clId="{7C3D9478-FAB7-47AD-B294-77AB9764AF9A}" dt="2022-01-12T03:51:49.871" v="907" actId="478"/>
          <ac:spMkLst>
            <pc:docMk/>
            <pc:sldMk cId="1454361118" sldId="419"/>
            <ac:spMk id="2" creationId="{8BE6F2BE-AAC6-46BD-8E61-1971C5DE8807}"/>
          </ac:spMkLst>
        </pc:spChg>
        <pc:spChg chg="del">
          <ac:chgData name="Manish Sharma" userId="b799adb9ba789c8f" providerId="LiveId" clId="{7C3D9478-FAB7-47AD-B294-77AB9764AF9A}" dt="2022-01-12T03:51:49.871" v="907" actId="478"/>
          <ac:spMkLst>
            <pc:docMk/>
            <pc:sldMk cId="1454361118" sldId="419"/>
            <ac:spMk id="3" creationId="{F57FDE86-216D-4143-8F33-081DB88EF672}"/>
          </ac:spMkLst>
        </pc:spChg>
        <pc:spChg chg="add mod">
          <ac:chgData name="Manish Sharma" userId="b799adb9ba789c8f" providerId="LiveId" clId="{7C3D9478-FAB7-47AD-B294-77AB9764AF9A}" dt="2022-01-12T03:52:54.098" v="910" actId="1076"/>
          <ac:spMkLst>
            <pc:docMk/>
            <pc:sldMk cId="1454361118" sldId="419"/>
            <ac:spMk id="4" creationId="{D1C9F98A-DF79-421D-86C3-49EBFF08A600}"/>
          </ac:spMkLst>
        </pc:spChg>
        <pc:spChg chg="add mod">
          <ac:chgData name="Manish Sharma" userId="b799adb9ba789c8f" providerId="LiveId" clId="{7C3D9478-FAB7-47AD-B294-77AB9764AF9A}" dt="2022-01-12T03:57:23.880" v="921" actId="20577"/>
          <ac:spMkLst>
            <pc:docMk/>
            <pc:sldMk cId="1454361118" sldId="419"/>
            <ac:spMk id="5" creationId="{A9445235-F2EA-406A-B3D8-7360CBD6EDE0}"/>
          </ac:spMkLst>
        </pc:spChg>
        <pc:spChg chg="add mod">
          <ac:chgData name="Manish Sharma" userId="b799adb9ba789c8f" providerId="LiveId" clId="{7C3D9478-FAB7-47AD-B294-77AB9764AF9A}" dt="2022-01-12T03:52:54.098" v="910" actId="1076"/>
          <ac:spMkLst>
            <pc:docMk/>
            <pc:sldMk cId="1454361118" sldId="419"/>
            <ac:spMk id="7" creationId="{5AA470B2-206B-482A-B8EA-565A33B9BA8D}"/>
          </ac:spMkLst>
        </pc:spChg>
        <pc:spChg chg="add mod">
          <ac:chgData name="Manish Sharma" userId="b799adb9ba789c8f" providerId="LiveId" clId="{7C3D9478-FAB7-47AD-B294-77AB9764AF9A}" dt="2022-01-12T03:52:54.098" v="910" actId="1076"/>
          <ac:spMkLst>
            <pc:docMk/>
            <pc:sldMk cId="1454361118" sldId="419"/>
            <ac:spMk id="9" creationId="{6CF45766-748F-4062-AA87-BE8D1856EE72}"/>
          </ac:spMkLst>
        </pc:spChg>
        <pc:spChg chg="add mod">
          <ac:chgData name="Manish Sharma" userId="b799adb9ba789c8f" providerId="LiveId" clId="{7C3D9478-FAB7-47AD-B294-77AB9764AF9A}" dt="2022-01-12T04:02:53.385" v="924" actId="1076"/>
          <ac:spMkLst>
            <pc:docMk/>
            <pc:sldMk cId="1454361118" sldId="419"/>
            <ac:spMk id="11" creationId="{1FB1CCD6-3533-45A2-A348-9979A3013D3B}"/>
          </ac:spMkLst>
        </pc:spChg>
        <pc:spChg chg="add mod">
          <ac:chgData name="Manish Sharma" userId="b799adb9ba789c8f" providerId="LiveId" clId="{7C3D9478-FAB7-47AD-B294-77AB9764AF9A}" dt="2022-01-12T04:03:26.736" v="937" actId="113"/>
          <ac:spMkLst>
            <pc:docMk/>
            <pc:sldMk cId="1454361118" sldId="419"/>
            <ac:spMk id="12" creationId="{C3880A3C-D591-4C03-9C5E-7F5E730A29CC}"/>
          </ac:spMkLst>
        </pc:spChg>
        <pc:spChg chg="add mod">
          <ac:chgData name="Manish Sharma" userId="b799adb9ba789c8f" providerId="LiveId" clId="{7C3D9478-FAB7-47AD-B294-77AB9764AF9A}" dt="2022-01-12T04:02:53.385" v="924" actId="1076"/>
          <ac:spMkLst>
            <pc:docMk/>
            <pc:sldMk cId="1454361118" sldId="419"/>
            <ac:spMk id="14" creationId="{3D722B79-6DB3-448F-9EC6-C955EAA05169}"/>
          </ac:spMkLst>
        </pc:spChg>
        <pc:spChg chg="add mod">
          <ac:chgData name="Manish Sharma" userId="b799adb9ba789c8f" providerId="LiveId" clId="{7C3D9478-FAB7-47AD-B294-77AB9764AF9A}" dt="2022-01-12T04:02:53.385" v="924" actId="1076"/>
          <ac:spMkLst>
            <pc:docMk/>
            <pc:sldMk cId="1454361118" sldId="419"/>
            <ac:spMk id="16" creationId="{69BEA21C-22C6-46A9-A1DF-7972FE9BF39C}"/>
          </ac:spMkLst>
        </pc:spChg>
        <pc:cxnChg chg="add mod">
          <ac:chgData name="Manish Sharma" userId="b799adb9ba789c8f" providerId="LiveId" clId="{7C3D9478-FAB7-47AD-B294-77AB9764AF9A}" dt="2022-01-12T03:52:54.098" v="910" actId="1076"/>
          <ac:cxnSpMkLst>
            <pc:docMk/>
            <pc:sldMk cId="1454361118" sldId="419"/>
            <ac:cxnSpMk id="6" creationId="{5BACE6C9-2016-45D5-A9C5-512A30F3A98D}"/>
          </ac:cxnSpMkLst>
        </pc:cxnChg>
        <pc:cxnChg chg="add mod">
          <ac:chgData name="Manish Sharma" userId="b799adb9ba789c8f" providerId="LiveId" clId="{7C3D9478-FAB7-47AD-B294-77AB9764AF9A}" dt="2022-01-12T03:52:54.098" v="910" actId="1076"/>
          <ac:cxnSpMkLst>
            <pc:docMk/>
            <pc:sldMk cId="1454361118" sldId="419"/>
            <ac:cxnSpMk id="8" creationId="{753EBD49-FA5F-4B57-9480-EB4D263C047C}"/>
          </ac:cxnSpMkLst>
        </pc:cxnChg>
        <pc:cxnChg chg="add mod">
          <ac:chgData name="Manish Sharma" userId="b799adb9ba789c8f" providerId="LiveId" clId="{7C3D9478-FAB7-47AD-B294-77AB9764AF9A}" dt="2022-01-12T03:52:54.098" v="910" actId="1076"/>
          <ac:cxnSpMkLst>
            <pc:docMk/>
            <pc:sldMk cId="1454361118" sldId="419"/>
            <ac:cxnSpMk id="10" creationId="{944C1D46-3040-433D-9A7E-47C7F2B2B329}"/>
          </ac:cxnSpMkLst>
        </pc:cxnChg>
        <pc:cxnChg chg="add mod">
          <ac:chgData name="Manish Sharma" userId="b799adb9ba789c8f" providerId="LiveId" clId="{7C3D9478-FAB7-47AD-B294-77AB9764AF9A}" dt="2022-01-12T04:02:53.385" v="924" actId="1076"/>
          <ac:cxnSpMkLst>
            <pc:docMk/>
            <pc:sldMk cId="1454361118" sldId="419"/>
            <ac:cxnSpMk id="13" creationId="{EF07546D-3972-4F5C-BF8D-B4150CD4DDC0}"/>
          </ac:cxnSpMkLst>
        </pc:cxnChg>
        <pc:cxnChg chg="add mod">
          <ac:chgData name="Manish Sharma" userId="b799adb9ba789c8f" providerId="LiveId" clId="{7C3D9478-FAB7-47AD-B294-77AB9764AF9A}" dt="2022-01-12T04:02:53.385" v="924" actId="1076"/>
          <ac:cxnSpMkLst>
            <pc:docMk/>
            <pc:sldMk cId="1454361118" sldId="419"/>
            <ac:cxnSpMk id="15" creationId="{75F8329B-5F0F-44B0-B142-D0FF38A94435}"/>
          </ac:cxnSpMkLst>
        </pc:cxnChg>
        <pc:cxnChg chg="add mod">
          <ac:chgData name="Manish Sharma" userId="b799adb9ba789c8f" providerId="LiveId" clId="{7C3D9478-FAB7-47AD-B294-77AB9764AF9A}" dt="2022-01-12T04:02:53.385" v="924" actId="1076"/>
          <ac:cxnSpMkLst>
            <pc:docMk/>
            <pc:sldMk cId="1454361118" sldId="419"/>
            <ac:cxnSpMk id="17" creationId="{51A8AC1F-4D58-4FAB-9C4F-13E79B3175DB}"/>
          </ac:cxnSpMkLst>
        </pc:cxnChg>
      </pc:sldChg>
      <pc:sldChg chg="del">
        <pc:chgData name="Manish Sharma" userId="b799adb9ba789c8f" providerId="LiveId" clId="{7C3D9478-FAB7-47AD-B294-77AB9764AF9A}" dt="2022-01-10T03:24:33.995" v="12" actId="47"/>
        <pc:sldMkLst>
          <pc:docMk/>
          <pc:sldMk cId="1148228370" sldId="420"/>
        </pc:sldMkLst>
      </pc:sldChg>
      <pc:sldChg chg="addSp delSp modSp new mod chgLayout">
        <pc:chgData name="Manish Sharma" userId="b799adb9ba789c8f" providerId="LiveId" clId="{7C3D9478-FAB7-47AD-B294-77AB9764AF9A}" dt="2022-01-12T04:34:34.776" v="948" actId="27636"/>
        <pc:sldMkLst>
          <pc:docMk/>
          <pc:sldMk cId="4275185108" sldId="420"/>
        </pc:sldMkLst>
        <pc:spChg chg="mod ord">
          <ac:chgData name="Manish Sharma" userId="b799adb9ba789c8f" providerId="LiveId" clId="{7C3D9478-FAB7-47AD-B294-77AB9764AF9A}" dt="2022-01-12T04:34:29.841" v="946" actId="6264"/>
          <ac:spMkLst>
            <pc:docMk/>
            <pc:sldMk cId="4275185108" sldId="420"/>
            <ac:spMk id="2" creationId="{FAD98BCC-F6B3-4578-9666-A81F3BB7FE59}"/>
          </ac:spMkLst>
        </pc:spChg>
        <pc:spChg chg="mod ord">
          <ac:chgData name="Manish Sharma" userId="b799adb9ba789c8f" providerId="LiveId" clId="{7C3D9478-FAB7-47AD-B294-77AB9764AF9A}" dt="2022-01-12T04:34:34.776" v="948" actId="27636"/>
          <ac:spMkLst>
            <pc:docMk/>
            <pc:sldMk cId="4275185108" sldId="420"/>
            <ac:spMk id="3" creationId="{73A9EBCA-96F5-4475-93F3-CB86826CADC5}"/>
          </ac:spMkLst>
        </pc:spChg>
        <pc:spChg chg="add del mod">
          <ac:chgData name="Manish Sharma" userId="b799adb9ba789c8f" providerId="LiveId" clId="{7C3D9478-FAB7-47AD-B294-77AB9764AF9A}" dt="2022-01-12T04:34:29.841" v="946" actId="6264"/>
          <ac:spMkLst>
            <pc:docMk/>
            <pc:sldMk cId="4275185108" sldId="420"/>
            <ac:spMk id="4" creationId="{95005F09-D947-4A8E-A759-4F9AE027225A}"/>
          </ac:spMkLst>
        </pc:spChg>
        <pc:spChg chg="add del mod">
          <ac:chgData name="Manish Sharma" userId="b799adb9ba789c8f" providerId="LiveId" clId="{7C3D9478-FAB7-47AD-B294-77AB9764AF9A}" dt="2022-01-12T04:34:29.841" v="946" actId="6264"/>
          <ac:spMkLst>
            <pc:docMk/>
            <pc:sldMk cId="4275185108" sldId="420"/>
            <ac:spMk id="5" creationId="{7EF3A756-043D-43A1-858F-F6899B31872C}"/>
          </ac:spMkLst>
        </pc:spChg>
      </pc:sldChg>
      <pc:sldChg chg="modSp new mod">
        <pc:chgData name="Manish Sharma" userId="b799adb9ba789c8f" providerId="LiveId" clId="{7C3D9478-FAB7-47AD-B294-77AB9764AF9A}" dt="2022-01-12T04:35:12.270" v="956" actId="14"/>
        <pc:sldMkLst>
          <pc:docMk/>
          <pc:sldMk cId="107821572" sldId="421"/>
        </pc:sldMkLst>
        <pc:spChg chg="mod">
          <ac:chgData name="Manish Sharma" userId="b799adb9ba789c8f" providerId="LiveId" clId="{7C3D9478-FAB7-47AD-B294-77AB9764AF9A}" dt="2022-01-12T04:34:59.062" v="952" actId="20577"/>
          <ac:spMkLst>
            <pc:docMk/>
            <pc:sldMk cId="107821572" sldId="421"/>
            <ac:spMk id="2" creationId="{44C20BB1-E8C5-4243-A242-1F343C3C5C9B}"/>
          </ac:spMkLst>
        </pc:spChg>
        <pc:spChg chg="mod">
          <ac:chgData name="Manish Sharma" userId="b799adb9ba789c8f" providerId="LiveId" clId="{7C3D9478-FAB7-47AD-B294-77AB9764AF9A}" dt="2022-01-12T04:35:12.270" v="956" actId="14"/>
          <ac:spMkLst>
            <pc:docMk/>
            <pc:sldMk cId="107821572" sldId="421"/>
            <ac:spMk id="3" creationId="{4AF1CD67-12A5-4C3B-828B-4EEA996E8AD9}"/>
          </ac:spMkLst>
        </pc:spChg>
      </pc:sldChg>
      <pc:sldChg chg="del">
        <pc:chgData name="Manish Sharma" userId="b799adb9ba789c8f" providerId="LiveId" clId="{7C3D9478-FAB7-47AD-B294-77AB9764AF9A}" dt="2022-01-10T03:24:33.995" v="12" actId="47"/>
        <pc:sldMkLst>
          <pc:docMk/>
          <pc:sldMk cId="2543228366" sldId="421"/>
        </pc:sldMkLst>
      </pc:sldChg>
      <pc:sldChg chg="modSp new mod">
        <pc:chgData name="Manish Sharma" userId="b799adb9ba789c8f" providerId="LiveId" clId="{7C3D9478-FAB7-47AD-B294-77AB9764AF9A}" dt="2022-01-12T11:28:18.380" v="1041" actId="13926"/>
        <pc:sldMkLst>
          <pc:docMk/>
          <pc:sldMk cId="733118567" sldId="422"/>
        </pc:sldMkLst>
        <pc:spChg chg="mod">
          <ac:chgData name="Manish Sharma" userId="b799adb9ba789c8f" providerId="LiveId" clId="{7C3D9478-FAB7-47AD-B294-77AB9764AF9A}" dt="2022-01-12T10:44:49.842" v="1039" actId="20577"/>
          <ac:spMkLst>
            <pc:docMk/>
            <pc:sldMk cId="733118567" sldId="422"/>
            <ac:spMk id="2" creationId="{91159F01-53A9-46ED-A230-42ECA33CA165}"/>
          </ac:spMkLst>
        </pc:spChg>
        <pc:spChg chg="mod">
          <ac:chgData name="Manish Sharma" userId="b799adb9ba789c8f" providerId="LiveId" clId="{7C3D9478-FAB7-47AD-B294-77AB9764AF9A}" dt="2022-01-12T11:28:18.380" v="1041" actId="13926"/>
          <ac:spMkLst>
            <pc:docMk/>
            <pc:sldMk cId="733118567" sldId="422"/>
            <ac:spMk id="3" creationId="{B05C4B24-F32F-43AD-9496-4D2826809E79}"/>
          </ac:spMkLst>
        </pc:spChg>
      </pc:sldChg>
      <pc:sldChg chg="del">
        <pc:chgData name="Manish Sharma" userId="b799adb9ba789c8f" providerId="LiveId" clId="{7C3D9478-FAB7-47AD-B294-77AB9764AF9A}" dt="2022-01-10T03:24:33.995" v="12" actId="47"/>
        <pc:sldMkLst>
          <pc:docMk/>
          <pc:sldMk cId="2451827515" sldId="422"/>
        </pc:sldMkLst>
      </pc:sldChg>
      <pc:sldChg chg="del">
        <pc:chgData name="Manish Sharma" userId="b799adb9ba789c8f" providerId="LiveId" clId="{7C3D9478-FAB7-47AD-B294-77AB9764AF9A}" dt="2022-01-10T03:24:33.995" v="12" actId="47"/>
        <pc:sldMkLst>
          <pc:docMk/>
          <pc:sldMk cId="4148970189" sldId="423"/>
        </pc:sldMkLst>
      </pc:sldChg>
      <pc:sldChg chg="del">
        <pc:chgData name="Manish Sharma" userId="b799adb9ba789c8f" providerId="LiveId" clId="{7C3D9478-FAB7-47AD-B294-77AB9764AF9A}" dt="2022-01-10T03:24:33.995" v="12" actId="47"/>
        <pc:sldMkLst>
          <pc:docMk/>
          <pc:sldMk cId="984132637" sldId="424"/>
        </pc:sldMkLst>
      </pc:sldChg>
      <pc:sldChg chg="del">
        <pc:chgData name="Manish Sharma" userId="b799adb9ba789c8f" providerId="LiveId" clId="{7C3D9478-FAB7-47AD-B294-77AB9764AF9A}" dt="2022-01-10T03:24:33.995" v="12" actId="47"/>
        <pc:sldMkLst>
          <pc:docMk/>
          <pc:sldMk cId="2388955285" sldId="425"/>
        </pc:sldMkLst>
      </pc:sldChg>
      <pc:sldChg chg="del">
        <pc:chgData name="Manish Sharma" userId="b799adb9ba789c8f" providerId="LiveId" clId="{7C3D9478-FAB7-47AD-B294-77AB9764AF9A}" dt="2022-01-10T03:24:33.995" v="12" actId="47"/>
        <pc:sldMkLst>
          <pc:docMk/>
          <pc:sldMk cId="295429352" sldId="426"/>
        </pc:sldMkLst>
      </pc:sldChg>
      <pc:sldChg chg="del">
        <pc:chgData name="Manish Sharma" userId="b799adb9ba789c8f" providerId="LiveId" clId="{7C3D9478-FAB7-47AD-B294-77AB9764AF9A}" dt="2022-01-10T03:24:33.995" v="12" actId="47"/>
        <pc:sldMkLst>
          <pc:docMk/>
          <pc:sldMk cId="3546740194" sldId="427"/>
        </pc:sldMkLst>
      </pc:sldChg>
      <pc:sldChg chg="del">
        <pc:chgData name="Manish Sharma" userId="b799adb9ba789c8f" providerId="LiveId" clId="{7C3D9478-FAB7-47AD-B294-77AB9764AF9A}" dt="2022-01-10T03:24:33.995" v="12" actId="47"/>
        <pc:sldMkLst>
          <pc:docMk/>
          <pc:sldMk cId="3077700427" sldId="428"/>
        </pc:sldMkLst>
      </pc:sldChg>
      <pc:sldChg chg="del">
        <pc:chgData name="Manish Sharma" userId="b799adb9ba789c8f" providerId="LiveId" clId="{7C3D9478-FAB7-47AD-B294-77AB9764AF9A}" dt="2022-01-10T03:24:33.995" v="12" actId="47"/>
        <pc:sldMkLst>
          <pc:docMk/>
          <pc:sldMk cId="1256451408" sldId="429"/>
        </pc:sldMkLst>
      </pc:sldChg>
      <pc:sldChg chg="del">
        <pc:chgData name="Manish Sharma" userId="b799adb9ba789c8f" providerId="LiveId" clId="{7C3D9478-FAB7-47AD-B294-77AB9764AF9A}" dt="2022-01-10T03:24:33.995" v="12" actId="47"/>
        <pc:sldMkLst>
          <pc:docMk/>
          <pc:sldMk cId="1225956522" sldId="430"/>
        </pc:sldMkLst>
      </pc:sldChg>
      <pc:sldChg chg="del">
        <pc:chgData name="Manish Sharma" userId="b799adb9ba789c8f" providerId="LiveId" clId="{7C3D9478-FAB7-47AD-B294-77AB9764AF9A}" dt="2022-01-10T03:24:33.995" v="12" actId="47"/>
        <pc:sldMkLst>
          <pc:docMk/>
          <pc:sldMk cId="2424590513" sldId="431"/>
        </pc:sldMkLst>
      </pc:sldChg>
      <pc:sldChg chg="del">
        <pc:chgData name="Manish Sharma" userId="b799adb9ba789c8f" providerId="LiveId" clId="{7C3D9478-FAB7-47AD-B294-77AB9764AF9A}" dt="2022-01-10T03:24:33.995" v="12" actId="47"/>
        <pc:sldMkLst>
          <pc:docMk/>
          <pc:sldMk cId="354120390" sldId="432"/>
        </pc:sldMkLst>
      </pc:sldChg>
      <pc:sldChg chg="del">
        <pc:chgData name="Manish Sharma" userId="b799adb9ba789c8f" providerId="LiveId" clId="{7C3D9478-FAB7-47AD-B294-77AB9764AF9A}" dt="2022-01-10T03:24:33.995" v="12" actId="47"/>
        <pc:sldMkLst>
          <pc:docMk/>
          <pc:sldMk cId="1847470529" sldId="433"/>
        </pc:sldMkLst>
      </pc:sldChg>
    </pc:docChg>
  </pc:docChgLst>
  <pc:docChgLst>
    <pc:chgData name="Manish Sharma" userId="b799adb9ba789c8f" providerId="LiveId" clId="{507872B4-C4F2-4A6E-93B9-C4C895BDBCB2}"/>
    <pc:docChg chg="undo redo custSel addSld delSld modSld sldOrd">
      <pc:chgData name="Manish Sharma" userId="b799adb9ba789c8f" providerId="LiveId" clId="{507872B4-C4F2-4A6E-93B9-C4C895BDBCB2}" dt="2022-04-10T11:35:59.666" v="1115" actId="6549"/>
      <pc:docMkLst>
        <pc:docMk/>
      </pc:docMkLst>
      <pc:sldChg chg="modSp add del mod">
        <pc:chgData name="Manish Sharma" userId="b799adb9ba789c8f" providerId="LiveId" clId="{507872B4-C4F2-4A6E-93B9-C4C895BDBCB2}" dt="2022-04-09T11:24:15.281" v="780" actId="20577"/>
        <pc:sldMkLst>
          <pc:docMk/>
          <pc:sldMk cId="3103000826" sldId="266"/>
        </pc:sldMkLst>
        <pc:spChg chg="mod">
          <ac:chgData name="Manish Sharma" userId="b799adb9ba789c8f" providerId="LiveId" clId="{507872B4-C4F2-4A6E-93B9-C4C895BDBCB2}" dt="2022-04-09T11:23:28.430" v="778" actId="1076"/>
          <ac:spMkLst>
            <pc:docMk/>
            <pc:sldMk cId="3103000826" sldId="266"/>
            <ac:spMk id="7" creationId="{0C57B204-BF35-48BB-B211-D1B7321062D6}"/>
          </ac:spMkLst>
        </pc:spChg>
        <pc:spChg chg="mod">
          <ac:chgData name="Manish Sharma" userId="b799adb9ba789c8f" providerId="LiveId" clId="{507872B4-C4F2-4A6E-93B9-C4C895BDBCB2}" dt="2022-04-09T11:24:15.281" v="780" actId="20577"/>
          <ac:spMkLst>
            <pc:docMk/>
            <pc:sldMk cId="3103000826" sldId="266"/>
            <ac:spMk id="8" creationId="{A4FE4D20-2C8F-467C-945E-771DBBC0F7FA}"/>
          </ac:spMkLst>
        </pc:spChg>
      </pc:sldChg>
      <pc:sldChg chg="add del">
        <pc:chgData name="Manish Sharma" userId="b799adb9ba789c8f" providerId="LiveId" clId="{507872B4-C4F2-4A6E-93B9-C4C895BDBCB2}" dt="2022-04-10T04:17:05.890" v="787"/>
        <pc:sldMkLst>
          <pc:docMk/>
          <pc:sldMk cId="1955633667" sldId="267"/>
        </pc:sldMkLst>
      </pc:sldChg>
      <pc:sldChg chg="add del">
        <pc:chgData name="Manish Sharma" userId="b799adb9ba789c8f" providerId="LiveId" clId="{507872B4-C4F2-4A6E-93B9-C4C895BDBCB2}" dt="2022-04-10T05:11:54.278" v="808"/>
        <pc:sldMkLst>
          <pc:docMk/>
          <pc:sldMk cId="2308804351" sldId="268"/>
        </pc:sldMkLst>
      </pc:sldChg>
      <pc:sldChg chg="add del">
        <pc:chgData name="Manish Sharma" userId="b799adb9ba789c8f" providerId="LiveId" clId="{507872B4-C4F2-4A6E-93B9-C4C895BDBCB2}" dt="2022-04-10T05:45:06.180" v="812"/>
        <pc:sldMkLst>
          <pc:docMk/>
          <pc:sldMk cId="541853456" sldId="270"/>
        </pc:sldMkLst>
      </pc:sldChg>
      <pc:sldChg chg="add del">
        <pc:chgData name="Manish Sharma" userId="b799adb9ba789c8f" providerId="LiveId" clId="{507872B4-C4F2-4A6E-93B9-C4C895BDBCB2}" dt="2022-04-10T07:12:50.289" v="814"/>
        <pc:sldMkLst>
          <pc:docMk/>
          <pc:sldMk cId="4251761722" sldId="271"/>
        </pc:sldMkLst>
      </pc:sldChg>
      <pc:sldChg chg="add del">
        <pc:chgData name="Manish Sharma" userId="b799adb9ba789c8f" providerId="LiveId" clId="{507872B4-C4F2-4A6E-93B9-C4C895BDBCB2}" dt="2022-04-09T07:51:56.009" v="753"/>
        <pc:sldMkLst>
          <pc:docMk/>
          <pc:sldMk cId="1331658581" sldId="273"/>
        </pc:sldMkLst>
      </pc:sldChg>
      <pc:sldChg chg="add del">
        <pc:chgData name="Manish Sharma" userId="b799adb9ba789c8f" providerId="LiveId" clId="{507872B4-C4F2-4A6E-93B9-C4C895BDBCB2}" dt="2022-04-09T07:39:17.030" v="499"/>
        <pc:sldMkLst>
          <pc:docMk/>
          <pc:sldMk cId="2937149028" sldId="282"/>
        </pc:sldMkLst>
      </pc:sldChg>
      <pc:sldChg chg="add del">
        <pc:chgData name="Manish Sharma" userId="b799adb9ba789c8f" providerId="LiveId" clId="{507872B4-C4F2-4A6E-93B9-C4C895BDBCB2}" dt="2022-04-09T07:39:17.030" v="499"/>
        <pc:sldMkLst>
          <pc:docMk/>
          <pc:sldMk cId="3640020107" sldId="283"/>
        </pc:sldMkLst>
      </pc:sldChg>
      <pc:sldChg chg="add del">
        <pc:chgData name="Manish Sharma" userId="b799adb9ba789c8f" providerId="LiveId" clId="{507872B4-C4F2-4A6E-93B9-C4C895BDBCB2}" dt="2022-04-09T07:39:17.030" v="499"/>
        <pc:sldMkLst>
          <pc:docMk/>
          <pc:sldMk cId="3936744458" sldId="284"/>
        </pc:sldMkLst>
      </pc:sldChg>
      <pc:sldChg chg="add del">
        <pc:chgData name="Manish Sharma" userId="b799adb9ba789c8f" providerId="LiveId" clId="{507872B4-C4F2-4A6E-93B9-C4C895BDBCB2}" dt="2022-04-10T05:11:54.278" v="808"/>
        <pc:sldMkLst>
          <pc:docMk/>
          <pc:sldMk cId="547040454" sldId="285"/>
        </pc:sldMkLst>
      </pc:sldChg>
      <pc:sldChg chg="add del">
        <pc:chgData name="Manish Sharma" userId="b799adb9ba789c8f" providerId="LiveId" clId="{507872B4-C4F2-4A6E-93B9-C4C895BDBCB2}" dt="2022-04-10T05:11:54.278" v="808"/>
        <pc:sldMkLst>
          <pc:docMk/>
          <pc:sldMk cId="1689115699" sldId="286"/>
        </pc:sldMkLst>
      </pc:sldChg>
      <pc:sldChg chg="add del">
        <pc:chgData name="Manish Sharma" userId="b799adb9ba789c8f" providerId="LiveId" clId="{507872B4-C4F2-4A6E-93B9-C4C895BDBCB2}" dt="2022-04-09T09:40:53.702" v="773"/>
        <pc:sldMkLst>
          <pc:docMk/>
          <pc:sldMk cId="1060908639" sldId="287"/>
        </pc:sldMkLst>
      </pc:sldChg>
      <pc:sldChg chg="add del">
        <pc:chgData name="Manish Sharma" userId="b799adb9ba789c8f" providerId="LiveId" clId="{507872B4-C4F2-4A6E-93B9-C4C895BDBCB2}" dt="2022-04-09T09:40:53.702" v="773"/>
        <pc:sldMkLst>
          <pc:docMk/>
          <pc:sldMk cId="3753465024" sldId="288"/>
        </pc:sldMkLst>
      </pc:sldChg>
      <pc:sldChg chg="add del">
        <pc:chgData name="Manish Sharma" userId="b799adb9ba789c8f" providerId="LiveId" clId="{507872B4-C4F2-4A6E-93B9-C4C895BDBCB2}" dt="2022-04-09T09:40:53.702" v="773"/>
        <pc:sldMkLst>
          <pc:docMk/>
          <pc:sldMk cId="2567783499" sldId="289"/>
        </pc:sldMkLst>
      </pc:sldChg>
      <pc:sldChg chg="add del">
        <pc:chgData name="Manish Sharma" userId="b799adb9ba789c8f" providerId="LiveId" clId="{507872B4-C4F2-4A6E-93B9-C4C895BDBCB2}" dt="2022-04-10T06:28:38.751" v="813"/>
        <pc:sldMkLst>
          <pc:docMk/>
          <pc:sldMk cId="1149044477" sldId="290"/>
        </pc:sldMkLst>
      </pc:sldChg>
      <pc:sldChg chg="add del">
        <pc:chgData name="Manish Sharma" userId="b799adb9ba789c8f" providerId="LiveId" clId="{507872B4-C4F2-4A6E-93B9-C4C895BDBCB2}" dt="2022-04-10T06:28:38.751" v="813"/>
        <pc:sldMkLst>
          <pc:docMk/>
          <pc:sldMk cId="3328030247" sldId="291"/>
        </pc:sldMkLst>
      </pc:sldChg>
      <pc:sldChg chg="addSp delSp">
        <pc:chgData name="Manish Sharma" userId="b799adb9ba789c8f" providerId="LiveId" clId="{507872B4-C4F2-4A6E-93B9-C4C895BDBCB2}" dt="2022-04-09T05:11:41.566" v="121"/>
        <pc:sldMkLst>
          <pc:docMk/>
          <pc:sldMk cId="631516676" sldId="301"/>
        </pc:sldMkLst>
        <pc:picChg chg="add del">
          <ac:chgData name="Manish Sharma" userId="b799adb9ba789c8f" providerId="LiveId" clId="{507872B4-C4F2-4A6E-93B9-C4C895BDBCB2}" dt="2022-04-09T05:11:41.566" v="121"/>
          <ac:picMkLst>
            <pc:docMk/>
            <pc:sldMk cId="631516676" sldId="301"/>
            <ac:picMk id="3" creationId="{46F10369-CF94-491C-B2A7-4593E17F65B2}"/>
          </ac:picMkLst>
        </pc:picChg>
      </pc:sldChg>
      <pc:sldChg chg="modSp add mod">
        <pc:chgData name="Manish Sharma" userId="b799adb9ba789c8f" providerId="LiveId" clId="{507872B4-C4F2-4A6E-93B9-C4C895BDBCB2}" dt="2022-04-09T05:21:06.450" v="312" actId="20577"/>
        <pc:sldMkLst>
          <pc:docMk/>
          <pc:sldMk cId="4155113153" sldId="307"/>
        </pc:sldMkLst>
        <pc:spChg chg="mod">
          <ac:chgData name="Manish Sharma" userId="b799adb9ba789c8f" providerId="LiveId" clId="{507872B4-C4F2-4A6E-93B9-C4C895BDBCB2}" dt="2022-04-09T05:21:06.450" v="312" actId="20577"/>
          <ac:spMkLst>
            <pc:docMk/>
            <pc:sldMk cId="4155113153" sldId="307"/>
            <ac:spMk id="35" creationId="{FEB1180C-CD3A-4AFA-B4DD-2B9198E1374E}"/>
          </ac:spMkLst>
        </pc:spChg>
      </pc:sldChg>
      <pc:sldChg chg="add del">
        <pc:chgData name="Manish Sharma" userId="b799adb9ba789c8f" providerId="LiveId" clId="{507872B4-C4F2-4A6E-93B9-C4C895BDBCB2}" dt="2022-04-09T05:22:11.580" v="313"/>
        <pc:sldMkLst>
          <pc:docMk/>
          <pc:sldMk cId="3401202457" sldId="315"/>
        </pc:sldMkLst>
      </pc:sldChg>
      <pc:sldChg chg="add del">
        <pc:chgData name="Manish Sharma" userId="b799adb9ba789c8f" providerId="LiveId" clId="{507872B4-C4F2-4A6E-93B9-C4C895BDBCB2}" dt="2022-04-10T07:12:50.289" v="814"/>
        <pc:sldMkLst>
          <pc:docMk/>
          <pc:sldMk cId="672012168" sldId="322"/>
        </pc:sldMkLst>
      </pc:sldChg>
      <pc:sldChg chg="add del">
        <pc:chgData name="Manish Sharma" userId="b799adb9ba789c8f" providerId="LiveId" clId="{507872B4-C4F2-4A6E-93B9-C4C895BDBCB2}" dt="2022-04-10T07:12:50.289" v="814"/>
        <pc:sldMkLst>
          <pc:docMk/>
          <pc:sldMk cId="1558062592" sldId="323"/>
        </pc:sldMkLst>
      </pc:sldChg>
      <pc:sldChg chg="add">
        <pc:chgData name="Manish Sharma" userId="b799adb9ba789c8f" providerId="LiveId" clId="{507872B4-C4F2-4A6E-93B9-C4C895BDBCB2}" dt="2022-04-10T11:35:31.956" v="1113"/>
        <pc:sldMkLst>
          <pc:docMk/>
          <pc:sldMk cId="3573060485" sldId="328"/>
        </pc:sldMkLst>
      </pc:sldChg>
      <pc:sldChg chg="add del">
        <pc:chgData name="Manish Sharma" userId="b799adb9ba789c8f" providerId="LiveId" clId="{507872B4-C4F2-4A6E-93B9-C4C895BDBCB2}" dt="2022-04-09T04:51:12.399" v="86"/>
        <pc:sldMkLst>
          <pc:docMk/>
          <pc:sldMk cId="3819615658" sldId="330"/>
        </pc:sldMkLst>
      </pc:sldChg>
      <pc:sldChg chg="add del">
        <pc:chgData name="Manish Sharma" userId="b799adb9ba789c8f" providerId="LiveId" clId="{507872B4-C4F2-4A6E-93B9-C4C895BDBCB2}" dt="2022-04-09T07:39:17.030" v="499"/>
        <pc:sldMkLst>
          <pc:docMk/>
          <pc:sldMk cId="1872235650" sldId="331"/>
        </pc:sldMkLst>
      </pc:sldChg>
      <pc:sldChg chg="add del">
        <pc:chgData name="Manish Sharma" userId="b799adb9ba789c8f" providerId="LiveId" clId="{507872B4-C4F2-4A6E-93B9-C4C895BDBCB2}" dt="2022-04-09T09:54:02.287" v="774"/>
        <pc:sldMkLst>
          <pc:docMk/>
          <pc:sldMk cId="2699455721" sldId="332"/>
        </pc:sldMkLst>
      </pc:sldChg>
      <pc:sldChg chg="del">
        <pc:chgData name="Manish Sharma" userId="b799adb9ba789c8f" providerId="LiveId" clId="{507872B4-C4F2-4A6E-93B9-C4C895BDBCB2}" dt="2022-04-09T03:35:35.502" v="0" actId="47"/>
        <pc:sldMkLst>
          <pc:docMk/>
          <pc:sldMk cId="799825723" sldId="335"/>
        </pc:sldMkLst>
      </pc:sldChg>
      <pc:sldChg chg="addSp delSp modSp new mod">
        <pc:chgData name="Manish Sharma" userId="b799adb9ba789c8f" providerId="LiveId" clId="{507872B4-C4F2-4A6E-93B9-C4C895BDBCB2}" dt="2022-04-09T04:14:34.003" v="10"/>
        <pc:sldMkLst>
          <pc:docMk/>
          <pc:sldMk cId="1358718415" sldId="335"/>
        </pc:sldMkLst>
        <pc:spChg chg="del">
          <ac:chgData name="Manish Sharma" userId="b799adb9ba789c8f" providerId="LiveId" clId="{507872B4-C4F2-4A6E-93B9-C4C895BDBCB2}" dt="2022-04-09T04:12:54.718" v="2" actId="478"/>
          <ac:spMkLst>
            <pc:docMk/>
            <pc:sldMk cId="1358718415" sldId="335"/>
            <ac:spMk id="2" creationId="{39699644-D4C2-4A5C-9C47-64A713142985}"/>
          </ac:spMkLst>
        </pc:spChg>
        <pc:spChg chg="del">
          <ac:chgData name="Manish Sharma" userId="b799adb9ba789c8f" providerId="LiveId" clId="{507872B4-C4F2-4A6E-93B9-C4C895BDBCB2}" dt="2022-04-09T04:12:54.718" v="2" actId="478"/>
          <ac:spMkLst>
            <pc:docMk/>
            <pc:sldMk cId="1358718415" sldId="335"/>
            <ac:spMk id="3" creationId="{EAEC757C-02F7-4116-8F64-9E7F38718F51}"/>
          </ac:spMkLst>
        </pc:spChg>
        <pc:spChg chg="add mod">
          <ac:chgData name="Manish Sharma" userId="b799adb9ba789c8f" providerId="LiveId" clId="{507872B4-C4F2-4A6E-93B9-C4C895BDBCB2}" dt="2022-04-09T04:13:08.273" v="3"/>
          <ac:spMkLst>
            <pc:docMk/>
            <pc:sldMk cId="1358718415" sldId="335"/>
            <ac:spMk id="6" creationId="{E7385478-4BB9-404B-9E37-71C4EC54836D}"/>
          </ac:spMkLst>
        </pc:spChg>
        <pc:spChg chg="add mod">
          <ac:chgData name="Manish Sharma" userId="b799adb9ba789c8f" providerId="LiveId" clId="{507872B4-C4F2-4A6E-93B9-C4C895BDBCB2}" dt="2022-04-09T04:13:08.273" v="3"/>
          <ac:spMkLst>
            <pc:docMk/>
            <pc:sldMk cId="1358718415" sldId="335"/>
            <ac:spMk id="7" creationId="{57C83A57-5AFF-4557-8348-6B12DE73DD9A}"/>
          </ac:spMkLst>
        </pc:spChg>
        <pc:spChg chg="mod">
          <ac:chgData name="Manish Sharma" userId="b799adb9ba789c8f" providerId="LiveId" clId="{507872B4-C4F2-4A6E-93B9-C4C895BDBCB2}" dt="2022-04-09T04:13:16.417" v="4"/>
          <ac:spMkLst>
            <pc:docMk/>
            <pc:sldMk cId="1358718415" sldId="335"/>
            <ac:spMk id="9" creationId="{86964305-2693-49FF-8D85-FFFF1B392AC5}"/>
          </ac:spMkLst>
        </pc:spChg>
        <pc:spChg chg="mod">
          <ac:chgData name="Manish Sharma" userId="b799adb9ba789c8f" providerId="LiveId" clId="{507872B4-C4F2-4A6E-93B9-C4C895BDBCB2}" dt="2022-04-09T04:13:16.417" v="4"/>
          <ac:spMkLst>
            <pc:docMk/>
            <pc:sldMk cId="1358718415" sldId="335"/>
            <ac:spMk id="10" creationId="{CF3AF2AC-3862-4D58-9B55-EA63E310B9AE}"/>
          </ac:spMkLst>
        </pc:spChg>
        <pc:spChg chg="mod">
          <ac:chgData name="Manish Sharma" userId="b799adb9ba789c8f" providerId="LiveId" clId="{507872B4-C4F2-4A6E-93B9-C4C895BDBCB2}" dt="2022-04-09T04:13:16.417" v="4"/>
          <ac:spMkLst>
            <pc:docMk/>
            <pc:sldMk cId="1358718415" sldId="335"/>
            <ac:spMk id="12" creationId="{D309BAA9-C39B-44FA-8A3E-40ED0B3930DB}"/>
          </ac:spMkLst>
        </pc:spChg>
        <pc:spChg chg="mod">
          <ac:chgData name="Manish Sharma" userId="b799adb9ba789c8f" providerId="LiveId" clId="{507872B4-C4F2-4A6E-93B9-C4C895BDBCB2}" dt="2022-04-09T04:13:16.417" v="4"/>
          <ac:spMkLst>
            <pc:docMk/>
            <pc:sldMk cId="1358718415" sldId="335"/>
            <ac:spMk id="13" creationId="{E01DF8A0-9F06-4399-8CAB-90DB523FAF67}"/>
          </ac:spMkLst>
        </pc:spChg>
        <pc:spChg chg="mod">
          <ac:chgData name="Manish Sharma" userId="b799adb9ba789c8f" providerId="LiveId" clId="{507872B4-C4F2-4A6E-93B9-C4C895BDBCB2}" dt="2022-04-09T04:13:16.417" v="4"/>
          <ac:spMkLst>
            <pc:docMk/>
            <pc:sldMk cId="1358718415" sldId="335"/>
            <ac:spMk id="15" creationId="{94AFE4D7-0051-48ED-BD8C-A7C1B955086F}"/>
          </ac:spMkLst>
        </pc:spChg>
        <pc:spChg chg="mod">
          <ac:chgData name="Manish Sharma" userId="b799adb9ba789c8f" providerId="LiveId" clId="{507872B4-C4F2-4A6E-93B9-C4C895BDBCB2}" dt="2022-04-09T04:13:16.417" v="4"/>
          <ac:spMkLst>
            <pc:docMk/>
            <pc:sldMk cId="1358718415" sldId="335"/>
            <ac:spMk id="16" creationId="{89C59F7D-4C75-48F7-8325-9D50D39F9E68}"/>
          </ac:spMkLst>
        </pc:spChg>
        <pc:spChg chg="add mod">
          <ac:chgData name="Manish Sharma" userId="b799adb9ba789c8f" providerId="LiveId" clId="{507872B4-C4F2-4A6E-93B9-C4C895BDBCB2}" dt="2022-04-09T04:13:23.082" v="5"/>
          <ac:spMkLst>
            <pc:docMk/>
            <pc:sldMk cId="1358718415" sldId="335"/>
            <ac:spMk id="18" creationId="{C2B98ED6-9AD3-4465-869F-C477EAD88DFA}"/>
          </ac:spMkLst>
        </pc:spChg>
        <pc:spChg chg="add mod">
          <ac:chgData name="Manish Sharma" userId="b799adb9ba789c8f" providerId="LiveId" clId="{507872B4-C4F2-4A6E-93B9-C4C895BDBCB2}" dt="2022-04-09T04:13:23.082" v="5"/>
          <ac:spMkLst>
            <pc:docMk/>
            <pc:sldMk cId="1358718415" sldId="335"/>
            <ac:spMk id="19" creationId="{4111A8C3-E0A5-44C2-AE78-44DB88B3E873}"/>
          </ac:spMkLst>
        </pc:spChg>
        <pc:spChg chg="add mod">
          <ac:chgData name="Manish Sharma" userId="b799adb9ba789c8f" providerId="LiveId" clId="{507872B4-C4F2-4A6E-93B9-C4C895BDBCB2}" dt="2022-04-09T04:13:50.262" v="6"/>
          <ac:spMkLst>
            <pc:docMk/>
            <pc:sldMk cId="1358718415" sldId="335"/>
            <ac:spMk id="20" creationId="{0EE62B68-88D2-4CEE-B2D1-756B1F59ED05}"/>
          </ac:spMkLst>
        </pc:spChg>
        <pc:spChg chg="add mod">
          <ac:chgData name="Manish Sharma" userId="b799adb9ba789c8f" providerId="LiveId" clId="{507872B4-C4F2-4A6E-93B9-C4C895BDBCB2}" dt="2022-04-09T04:13:50.262" v="6"/>
          <ac:spMkLst>
            <pc:docMk/>
            <pc:sldMk cId="1358718415" sldId="335"/>
            <ac:spMk id="23" creationId="{64C5BCD3-26C8-4CC8-B283-263443CC0B73}"/>
          </ac:spMkLst>
        </pc:spChg>
        <pc:spChg chg="add mod">
          <ac:chgData name="Manish Sharma" userId="b799adb9ba789c8f" providerId="LiveId" clId="{507872B4-C4F2-4A6E-93B9-C4C895BDBCB2}" dt="2022-04-09T04:13:57.509" v="7"/>
          <ac:spMkLst>
            <pc:docMk/>
            <pc:sldMk cId="1358718415" sldId="335"/>
            <ac:spMk id="24" creationId="{E2BFC652-BF26-48B9-B41F-FCB982AD1E16}"/>
          </ac:spMkLst>
        </pc:spChg>
        <pc:spChg chg="add mod">
          <ac:chgData name="Manish Sharma" userId="b799adb9ba789c8f" providerId="LiveId" clId="{507872B4-C4F2-4A6E-93B9-C4C895BDBCB2}" dt="2022-04-09T04:14:09.954" v="8"/>
          <ac:spMkLst>
            <pc:docMk/>
            <pc:sldMk cId="1358718415" sldId="335"/>
            <ac:spMk id="25" creationId="{0DC535B4-42D2-4CC2-9CBD-41FFAE840F10}"/>
          </ac:spMkLst>
        </pc:spChg>
        <pc:spChg chg="add mod">
          <ac:chgData name="Manish Sharma" userId="b799adb9ba789c8f" providerId="LiveId" clId="{507872B4-C4F2-4A6E-93B9-C4C895BDBCB2}" dt="2022-04-09T04:14:09.954" v="8"/>
          <ac:spMkLst>
            <pc:docMk/>
            <pc:sldMk cId="1358718415" sldId="335"/>
            <ac:spMk id="26" creationId="{3D8717FB-484C-4E7F-8806-4BE330E64459}"/>
          </ac:spMkLst>
        </pc:spChg>
        <pc:spChg chg="add mod">
          <ac:chgData name="Manish Sharma" userId="b799adb9ba789c8f" providerId="LiveId" clId="{507872B4-C4F2-4A6E-93B9-C4C895BDBCB2}" dt="2022-04-09T04:14:09.954" v="8"/>
          <ac:spMkLst>
            <pc:docMk/>
            <pc:sldMk cId="1358718415" sldId="335"/>
            <ac:spMk id="27" creationId="{5484AAEE-AE38-4710-8B7E-E0582B571F17}"/>
          </ac:spMkLst>
        </pc:spChg>
        <pc:spChg chg="add mod">
          <ac:chgData name="Manish Sharma" userId="b799adb9ba789c8f" providerId="LiveId" clId="{507872B4-C4F2-4A6E-93B9-C4C895BDBCB2}" dt="2022-04-09T04:14:09.954" v="8"/>
          <ac:spMkLst>
            <pc:docMk/>
            <pc:sldMk cId="1358718415" sldId="335"/>
            <ac:spMk id="28" creationId="{8DD0CE5F-0F50-43BF-9FD9-1CCE19766464}"/>
          </ac:spMkLst>
        </pc:spChg>
        <pc:spChg chg="add mod">
          <ac:chgData name="Manish Sharma" userId="b799adb9ba789c8f" providerId="LiveId" clId="{507872B4-C4F2-4A6E-93B9-C4C895BDBCB2}" dt="2022-04-09T04:14:09.954" v="8"/>
          <ac:spMkLst>
            <pc:docMk/>
            <pc:sldMk cId="1358718415" sldId="335"/>
            <ac:spMk id="29" creationId="{578D2485-6324-494D-B6C0-2F1EC9BE4E4B}"/>
          </ac:spMkLst>
        </pc:spChg>
        <pc:spChg chg="add mod">
          <ac:chgData name="Manish Sharma" userId="b799adb9ba789c8f" providerId="LiveId" clId="{507872B4-C4F2-4A6E-93B9-C4C895BDBCB2}" dt="2022-04-09T04:14:21.485" v="9"/>
          <ac:spMkLst>
            <pc:docMk/>
            <pc:sldMk cId="1358718415" sldId="335"/>
            <ac:spMk id="32" creationId="{9BA0345D-26A8-4D29-8F13-1DB4E7F96FAA}"/>
          </ac:spMkLst>
        </pc:spChg>
        <pc:spChg chg="add mod">
          <ac:chgData name="Manish Sharma" userId="b799adb9ba789c8f" providerId="LiveId" clId="{507872B4-C4F2-4A6E-93B9-C4C895BDBCB2}" dt="2022-04-09T04:14:21.485" v="9"/>
          <ac:spMkLst>
            <pc:docMk/>
            <pc:sldMk cId="1358718415" sldId="335"/>
            <ac:spMk id="33" creationId="{D5189D22-283C-4AC5-B9E8-8E57830C9B63}"/>
          </ac:spMkLst>
        </pc:spChg>
        <pc:spChg chg="mod">
          <ac:chgData name="Manish Sharma" userId="b799adb9ba789c8f" providerId="LiveId" clId="{507872B4-C4F2-4A6E-93B9-C4C895BDBCB2}" dt="2022-04-09T04:14:34.003" v="10"/>
          <ac:spMkLst>
            <pc:docMk/>
            <pc:sldMk cId="1358718415" sldId="335"/>
            <ac:spMk id="35" creationId="{CC409A04-DCAE-42B3-A8CE-B9602EBCD0A6}"/>
          </ac:spMkLst>
        </pc:spChg>
        <pc:spChg chg="mod">
          <ac:chgData name="Manish Sharma" userId="b799adb9ba789c8f" providerId="LiveId" clId="{507872B4-C4F2-4A6E-93B9-C4C895BDBCB2}" dt="2022-04-09T04:14:34.003" v="10"/>
          <ac:spMkLst>
            <pc:docMk/>
            <pc:sldMk cId="1358718415" sldId="335"/>
            <ac:spMk id="36" creationId="{8F9CBC63-B991-4B0A-BDE1-9903DAB9B0A2}"/>
          </ac:spMkLst>
        </pc:spChg>
        <pc:spChg chg="add mod">
          <ac:chgData name="Manish Sharma" userId="b799adb9ba789c8f" providerId="LiveId" clId="{507872B4-C4F2-4A6E-93B9-C4C895BDBCB2}" dt="2022-04-09T04:14:34.003" v="10"/>
          <ac:spMkLst>
            <pc:docMk/>
            <pc:sldMk cId="1358718415" sldId="335"/>
            <ac:spMk id="37" creationId="{A9C687EB-6FCC-4C4E-A982-EE8C71C179B4}"/>
          </ac:spMkLst>
        </pc:spChg>
        <pc:grpChg chg="add mod">
          <ac:chgData name="Manish Sharma" userId="b799adb9ba789c8f" providerId="LiveId" clId="{507872B4-C4F2-4A6E-93B9-C4C895BDBCB2}" dt="2022-04-09T04:13:16.417" v="4"/>
          <ac:grpSpMkLst>
            <pc:docMk/>
            <pc:sldMk cId="1358718415" sldId="335"/>
            <ac:grpSpMk id="8" creationId="{2D35F1EF-F081-4100-BC7F-5445C8522D92}"/>
          </ac:grpSpMkLst>
        </pc:grpChg>
        <pc:grpChg chg="add mod">
          <ac:chgData name="Manish Sharma" userId="b799adb9ba789c8f" providerId="LiveId" clId="{507872B4-C4F2-4A6E-93B9-C4C895BDBCB2}" dt="2022-04-09T04:13:16.417" v="4"/>
          <ac:grpSpMkLst>
            <pc:docMk/>
            <pc:sldMk cId="1358718415" sldId="335"/>
            <ac:grpSpMk id="11" creationId="{93B2A04E-908E-4A6C-909F-13445199C91C}"/>
          </ac:grpSpMkLst>
        </pc:grpChg>
        <pc:grpChg chg="add mod">
          <ac:chgData name="Manish Sharma" userId="b799adb9ba789c8f" providerId="LiveId" clId="{507872B4-C4F2-4A6E-93B9-C4C895BDBCB2}" dt="2022-04-09T04:13:16.417" v="4"/>
          <ac:grpSpMkLst>
            <pc:docMk/>
            <pc:sldMk cId="1358718415" sldId="335"/>
            <ac:grpSpMk id="14" creationId="{F8AF122C-E3FB-49EB-90E3-8C52F29B6AD7}"/>
          </ac:grpSpMkLst>
        </pc:grpChg>
        <pc:grpChg chg="add mod">
          <ac:chgData name="Manish Sharma" userId="b799adb9ba789c8f" providerId="LiveId" clId="{507872B4-C4F2-4A6E-93B9-C4C895BDBCB2}" dt="2022-04-09T04:14:34.003" v="10"/>
          <ac:grpSpMkLst>
            <pc:docMk/>
            <pc:sldMk cId="1358718415" sldId="335"/>
            <ac:grpSpMk id="34" creationId="{BCFD7950-1970-4CB6-855B-13A0ED148AD5}"/>
          </ac:grpSpMkLst>
        </pc:grpChg>
        <pc:cxnChg chg="add mod">
          <ac:chgData name="Manish Sharma" userId="b799adb9ba789c8f" providerId="LiveId" clId="{507872B4-C4F2-4A6E-93B9-C4C895BDBCB2}" dt="2022-04-09T04:13:08.273" v="3"/>
          <ac:cxnSpMkLst>
            <pc:docMk/>
            <pc:sldMk cId="1358718415" sldId="335"/>
            <ac:cxnSpMk id="4" creationId="{8E069590-AD87-4538-8A46-434309D0533D}"/>
          </ac:cxnSpMkLst>
        </pc:cxnChg>
        <pc:cxnChg chg="add mod">
          <ac:chgData name="Manish Sharma" userId="b799adb9ba789c8f" providerId="LiveId" clId="{507872B4-C4F2-4A6E-93B9-C4C895BDBCB2}" dt="2022-04-09T04:13:08.273" v="3"/>
          <ac:cxnSpMkLst>
            <pc:docMk/>
            <pc:sldMk cId="1358718415" sldId="335"/>
            <ac:cxnSpMk id="5" creationId="{E26EE087-1A91-46C4-871B-E74EDFE15C05}"/>
          </ac:cxnSpMkLst>
        </pc:cxnChg>
        <pc:cxnChg chg="add mod">
          <ac:chgData name="Manish Sharma" userId="b799adb9ba789c8f" providerId="LiveId" clId="{507872B4-C4F2-4A6E-93B9-C4C895BDBCB2}" dt="2022-04-09T04:13:23.082" v="5"/>
          <ac:cxnSpMkLst>
            <pc:docMk/>
            <pc:sldMk cId="1358718415" sldId="335"/>
            <ac:cxnSpMk id="17" creationId="{B9BCE646-29AC-445E-81AA-F12C21C46B58}"/>
          </ac:cxnSpMkLst>
        </pc:cxnChg>
        <pc:cxnChg chg="add mod">
          <ac:chgData name="Manish Sharma" userId="b799adb9ba789c8f" providerId="LiveId" clId="{507872B4-C4F2-4A6E-93B9-C4C895BDBCB2}" dt="2022-04-09T04:13:50.262" v="6"/>
          <ac:cxnSpMkLst>
            <pc:docMk/>
            <pc:sldMk cId="1358718415" sldId="335"/>
            <ac:cxnSpMk id="21" creationId="{E4A7E6A1-CEA7-410E-AAAD-023609F231A8}"/>
          </ac:cxnSpMkLst>
        </pc:cxnChg>
        <pc:cxnChg chg="add mod">
          <ac:chgData name="Manish Sharma" userId="b799adb9ba789c8f" providerId="LiveId" clId="{507872B4-C4F2-4A6E-93B9-C4C895BDBCB2}" dt="2022-04-09T04:13:50.262" v="6"/>
          <ac:cxnSpMkLst>
            <pc:docMk/>
            <pc:sldMk cId="1358718415" sldId="335"/>
            <ac:cxnSpMk id="22" creationId="{802DD8FE-7FAF-438D-986E-3D711E80D86A}"/>
          </ac:cxnSpMkLst>
        </pc:cxnChg>
        <pc:cxnChg chg="add mod">
          <ac:chgData name="Manish Sharma" userId="b799adb9ba789c8f" providerId="LiveId" clId="{507872B4-C4F2-4A6E-93B9-C4C895BDBCB2}" dt="2022-04-09T04:14:21.485" v="9"/>
          <ac:cxnSpMkLst>
            <pc:docMk/>
            <pc:sldMk cId="1358718415" sldId="335"/>
            <ac:cxnSpMk id="30" creationId="{FF6AB628-EEF1-4ACA-B817-0C29B0E33216}"/>
          </ac:cxnSpMkLst>
        </pc:cxnChg>
        <pc:cxnChg chg="add mod">
          <ac:chgData name="Manish Sharma" userId="b799adb9ba789c8f" providerId="LiveId" clId="{507872B4-C4F2-4A6E-93B9-C4C895BDBCB2}" dt="2022-04-09T04:14:21.485" v="9"/>
          <ac:cxnSpMkLst>
            <pc:docMk/>
            <pc:sldMk cId="1358718415" sldId="335"/>
            <ac:cxnSpMk id="31" creationId="{0AE953B0-7211-4D4F-AFA9-A2E473A52020}"/>
          </ac:cxnSpMkLst>
        </pc:cxnChg>
      </pc:sldChg>
      <pc:sldChg chg="addSp delSp modSp new mod">
        <pc:chgData name="Manish Sharma" userId="b799adb9ba789c8f" providerId="LiveId" clId="{507872B4-C4F2-4A6E-93B9-C4C895BDBCB2}" dt="2022-04-09T04:17:07.642" v="77"/>
        <pc:sldMkLst>
          <pc:docMk/>
          <pc:sldMk cId="560902878" sldId="336"/>
        </pc:sldMkLst>
        <pc:spChg chg="del">
          <ac:chgData name="Manish Sharma" userId="b799adb9ba789c8f" providerId="LiveId" clId="{507872B4-C4F2-4A6E-93B9-C4C895BDBCB2}" dt="2022-04-09T04:15:01.048" v="12" actId="478"/>
          <ac:spMkLst>
            <pc:docMk/>
            <pc:sldMk cId="560902878" sldId="336"/>
            <ac:spMk id="2" creationId="{2CC9A396-E324-40A3-8E09-9190F7CFA274}"/>
          </ac:spMkLst>
        </pc:spChg>
        <pc:spChg chg="del">
          <ac:chgData name="Manish Sharma" userId="b799adb9ba789c8f" providerId="LiveId" clId="{507872B4-C4F2-4A6E-93B9-C4C895BDBCB2}" dt="2022-04-09T04:15:01.048" v="12" actId="478"/>
          <ac:spMkLst>
            <pc:docMk/>
            <pc:sldMk cId="560902878" sldId="336"/>
            <ac:spMk id="3" creationId="{823D18B1-D831-44EF-BDDD-4B9479DE48EE}"/>
          </ac:spMkLst>
        </pc:spChg>
        <pc:spChg chg="add mod">
          <ac:chgData name="Manish Sharma" userId="b799adb9ba789c8f" providerId="LiveId" clId="{507872B4-C4F2-4A6E-93B9-C4C895BDBCB2}" dt="2022-04-09T04:15:11.125" v="13"/>
          <ac:spMkLst>
            <pc:docMk/>
            <pc:sldMk cId="560902878" sldId="336"/>
            <ac:spMk id="4" creationId="{3A7E5A83-F6E9-4590-B32B-DDBAAEBE221C}"/>
          </ac:spMkLst>
        </pc:spChg>
        <pc:spChg chg="mod">
          <ac:chgData name="Manish Sharma" userId="b799adb9ba789c8f" providerId="LiveId" clId="{507872B4-C4F2-4A6E-93B9-C4C895BDBCB2}" dt="2022-04-09T04:15:11.125" v="13"/>
          <ac:spMkLst>
            <pc:docMk/>
            <pc:sldMk cId="560902878" sldId="336"/>
            <ac:spMk id="6" creationId="{A900921A-095C-4D69-ABE7-F0F43B5EBE3E}"/>
          </ac:spMkLst>
        </pc:spChg>
        <pc:spChg chg="mod">
          <ac:chgData name="Manish Sharma" userId="b799adb9ba789c8f" providerId="LiveId" clId="{507872B4-C4F2-4A6E-93B9-C4C895BDBCB2}" dt="2022-04-09T04:15:11.125" v="13"/>
          <ac:spMkLst>
            <pc:docMk/>
            <pc:sldMk cId="560902878" sldId="336"/>
            <ac:spMk id="7" creationId="{8DCD34E3-E818-430D-9084-255F8AA6FE98}"/>
          </ac:spMkLst>
        </pc:spChg>
        <pc:spChg chg="mod">
          <ac:chgData name="Manish Sharma" userId="b799adb9ba789c8f" providerId="LiveId" clId="{507872B4-C4F2-4A6E-93B9-C4C895BDBCB2}" dt="2022-04-09T04:15:11.125" v="13"/>
          <ac:spMkLst>
            <pc:docMk/>
            <pc:sldMk cId="560902878" sldId="336"/>
            <ac:spMk id="9" creationId="{8CB52FA0-A4AE-4D62-88DE-36A39F534B42}"/>
          </ac:spMkLst>
        </pc:spChg>
        <pc:spChg chg="mod">
          <ac:chgData name="Manish Sharma" userId="b799adb9ba789c8f" providerId="LiveId" clId="{507872B4-C4F2-4A6E-93B9-C4C895BDBCB2}" dt="2022-04-09T04:15:11.125" v="13"/>
          <ac:spMkLst>
            <pc:docMk/>
            <pc:sldMk cId="560902878" sldId="336"/>
            <ac:spMk id="10" creationId="{4426B639-623B-453C-A65D-20096054636A}"/>
          </ac:spMkLst>
        </pc:spChg>
        <pc:spChg chg="mod">
          <ac:chgData name="Manish Sharma" userId="b799adb9ba789c8f" providerId="LiveId" clId="{507872B4-C4F2-4A6E-93B9-C4C895BDBCB2}" dt="2022-04-09T04:15:11.125" v="13"/>
          <ac:spMkLst>
            <pc:docMk/>
            <pc:sldMk cId="560902878" sldId="336"/>
            <ac:spMk id="12" creationId="{DCDBA70C-A7B6-4014-9E8A-F9C9874715A6}"/>
          </ac:spMkLst>
        </pc:spChg>
        <pc:spChg chg="mod">
          <ac:chgData name="Manish Sharma" userId="b799adb9ba789c8f" providerId="LiveId" clId="{507872B4-C4F2-4A6E-93B9-C4C895BDBCB2}" dt="2022-04-09T04:15:11.125" v="13"/>
          <ac:spMkLst>
            <pc:docMk/>
            <pc:sldMk cId="560902878" sldId="336"/>
            <ac:spMk id="13" creationId="{E93DB483-3356-417E-919A-9DCF79950E49}"/>
          </ac:spMkLst>
        </pc:spChg>
        <pc:spChg chg="add mod">
          <ac:chgData name="Manish Sharma" userId="b799adb9ba789c8f" providerId="LiveId" clId="{507872B4-C4F2-4A6E-93B9-C4C895BDBCB2}" dt="2022-04-09T04:15:11.125" v="13"/>
          <ac:spMkLst>
            <pc:docMk/>
            <pc:sldMk cId="560902878" sldId="336"/>
            <ac:spMk id="15" creationId="{D89F772D-8FC2-49E5-B772-297E0F8408F0}"/>
          </ac:spMkLst>
        </pc:spChg>
        <pc:spChg chg="add mod">
          <ac:chgData name="Manish Sharma" userId="b799adb9ba789c8f" providerId="LiveId" clId="{507872B4-C4F2-4A6E-93B9-C4C895BDBCB2}" dt="2022-04-09T04:15:11.125" v="13"/>
          <ac:spMkLst>
            <pc:docMk/>
            <pc:sldMk cId="560902878" sldId="336"/>
            <ac:spMk id="16" creationId="{BB622BA3-E904-4CAB-B55B-65261B3684DB}"/>
          </ac:spMkLst>
        </pc:spChg>
        <pc:spChg chg="add mod">
          <ac:chgData name="Manish Sharma" userId="b799adb9ba789c8f" providerId="LiveId" clId="{507872B4-C4F2-4A6E-93B9-C4C895BDBCB2}" dt="2022-04-09T04:15:23.678" v="14"/>
          <ac:spMkLst>
            <pc:docMk/>
            <pc:sldMk cId="560902878" sldId="336"/>
            <ac:spMk id="17" creationId="{DE7824D4-3332-4352-9DD8-B05A77EC29B0}"/>
          </ac:spMkLst>
        </pc:spChg>
        <pc:spChg chg="add mod">
          <ac:chgData name="Manish Sharma" userId="b799adb9ba789c8f" providerId="LiveId" clId="{507872B4-C4F2-4A6E-93B9-C4C895BDBCB2}" dt="2022-04-09T04:15:23.678" v="14"/>
          <ac:spMkLst>
            <pc:docMk/>
            <pc:sldMk cId="560902878" sldId="336"/>
            <ac:spMk id="19" creationId="{FE928AAD-4EF5-430C-AC21-55955346EF76}"/>
          </ac:spMkLst>
        </pc:spChg>
        <pc:spChg chg="add mod">
          <ac:chgData name="Manish Sharma" userId="b799adb9ba789c8f" providerId="LiveId" clId="{507872B4-C4F2-4A6E-93B9-C4C895BDBCB2}" dt="2022-04-09T04:15:23.678" v="14"/>
          <ac:spMkLst>
            <pc:docMk/>
            <pc:sldMk cId="560902878" sldId="336"/>
            <ac:spMk id="20" creationId="{1A5DB0F9-2C9F-4B43-871B-250DDD96DA0C}"/>
          </ac:spMkLst>
        </pc:spChg>
        <pc:spChg chg="add mod">
          <ac:chgData name="Manish Sharma" userId="b799adb9ba789c8f" providerId="LiveId" clId="{507872B4-C4F2-4A6E-93B9-C4C895BDBCB2}" dt="2022-04-09T04:15:23.678" v="14"/>
          <ac:spMkLst>
            <pc:docMk/>
            <pc:sldMk cId="560902878" sldId="336"/>
            <ac:spMk id="21" creationId="{B0CB4B70-94F4-446D-A1D8-A19F770AC344}"/>
          </ac:spMkLst>
        </pc:spChg>
        <pc:spChg chg="add mod">
          <ac:chgData name="Manish Sharma" userId="b799adb9ba789c8f" providerId="LiveId" clId="{507872B4-C4F2-4A6E-93B9-C4C895BDBCB2}" dt="2022-04-09T04:15:32.998" v="15"/>
          <ac:spMkLst>
            <pc:docMk/>
            <pc:sldMk cId="560902878" sldId="336"/>
            <ac:spMk id="23" creationId="{D9E46ABB-8186-4198-8A9E-07AC42B5F1C3}"/>
          </ac:spMkLst>
        </pc:spChg>
        <pc:spChg chg="add mod">
          <ac:chgData name="Manish Sharma" userId="b799adb9ba789c8f" providerId="LiveId" clId="{507872B4-C4F2-4A6E-93B9-C4C895BDBCB2}" dt="2022-04-09T04:15:32.998" v="15"/>
          <ac:spMkLst>
            <pc:docMk/>
            <pc:sldMk cId="560902878" sldId="336"/>
            <ac:spMk id="24" creationId="{B56D8142-0CB8-4139-9998-08C07FAE00D0}"/>
          </ac:spMkLst>
        </pc:spChg>
        <pc:spChg chg="add mod">
          <ac:chgData name="Manish Sharma" userId="b799adb9ba789c8f" providerId="LiveId" clId="{507872B4-C4F2-4A6E-93B9-C4C895BDBCB2}" dt="2022-04-09T04:15:32.998" v="15"/>
          <ac:spMkLst>
            <pc:docMk/>
            <pc:sldMk cId="560902878" sldId="336"/>
            <ac:spMk id="25" creationId="{1683E1A4-F7C0-43A0-9154-9A6FF35A485C}"/>
          </ac:spMkLst>
        </pc:spChg>
        <pc:spChg chg="add mod">
          <ac:chgData name="Manish Sharma" userId="b799adb9ba789c8f" providerId="LiveId" clId="{507872B4-C4F2-4A6E-93B9-C4C895BDBCB2}" dt="2022-04-09T04:15:32.998" v="15"/>
          <ac:spMkLst>
            <pc:docMk/>
            <pc:sldMk cId="560902878" sldId="336"/>
            <ac:spMk id="26" creationId="{7A0B5F68-CD1D-44F6-ABB2-9DC481F3A8ED}"/>
          </ac:spMkLst>
        </pc:spChg>
        <pc:spChg chg="add mod">
          <ac:chgData name="Manish Sharma" userId="b799adb9ba789c8f" providerId="LiveId" clId="{507872B4-C4F2-4A6E-93B9-C4C895BDBCB2}" dt="2022-04-09T04:15:32.998" v="15"/>
          <ac:spMkLst>
            <pc:docMk/>
            <pc:sldMk cId="560902878" sldId="336"/>
            <ac:spMk id="27" creationId="{EBEF49AB-D098-421E-8F66-691EEADBCA78}"/>
          </ac:spMkLst>
        </pc:spChg>
        <pc:spChg chg="add mod">
          <ac:chgData name="Manish Sharma" userId="b799adb9ba789c8f" providerId="LiveId" clId="{507872B4-C4F2-4A6E-93B9-C4C895BDBCB2}" dt="2022-04-09T04:15:52.981" v="16"/>
          <ac:spMkLst>
            <pc:docMk/>
            <pc:sldMk cId="560902878" sldId="336"/>
            <ac:spMk id="28" creationId="{E20C5DEA-9588-4F5D-8D90-F4569C0BE550}"/>
          </ac:spMkLst>
        </pc:spChg>
        <pc:spChg chg="add mod">
          <ac:chgData name="Manish Sharma" userId="b799adb9ba789c8f" providerId="LiveId" clId="{507872B4-C4F2-4A6E-93B9-C4C895BDBCB2}" dt="2022-04-09T04:15:52.981" v="16"/>
          <ac:spMkLst>
            <pc:docMk/>
            <pc:sldMk cId="560902878" sldId="336"/>
            <ac:spMk id="29" creationId="{2E110B2B-EBA8-46C2-A0D7-83095198591D}"/>
          </ac:spMkLst>
        </pc:spChg>
        <pc:spChg chg="add mod">
          <ac:chgData name="Manish Sharma" userId="b799adb9ba789c8f" providerId="LiveId" clId="{507872B4-C4F2-4A6E-93B9-C4C895BDBCB2}" dt="2022-04-09T04:15:52.981" v="16"/>
          <ac:spMkLst>
            <pc:docMk/>
            <pc:sldMk cId="560902878" sldId="336"/>
            <ac:spMk id="33" creationId="{CF4EC138-2DDD-495D-BA88-BF36AF5A4BCA}"/>
          </ac:spMkLst>
        </pc:spChg>
        <pc:spChg chg="add mod">
          <ac:chgData name="Manish Sharma" userId="b799adb9ba789c8f" providerId="LiveId" clId="{507872B4-C4F2-4A6E-93B9-C4C895BDBCB2}" dt="2022-04-09T04:15:52.981" v="16"/>
          <ac:spMkLst>
            <pc:docMk/>
            <pc:sldMk cId="560902878" sldId="336"/>
            <ac:spMk id="34" creationId="{2AA55477-E765-49A5-B385-BC8BAC60E89C}"/>
          </ac:spMkLst>
        </pc:spChg>
        <pc:spChg chg="add mod">
          <ac:chgData name="Manish Sharma" userId="b799adb9ba789c8f" providerId="LiveId" clId="{507872B4-C4F2-4A6E-93B9-C4C895BDBCB2}" dt="2022-04-09T04:15:52.981" v="16"/>
          <ac:spMkLst>
            <pc:docMk/>
            <pc:sldMk cId="560902878" sldId="336"/>
            <ac:spMk id="36" creationId="{CFC8294F-7E6D-4B1B-9703-21D7A97E3303}"/>
          </ac:spMkLst>
        </pc:spChg>
        <pc:spChg chg="add mod">
          <ac:chgData name="Manish Sharma" userId="b799adb9ba789c8f" providerId="LiveId" clId="{507872B4-C4F2-4A6E-93B9-C4C895BDBCB2}" dt="2022-04-09T04:16:02.371" v="17"/>
          <ac:spMkLst>
            <pc:docMk/>
            <pc:sldMk cId="560902878" sldId="336"/>
            <ac:spMk id="37" creationId="{DBFEB744-A7CB-402F-9FD0-23A3B9E49CEB}"/>
          </ac:spMkLst>
        </pc:spChg>
        <pc:spChg chg="add mod">
          <ac:chgData name="Manish Sharma" userId="b799adb9ba789c8f" providerId="LiveId" clId="{507872B4-C4F2-4A6E-93B9-C4C895BDBCB2}" dt="2022-04-09T04:16:42.885" v="75" actId="1076"/>
          <ac:spMkLst>
            <pc:docMk/>
            <pc:sldMk cId="560902878" sldId="336"/>
            <ac:spMk id="38" creationId="{0276FDF9-A4C1-4AD7-B974-89693EAA0B87}"/>
          </ac:spMkLst>
        </pc:spChg>
        <pc:spChg chg="add mod">
          <ac:chgData name="Manish Sharma" userId="b799adb9ba789c8f" providerId="LiveId" clId="{507872B4-C4F2-4A6E-93B9-C4C895BDBCB2}" dt="2022-04-09T04:16:54.039" v="76"/>
          <ac:spMkLst>
            <pc:docMk/>
            <pc:sldMk cId="560902878" sldId="336"/>
            <ac:spMk id="39" creationId="{D23D809E-B179-4298-9841-8DD9AA620C64}"/>
          </ac:spMkLst>
        </pc:spChg>
        <pc:spChg chg="add mod">
          <ac:chgData name="Manish Sharma" userId="b799adb9ba789c8f" providerId="LiveId" clId="{507872B4-C4F2-4A6E-93B9-C4C895BDBCB2}" dt="2022-04-09T04:17:07.642" v="77"/>
          <ac:spMkLst>
            <pc:docMk/>
            <pc:sldMk cId="560902878" sldId="336"/>
            <ac:spMk id="40" creationId="{3750F66A-48C8-4D22-AEC0-BB9AF8F19E4D}"/>
          </ac:spMkLst>
        </pc:spChg>
        <pc:grpChg chg="add mod">
          <ac:chgData name="Manish Sharma" userId="b799adb9ba789c8f" providerId="LiveId" clId="{507872B4-C4F2-4A6E-93B9-C4C895BDBCB2}" dt="2022-04-09T04:15:11.125" v="13"/>
          <ac:grpSpMkLst>
            <pc:docMk/>
            <pc:sldMk cId="560902878" sldId="336"/>
            <ac:grpSpMk id="5" creationId="{B7E7B08A-3995-448D-B087-0555D05904F2}"/>
          </ac:grpSpMkLst>
        </pc:grpChg>
        <pc:grpChg chg="add mod">
          <ac:chgData name="Manish Sharma" userId="b799adb9ba789c8f" providerId="LiveId" clId="{507872B4-C4F2-4A6E-93B9-C4C895BDBCB2}" dt="2022-04-09T04:15:11.125" v="13"/>
          <ac:grpSpMkLst>
            <pc:docMk/>
            <pc:sldMk cId="560902878" sldId="336"/>
            <ac:grpSpMk id="8" creationId="{4934AA80-3CE8-4322-A767-EF7ED45B2DE0}"/>
          </ac:grpSpMkLst>
        </pc:grpChg>
        <pc:grpChg chg="add mod">
          <ac:chgData name="Manish Sharma" userId="b799adb9ba789c8f" providerId="LiveId" clId="{507872B4-C4F2-4A6E-93B9-C4C895BDBCB2}" dt="2022-04-09T04:15:11.125" v="13"/>
          <ac:grpSpMkLst>
            <pc:docMk/>
            <pc:sldMk cId="560902878" sldId="336"/>
            <ac:grpSpMk id="11" creationId="{C2FFEDF2-74AC-4366-B2B5-17B27052F38B}"/>
          </ac:grpSpMkLst>
        </pc:grpChg>
        <pc:cxnChg chg="add mod">
          <ac:chgData name="Manish Sharma" userId="b799adb9ba789c8f" providerId="LiveId" clId="{507872B4-C4F2-4A6E-93B9-C4C895BDBCB2}" dt="2022-04-09T04:15:11.125" v="13"/>
          <ac:cxnSpMkLst>
            <pc:docMk/>
            <pc:sldMk cId="560902878" sldId="336"/>
            <ac:cxnSpMk id="14" creationId="{48DBE89C-ECF7-4E7A-AC63-5B31E3D4EA9E}"/>
          </ac:cxnSpMkLst>
        </pc:cxnChg>
        <pc:cxnChg chg="add mod">
          <ac:chgData name="Manish Sharma" userId="b799adb9ba789c8f" providerId="LiveId" clId="{507872B4-C4F2-4A6E-93B9-C4C895BDBCB2}" dt="2022-04-09T04:15:23.678" v="14"/>
          <ac:cxnSpMkLst>
            <pc:docMk/>
            <pc:sldMk cId="560902878" sldId="336"/>
            <ac:cxnSpMk id="18" creationId="{40450390-ACB7-4E2D-B002-232D49E19083}"/>
          </ac:cxnSpMkLst>
        </pc:cxnChg>
        <pc:cxnChg chg="add mod">
          <ac:chgData name="Manish Sharma" userId="b799adb9ba789c8f" providerId="LiveId" clId="{507872B4-C4F2-4A6E-93B9-C4C895BDBCB2}" dt="2022-04-09T04:15:23.678" v="14"/>
          <ac:cxnSpMkLst>
            <pc:docMk/>
            <pc:sldMk cId="560902878" sldId="336"/>
            <ac:cxnSpMk id="22" creationId="{E5FF05A5-F07F-4A1A-B44B-572150C969FE}"/>
          </ac:cxnSpMkLst>
        </pc:cxnChg>
        <pc:cxnChg chg="add mod">
          <ac:chgData name="Manish Sharma" userId="b799adb9ba789c8f" providerId="LiveId" clId="{507872B4-C4F2-4A6E-93B9-C4C895BDBCB2}" dt="2022-04-09T04:15:52.981" v="16"/>
          <ac:cxnSpMkLst>
            <pc:docMk/>
            <pc:sldMk cId="560902878" sldId="336"/>
            <ac:cxnSpMk id="30" creationId="{C5F9CDA8-2A1C-4599-839C-766190E7C91B}"/>
          </ac:cxnSpMkLst>
        </pc:cxnChg>
        <pc:cxnChg chg="add mod">
          <ac:chgData name="Manish Sharma" userId="b799adb9ba789c8f" providerId="LiveId" clId="{507872B4-C4F2-4A6E-93B9-C4C895BDBCB2}" dt="2022-04-09T04:15:52.981" v="16"/>
          <ac:cxnSpMkLst>
            <pc:docMk/>
            <pc:sldMk cId="560902878" sldId="336"/>
            <ac:cxnSpMk id="31" creationId="{96FD57E3-2CF6-49E2-9200-D24CF666DDB6}"/>
          </ac:cxnSpMkLst>
        </pc:cxnChg>
        <pc:cxnChg chg="add mod">
          <ac:chgData name="Manish Sharma" userId="b799adb9ba789c8f" providerId="LiveId" clId="{507872B4-C4F2-4A6E-93B9-C4C895BDBCB2}" dt="2022-04-09T04:15:52.981" v="16"/>
          <ac:cxnSpMkLst>
            <pc:docMk/>
            <pc:sldMk cId="560902878" sldId="336"/>
            <ac:cxnSpMk id="32" creationId="{E56FABB8-2D67-401B-BD07-CBF5023DC397}"/>
          </ac:cxnSpMkLst>
        </pc:cxnChg>
        <pc:cxnChg chg="add mod">
          <ac:chgData name="Manish Sharma" userId="b799adb9ba789c8f" providerId="LiveId" clId="{507872B4-C4F2-4A6E-93B9-C4C895BDBCB2}" dt="2022-04-09T04:15:52.981" v="16"/>
          <ac:cxnSpMkLst>
            <pc:docMk/>
            <pc:sldMk cId="560902878" sldId="336"/>
            <ac:cxnSpMk id="35" creationId="{0F1076B4-CDE7-4850-ADDF-B5B8906F640A}"/>
          </ac:cxnSpMkLst>
        </pc:cxnChg>
      </pc:sldChg>
      <pc:sldChg chg="del">
        <pc:chgData name="Manish Sharma" userId="b799adb9ba789c8f" providerId="LiveId" clId="{507872B4-C4F2-4A6E-93B9-C4C895BDBCB2}" dt="2022-04-09T03:35:35.502" v="0" actId="47"/>
        <pc:sldMkLst>
          <pc:docMk/>
          <pc:sldMk cId="4005291578" sldId="336"/>
        </pc:sldMkLst>
      </pc:sldChg>
      <pc:sldChg chg="add del">
        <pc:chgData name="Manish Sharma" userId="b799adb9ba789c8f" providerId="LiveId" clId="{507872B4-C4F2-4A6E-93B9-C4C895BDBCB2}" dt="2022-04-09T04:19:21.786" v="78"/>
        <pc:sldMkLst>
          <pc:docMk/>
          <pc:sldMk cId="490180290" sldId="338"/>
        </pc:sldMkLst>
      </pc:sldChg>
      <pc:sldChg chg="modSp new mod">
        <pc:chgData name="Manish Sharma" userId="b799adb9ba789c8f" providerId="LiveId" clId="{507872B4-C4F2-4A6E-93B9-C4C895BDBCB2}" dt="2022-04-09T04:21:32.481" v="85" actId="20577"/>
        <pc:sldMkLst>
          <pc:docMk/>
          <pc:sldMk cId="654887882" sldId="339"/>
        </pc:sldMkLst>
        <pc:spChg chg="mod">
          <ac:chgData name="Manish Sharma" userId="b799adb9ba789c8f" providerId="LiveId" clId="{507872B4-C4F2-4A6E-93B9-C4C895BDBCB2}" dt="2022-04-09T04:21:14.587" v="80"/>
          <ac:spMkLst>
            <pc:docMk/>
            <pc:sldMk cId="654887882" sldId="339"/>
            <ac:spMk id="2" creationId="{4E0481D7-32D0-4247-AAF1-7215590E2C49}"/>
          </ac:spMkLst>
        </pc:spChg>
        <pc:spChg chg="mod">
          <ac:chgData name="Manish Sharma" userId="b799adb9ba789c8f" providerId="LiveId" clId="{507872B4-C4F2-4A6E-93B9-C4C895BDBCB2}" dt="2022-04-09T04:21:32.481" v="85" actId="20577"/>
          <ac:spMkLst>
            <pc:docMk/>
            <pc:sldMk cId="654887882" sldId="339"/>
            <ac:spMk id="3" creationId="{A5002904-53FA-45C2-A6CD-F6B4B5CF717A}"/>
          </ac:spMkLst>
        </pc:spChg>
      </pc:sldChg>
      <pc:sldChg chg="del">
        <pc:chgData name="Manish Sharma" userId="b799adb9ba789c8f" providerId="LiveId" clId="{507872B4-C4F2-4A6E-93B9-C4C895BDBCB2}" dt="2022-04-09T03:35:35.502" v="0" actId="47"/>
        <pc:sldMkLst>
          <pc:docMk/>
          <pc:sldMk cId="2461708154" sldId="339"/>
        </pc:sldMkLst>
      </pc:sldChg>
      <pc:sldChg chg="del">
        <pc:chgData name="Manish Sharma" userId="b799adb9ba789c8f" providerId="LiveId" clId="{507872B4-C4F2-4A6E-93B9-C4C895BDBCB2}" dt="2022-04-09T03:35:35.502" v="0" actId="47"/>
        <pc:sldMkLst>
          <pc:docMk/>
          <pc:sldMk cId="530012503" sldId="340"/>
        </pc:sldMkLst>
      </pc:sldChg>
      <pc:sldChg chg="addSp delSp modSp new mod">
        <pc:chgData name="Manish Sharma" userId="b799adb9ba789c8f" providerId="LiveId" clId="{507872B4-C4F2-4A6E-93B9-C4C895BDBCB2}" dt="2022-04-09T05:02:04.851" v="103" actId="20577"/>
        <pc:sldMkLst>
          <pc:docMk/>
          <pc:sldMk cId="627418106" sldId="340"/>
        </pc:sldMkLst>
        <pc:spChg chg="del">
          <ac:chgData name="Manish Sharma" userId="b799adb9ba789c8f" providerId="LiveId" clId="{507872B4-C4F2-4A6E-93B9-C4C895BDBCB2}" dt="2022-04-09T05:00:46.354" v="88" actId="478"/>
          <ac:spMkLst>
            <pc:docMk/>
            <pc:sldMk cId="627418106" sldId="340"/>
            <ac:spMk id="2" creationId="{A4093560-6CA0-4E66-B7D0-08A8A9234B6D}"/>
          </ac:spMkLst>
        </pc:spChg>
        <pc:spChg chg="del">
          <ac:chgData name="Manish Sharma" userId="b799adb9ba789c8f" providerId="LiveId" clId="{507872B4-C4F2-4A6E-93B9-C4C895BDBCB2}" dt="2022-04-09T05:00:46.354" v="88" actId="478"/>
          <ac:spMkLst>
            <pc:docMk/>
            <pc:sldMk cId="627418106" sldId="340"/>
            <ac:spMk id="3" creationId="{CA24BA5D-1AA9-4AC8-8118-894FF4E4A4CA}"/>
          </ac:spMkLst>
        </pc:spChg>
        <pc:spChg chg="add mod">
          <ac:chgData name="Manish Sharma" userId="b799adb9ba789c8f" providerId="LiveId" clId="{507872B4-C4F2-4A6E-93B9-C4C895BDBCB2}" dt="2022-04-09T05:00:53.838" v="89"/>
          <ac:spMkLst>
            <pc:docMk/>
            <pc:sldMk cId="627418106" sldId="340"/>
            <ac:spMk id="4" creationId="{929F9185-8393-44E3-A96E-FBB54AFDB519}"/>
          </ac:spMkLst>
        </pc:spChg>
        <pc:spChg chg="add mod">
          <ac:chgData name="Manish Sharma" userId="b799adb9ba789c8f" providerId="LiveId" clId="{507872B4-C4F2-4A6E-93B9-C4C895BDBCB2}" dt="2022-04-09T05:00:58.816" v="90"/>
          <ac:spMkLst>
            <pc:docMk/>
            <pc:sldMk cId="627418106" sldId="340"/>
            <ac:spMk id="5" creationId="{930102E5-E675-4C13-B715-95A93D943393}"/>
          </ac:spMkLst>
        </pc:spChg>
        <pc:spChg chg="add mod">
          <ac:chgData name="Manish Sharma" userId="b799adb9ba789c8f" providerId="LiveId" clId="{507872B4-C4F2-4A6E-93B9-C4C895BDBCB2}" dt="2022-04-09T05:00:58.816" v="90"/>
          <ac:spMkLst>
            <pc:docMk/>
            <pc:sldMk cId="627418106" sldId="340"/>
            <ac:spMk id="6" creationId="{C9C9B60B-24C3-4B94-A4FF-70781E6B2C1E}"/>
          </ac:spMkLst>
        </pc:spChg>
        <pc:spChg chg="add mod">
          <ac:chgData name="Manish Sharma" userId="b799adb9ba789c8f" providerId="LiveId" clId="{507872B4-C4F2-4A6E-93B9-C4C895BDBCB2}" dt="2022-04-09T05:01:14.097" v="91"/>
          <ac:spMkLst>
            <pc:docMk/>
            <pc:sldMk cId="627418106" sldId="340"/>
            <ac:spMk id="7" creationId="{4CB94580-EC30-41E6-945D-3A5ED72A6631}"/>
          </ac:spMkLst>
        </pc:spChg>
        <pc:spChg chg="add mod">
          <ac:chgData name="Manish Sharma" userId="b799adb9ba789c8f" providerId="LiveId" clId="{507872B4-C4F2-4A6E-93B9-C4C895BDBCB2}" dt="2022-04-09T05:01:26.339" v="92"/>
          <ac:spMkLst>
            <pc:docMk/>
            <pc:sldMk cId="627418106" sldId="340"/>
            <ac:spMk id="8" creationId="{2ED75F3D-FE70-45E5-BD5C-1AEC6B9056D6}"/>
          </ac:spMkLst>
        </pc:spChg>
        <pc:spChg chg="add mod">
          <ac:chgData name="Manish Sharma" userId="b799adb9ba789c8f" providerId="LiveId" clId="{507872B4-C4F2-4A6E-93B9-C4C895BDBCB2}" dt="2022-04-09T05:01:26.339" v="92"/>
          <ac:spMkLst>
            <pc:docMk/>
            <pc:sldMk cId="627418106" sldId="340"/>
            <ac:spMk id="9" creationId="{87260C8F-7697-4EAA-ADD5-C4F4B920137A}"/>
          </ac:spMkLst>
        </pc:spChg>
        <pc:spChg chg="add mod">
          <ac:chgData name="Manish Sharma" userId="b799adb9ba789c8f" providerId="LiveId" clId="{507872B4-C4F2-4A6E-93B9-C4C895BDBCB2}" dt="2022-04-09T05:02:04.851" v="103" actId="20577"/>
          <ac:spMkLst>
            <pc:docMk/>
            <pc:sldMk cId="627418106" sldId="340"/>
            <ac:spMk id="10" creationId="{72DBEBA8-5F98-481A-9C70-FB7D0F74D2ED}"/>
          </ac:spMkLst>
        </pc:spChg>
      </pc:sldChg>
      <pc:sldChg chg="addSp delSp modSp new mod">
        <pc:chgData name="Manish Sharma" userId="b799adb9ba789c8f" providerId="LiveId" clId="{507872B4-C4F2-4A6E-93B9-C4C895BDBCB2}" dt="2022-04-09T05:03:57.553" v="117" actId="20577"/>
        <pc:sldMkLst>
          <pc:docMk/>
          <pc:sldMk cId="2912743240" sldId="341"/>
        </pc:sldMkLst>
        <pc:spChg chg="del">
          <ac:chgData name="Manish Sharma" userId="b799adb9ba789c8f" providerId="LiveId" clId="{507872B4-C4F2-4A6E-93B9-C4C895BDBCB2}" dt="2022-04-09T05:02:48.102" v="105" actId="478"/>
          <ac:spMkLst>
            <pc:docMk/>
            <pc:sldMk cId="2912743240" sldId="341"/>
            <ac:spMk id="2" creationId="{E21AC11D-1F37-451D-97BA-9956E265753D}"/>
          </ac:spMkLst>
        </pc:spChg>
        <pc:spChg chg="del">
          <ac:chgData name="Manish Sharma" userId="b799adb9ba789c8f" providerId="LiveId" clId="{507872B4-C4F2-4A6E-93B9-C4C895BDBCB2}" dt="2022-04-09T05:02:48.102" v="105" actId="478"/>
          <ac:spMkLst>
            <pc:docMk/>
            <pc:sldMk cId="2912743240" sldId="341"/>
            <ac:spMk id="3" creationId="{F8A0A6FE-0274-4748-B364-255991EE23C8}"/>
          </ac:spMkLst>
        </pc:spChg>
        <pc:spChg chg="add mod">
          <ac:chgData name="Manish Sharma" userId="b799adb9ba789c8f" providerId="LiveId" clId="{507872B4-C4F2-4A6E-93B9-C4C895BDBCB2}" dt="2022-04-09T05:02:51.471" v="106"/>
          <ac:spMkLst>
            <pc:docMk/>
            <pc:sldMk cId="2912743240" sldId="341"/>
            <ac:spMk id="4" creationId="{FDDD0288-69FC-4E38-BAC8-8F90BA79A62A}"/>
          </ac:spMkLst>
        </pc:spChg>
        <pc:spChg chg="add mod">
          <ac:chgData name="Manish Sharma" userId="b799adb9ba789c8f" providerId="LiveId" clId="{507872B4-C4F2-4A6E-93B9-C4C895BDBCB2}" dt="2022-04-09T05:03:57.553" v="117" actId="20577"/>
          <ac:spMkLst>
            <pc:docMk/>
            <pc:sldMk cId="2912743240" sldId="341"/>
            <ac:spMk id="6" creationId="{C8D975CD-2420-4B08-99FD-FD0F31E023CA}"/>
          </ac:spMkLst>
        </pc:spChg>
        <pc:spChg chg="add mod">
          <ac:chgData name="Manish Sharma" userId="b799adb9ba789c8f" providerId="LiveId" clId="{507872B4-C4F2-4A6E-93B9-C4C895BDBCB2}" dt="2022-04-09T05:03:11.438" v="108"/>
          <ac:spMkLst>
            <pc:docMk/>
            <pc:sldMk cId="2912743240" sldId="341"/>
            <ac:spMk id="7" creationId="{439502D9-CC03-49E1-940C-5DAD5C72F227}"/>
          </ac:spMkLst>
        </pc:spChg>
        <pc:spChg chg="add mod">
          <ac:chgData name="Manish Sharma" userId="b799adb9ba789c8f" providerId="LiveId" clId="{507872B4-C4F2-4A6E-93B9-C4C895BDBCB2}" dt="2022-04-09T05:03:15.306" v="109"/>
          <ac:spMkLst>
            <pc:docMk/>
            <pc:sldMk cId="2912743240" sldId="341"/>
            <ac:spMk id="8" creationId="{8F167AC4-064F-49DE-8A37-D63D579979F4}"/>
          </ac:spMkLst>
        </pc:spChg>
        <pc:cxnChg chg="add mod">
          <ac:chgData name="Manish Sharma" userId="b799adb9ba789c8f" providerId="LiveId" clId="{507872B4-C4F2-4A6E-93B9-C4C895BDBCB2}" dt="2022-04-09T05:03:57.553" v="117" actId="20577"/>
          <ac:cxnSpMkLst>
            <pc:docMk/>
            <pc:sldMk cId="2912743240" sldId="341"/>
            <ac:cxnSpMk id="5" creationId="{C2938777-AECD-4D39-B30F-6C9E8FAA13B9}"/>
          </ac:cxnSpMkLst>
        </pc:cxnChg>
      </pc:sldChg>
      <pc:sldChg chg="del">
        <pc:chgData name="Manish Sharma" userId="b799adb9ba789c8f" providerId="LiveId" clId="{507872B4-C4F2-4A6E-93B9-C4C895BDBCB2}" dt="2022-04-09T03:35:35.502" v="0" actId="47"/>
        <pc:sldMkLst>
          <pc:docMk/>
          <pc:sldMk cId="3608137776" sldId="341"/>
        </pc:sldMkLst>
      </pc:sldChg>
      <pc:sldChg chg="add del">
        <pc:chgData name="Manish Sharma" userId="b799adb9ba789c8f" providerId="LiveId" clId="{507872B4-C4F2-4A6E-93B9-C4C895BDBCB2}" dt="2022-04-09T05:11:39.216" v="119"/>
        <pc:sldMkLst>
          <pc:docMk/>
          <pc:sldMk cId="697220926" sldId="342"/>
        </pc:sldMkLst>
      </pc:sldChg>
      <pc:sldChg chg="addSp delSp modSp add mod">
        <pc:chgData name="Manish Sharma" userId="b799adb9ba789c8f" providerId="LiveId" clId="{507872B4-C4F2-4A6E-93B9-C4C895BDBCB2}" dt="2022-04-09T05:15:54.793" v="301" actId="1076"/>
        <pc:sldMkLst>
          <pc:docMk/>
          <pc:sldMk cId="3977474411" sldId="342"/>
        </pc:sldMkLst>
        <pc:spChg chg="add mod">
          <ac:chgData name="Manish Sharma" userId="b799adb9ba789c8f" providerId="LiveId" clId="{507872B4-C4F2-4A6E-93B9-C4C895BDBCB2}" dt="2022-04-09T05:12:32.484" v="159" actId="20577"/>
          <ac:spMkLst>
            <pc:docMk/>
            <pc:sldMk cId="3977474411" sldId="342"/>
            <ac:spMk id="2" creationId="{F3E1551B-50CD-4421-BE23-BE135AD8D97D}"/>
          </ac:spMkLst>
        </pc:spChg>
        <pc:spChg chg="mod">
          <ac:chgData name="Manish Sharma" userId="b799adb9ba789c8f" providerId="LiveId" clId="{507872B4-C4F2-4A6E-93B9-C4C895BDBCB2}" dt="2022-04-09T05:12:10.774" v="139" actId="20577"/>
          <ac:spMkLst>
            <pc:docMk/>
            <pc:sldMk cId="3977474411" sldId="342"/>
            <ac:spMk id="7" creationId="{8DCD34E3-E818-430D-9084-255F8AA6FE98}"/>
          </ac:spMkLst>
        </pc:spChg>
        <pc:spChg chg="del">
          <ac:chgData name="Manish Sharma" userId="b799adb9ba789c8f" providerId="LiveId" clId="{507872B4-C4F2-4A6E-93B9-C4C895BDBCB2}" dt="2022-04-09T05:12:15.101" v="140" actId="478"/>
          <ac:spMkLst>
            <pc:docMk/>
            <pc:sldMk cId="3977474411" sldId="342"/>
            <ac:spMk id="15" creationId="{D89F772D-8FC2-49E5-B772-297E0F8408F0}"/>
          </ac:spMkLst>
        </pc:spChg>
        <pc:spChg chg="del">
          <ac:chgData name="Manish Sharma" userId="b799adb9ba789c8f" providerId="LiveId" clId="{507872B4-C4F2-4A6E-93B9-C4C895BDBCB2}" dt="2022-04-09T05:12:15.101" v="140" actId="478"/>
          <ac:spMkLst>
            <pc:docMk/>
            <pc:sldMk cId="3977474411" sldId="342"/>
            <ac:spMk id="16" creationId="{BB622BA3-E904-4CAB-B55B-65261B3684DB}"/>
          </ac:spMkLst>
        </pc:spChg>
        <pc:spChg chg="mod">
          <ac:chgData name="Manish Sharma" userId="b799adb9ba789c8f" providerId="LiveId" clId="{507872B4-C4F2-4A6E-93B9-C4C895BDBCB2}" dt="2022-04-09T05:13:10.698" v="192" actId="1076"/>
          <ac:spMkLst>
            <pc:docMk/>
            <pc:sldMk cId="3977474411" sldId="342"/>
            <ac:spMk id="19" creationId="{FE928AAD-4EF5-430C-AC21-55955346EF76}"/>
          </ac:spMkLst>
        </pc:spChg>
        <pc:spChg chg="mod">
          <ac:chgData name="Manish Sharma" userId="b799adb9ba789c8f" providerId="LiveId" clId="{507872B4-C4F2-4A6E-93B9-C4C895BDBCB2}" dt="2022-04-09T05:12:53.740" v="168" actId="20577"/>
          <ac:spMkLst>
            <pc:docMk/>
            <pc:sldMk cId="3977474411" sldId="342"/>
            <ac:spMk id="21" creationId="{B0CB4B70-94F4-446D-A1D8-A19F770AC344}"/>
          </ac:spMkLst>
        </pc:spChg>
        <pc:spChg chg="mod">
          <ac:chgData name="Manish Sharma" userId="b799adb9ba789c8f" providerId="LiveId" clId="{507872B4-C4F2-4A6E-93B9-C4C895BDBCB2}" dt="2022-04-09T05:14:43.917" v="293" actId="1076"/>
          <ac:spMkLst>
            <pc:docMk/>
            <pc:sldMk cId="3977474411" sldId="342"/>
            <ac:spMk id="33" creationId="{CF4EC138-2DDD-495D-BA88-BF36AF5A4BCA}"/>
          </ac:spMkLst>
        </pc:spChg>
        <pc:spChg chg="mod">
          <ac:chgData name="Manish Sharma" userId="b799adb9ba789c8f" providerId="LiveId" clId="{507872B4-C4F2-4A6E-93B9-C4C895BDBCB2}" dt="2022-04-09T05:13:56.805" v="245" actId="122"/>
          <ac:spMkLst>
            <pc:docMk/>
            <pc:sldMk cId="3977474411" sldId="342"/>
            <ac:spMk id="34" creationId="{2AA55477-E765-49A5-B385-BC8BAC60E89C}"/>
          </ac:spMkLst>
        </pc:spChg>
        <pc:spChg chg="mod">
          <ac:chgData name="Manish Sharma" userId="b799adb9ba789c8f" providerId="LiveId" clId="{507872B4-C4F2-4A6E-93B9-C4C895BDBCB2}" dt="2022-04-09T05:15:54.793" v="301" actId="1076"/>
          <ac:spMkLst>
            <pc:docMk/>
            <pc:sldMk cId="3977474411" sldId="342"/>
            <ac:spMk id="38" creationId="{0276FDF9-A4C1-4AD7-B974-89693EAA0B87}"/>
          </ac:spMkLst>
        </pc:spChg>
        <pc:spChg chg="mod">
          <ac:chgData name="Manish Sharma" userId="b799adb9ba789c8f" providerId="LiveId" clId="{507872B4-C4F2-4A6E-93B9-C4C895BDBCB2}" dt="2022-04-09T05:11:54.176" v="130" actId="20577"/>
          <ac:spMkLst>
            <pc:docMk/>
            <pc:sldMk cId="3977474411" sldId="342"/>
            <ac:spMk id="40" creationId="{3750F66A-48C8-4D22-AEC0-BB9AF8F19E4D}"/>
          </ac:spMkLst>
        </pc:spChg>
        <pc:cxnChg chg="del">
          <ac:chgData name="Manish Sharma" userId="b799adb9ba789c8f" providerId="LiveId" clId="{507872B4-C4F2-4A6E-93B9-C4C895BDBCB2}" dt="2022-04-09T05:12:15.101" v="140" actId="478"/>
          <ac:cxnSpMkLst>
            <pc:docMk/>
            <pc:sldMk cId="3977474411" sldId="342"/>
            <ac:cxnSpMk id="14" creationId="{48DBE89C-ECF7-4E7A-AC63-5B31E3D4EA9E}"/>
          </ac:cxnSpMkLst>
        </pc:cxnChg>
      </pc:sldChg>
      <pc:sldChg chg="del">
        <pc:chgData name="Manish Sharma" userId="b799adb9ba789c8f" providerId="LiveId" clId="{507872B4-C4F2-4A6E-93B9-C4C895BDBCB2}" dt="2022-04-09T03:35:35.502" v="0" actId="47"/>
        <pc:sldMkLst>
          <pc:docMk/>
          <pc:sldMk cId="4181408647" sldId="342"/>
        </pc:sldMkLst>
      </pc:sldChg>
      <pc:sldChg chg="modSp new mod">
        <pc:chgData name="Manish Sharma" userId="b799adb9ba789c8f" providerId="LiveId" clId="{507872B4-C4F2-4A6E-93B9-C4C895BDBCB2}" dt="2022-04-09T05:25:04.606" v="482" actId="20577"/>
        <pc:sldMkLst>
          <pc:docMk/>
          <pc:sldMk cId="878738908" sldId="343"/>
        </pc:sldMkLst>
        <pc:spChg chg="mod">
          <ac:chgData name="Manish Sharma" userId="b799adb9ba789c8f" providerId="LiveId" clId="{507872B4-C4F2-4A6E-93B9-C4C895BDBCB2}" dt="2022-04-09T05:23:55.663" v="332" actId="20577"/>
          <ac:spMkLst>
            <pc:docMk/>
            <pc:sldMk cId="878738908" sldId="343"/>
            <ac:spMk id="2" creationId="{2AB267B1-9601-4434-BF19-839F801B06EA}"/>
          </ac:spMkLst>
        </pc:spChg>
        <pc:spChg chg="mod">
          <ac:chgData name="Manish Sharma" userId="b799adb9ba789c8f" providerId="LiveId" clId="{507872B4-C4F2-4A6E-93B9-C4C895BDBCB2}" dt="2022-04-09T05:25:04.606" v="482" actId="20577"/>
          <ac:spMkLst>
            <pc:docMk/>
            <pc:sldMk cId="878738908" sldId="343"/>
            <ac:spMk id="3" creationId="{366F6AD6-EF90-4559-AE76-157B0233D11F}"/>
          </ac:spMkLst>
        </pc:spChg>
      </pc:sldChg>
      <pc:sldChg chg="del">
        <pc:chgData name="Manish Sharma" userId="b799adb9ba789c8f" providerId="LiveId" clId="{507872B4-C4F2-4A6E-93B9-C4C895BDBCB2}" dt="2022-04-09T03:35:35.502" v="0" actId="47"/>
        <pc:sldMkLst>
          <pc:docMk/>
          <pc:sldMk cId="1250667205" sldId="343"/>
        </pc:sldMkLst>
      </pc:sldChg>
      <pc:sldChg chg="new del">
        <pc:chgData name="Manish Sharma" userId="b799adb9ba789c8f" providerId="LiveId" clId="{507872B4-C4F2-4A6E-93B9-C4C895BDBCB2}" dt="2022-04-09T05:17:43.792" v="304" actId="47"/>
        <pc:sldMkLst>
          <pc:docMk/>
          <pc:sldMk cId="2595181757" sldId="343"/>
        </pc:sldMkLst>
      </pc:sldChg>
      <pc:sldChg chg="addSp delSp modSp new mod">
        <pc:chgData name="Manish Sharma" userId="b799adb9ba789c8f" providerId="LiveId" clId="{507872B4-C4F2-4A6E-93B9-C4C895BDBCB2}" dt="2022-04-09T06:50:13.433" v="498"/>
        <pc:sldMkLst>
          <pc:docMk/>
          <pc:sldMk cId="2724290472" sldId="344"/>
        </pc:sldMkLst>
        <pc:spChg chg="del">
          <ac:chgData name="Manish Sharma" userId="b799adb9ba789c8f" providerId="LiveId" clId="{507872B4-C4F2-4A6E-93B9-C4C895BDBCB2}" dt="2022-04-09T06:41:14.974" v="484" actId="478"/>
          <ac:spMkLst>
            <pc:docMk/>
            <pc:sldMk cId="2724290472" sldId="344"/>
            <ac:spMk id="2" creationId="{B07DE846-ADA1-4B6B-813F-E15DAE2FAFDD}"/>
          </ac:spMkLst>
        </pc:spChg>
        <pc:spChg chg="del">
          <ac:chgData name="Manish Sharma" userId="b799adb9ba789c8f" providerId="LiveId" clId="{507872B4-C4F2-4A6E-93B9-C4C895BDBCB2}" dt="2022-04-09T06:41:14.974" v="484" actId="478"/>
          <ac:spMkLst>
            <pc:docMk/>
            <pc:sldMk cId="2724290472" sldId="344"/>
            <ac:spMk id="3" creationId="{5E89D6D4-3B72-4E24-A63D-938E4B07E0FF}"/>
          </ac:spMkLst>
        </pc:spChg>
        <pc:spChg chg="add mod">
          <ac:chgData name="Manish Sharma" userId="b799adb9ba789c8f" providerId="LiveId" clId="{507872B4-C4F2-4A6E-93B9-C4C895BDBCB2}" dt="2022-04-09T06:41:15.635" v="485"/>
          <ac:spMkLst>
            <pc:docMk/>
            <pc:sldMk cId="2724290472" sldId="344"/>
            <ac:spMk id="4" creationId="{12F3665D-238A-4A50-8933-DD90F25A5A74}"/>
          </ac:spMkLst>
        </pc:spChg>
        <pc:spChg chg="add mod">
          <ac:chgData name="Manish Sharma" userId="b799adb9ba789c8f" providerId="LiveId" clId="{507872B4-C4F2-4A6E-93B9-C4C895BDBCB2}" dt="2022-04-09T06:41:15.635" v="485"/>
          <ac:spMkLst>
            <pc:docMk/>
            <pc:sldMk cId="2724290472" sldId="344"/>
            <ac:spMk id="5" creationId="{1C711D1A-A086-4C12-9A41-409F3BAFD579}"/>
          </ac:spMkLst>
        </pc:spChg>
        <pc:spChg chg="add mod">
          <ac:chgData name="Manish Sharma" userId="b799adb9ba789c8f" providerId="LiveId" clId="{507872B4-C4F2-4A6E-93B9-C4C895BDBCB2}" dt="2022-04-09T06:41:47.999" v="486"/>
          <ac:spMkLst>
            <pc:docMk/>
            <pc:sldMk cId="2724290472" sldId="344"/>
            <ac:spMk id="7" creationId="{5781A396-502D-4892-9BFE-97897E296932}"/>
          </ac:spMkLst>
        </pc:spChg>
        <pc:spChg chg="add mod">
          <ac:chgData name="Manish Sharma" userId="b799adb9ba789c8f" providerId="LiveId" clId="{507872B4-C4F2-4A6E-93B9-C4C895BDBCB2}" dt="2022-04-09T06:41:47.999" v="486"/>
          <ac:spMkLst>
            <pc:docMk/>
            <pc:sldMk cId="2724290472" sldId="344"/>
            <ac:spMk id="9" creationId="{A9B3D688-8FCD-4F6B-A5F9-B88778B319C1}"/>
          </ac:spMkLst>
        </pc:spChg>
        <pc:spChg chg="add mod">
          <ac:chgData name="Manish Sharma" userId="b799adb9ba789c8f" providerId="LiveId" clId="{507872B4-C4F2-4A6E-93B9-C4C895BDBCB2}" dt="2022-04-09T06:41:57.770" v="487"/>
          <ac:spMkLst>
            <pc:docMk/>
            <pc:sldMk cId="2724290472" sldId="344"/>
            <ac:spMk id="10" creationId="{AA51F5D1-3E4C-478F-B461-B1251FA59F55}"/>
          </ac:spMkLst>
        </pc:spChg>
        <pc:spChg chg="add mod">
          <ac:chgData name="Manish Sharma" userId="b799adb9ba789c8f" providerId="LiveId" clId="{507872B4-C4F2-4A6E-93B9-C4C895BDBCB2}" dt="2022-04-09T06:41:57.770" v="487"/>
          <ac:spMkLst>
            <pc:docMk/>
            <pc:sldMk cId="2724290472" sldId="344"/>
            <ac:spMk id="11" creationId="{1AF35D46-C391-4BDB-A397-96546FF8F2D6}"/>
          </ac:spMkLst>
        </pc:spChg>
        <pc:spChg chg="add mod">
          <ac:chgData name="Manish Sharma" userId="b799adb9ba789c8f" providerId="LiveId" clId="{507872B4-C4F2-4A6E-93B9-C4C895BDBCB2}" dt="2022-04-09T06:43:00.376" v="488"/>
          <ac:spMkLst>
            <pc:docMk/>
            <pc:sldMk cId="2724290472" sldId="344"/>
            <ac:spMk id="13" creationId="{16842D45-B247-463C-BD70-62AB5D4B7B51}"/>
          </ac:spMkLst>
        </pc:spChg>
        <pc:spChg chg="add mod">
          <ac:chgData name="Manish Sharma" userId="b799adb9ba789c8f" providerId="LiveId" clId="{507872B4-C4F2-4A6E-93B9-C4C895BDBCB2}" dt="2022-04-09T06:43:00.376" v="488"/>
          <ac:spMkLst>
            <pc:docMk/>
            <pc:sldMk cId="2724290472" sldId="344"/>
            <ac:spMk id="15" creationId="{4E22E1BB-B017-47B5-8A76-41548626568E}"/>
          </ac:spMkLst>
        </pc:spChg>
        <pc:spChg chg="add mod">
          <ac:chgData name="Manish Sharma" userId="b799adb9ba789c8f" providerId="LiveId" clId="{507872B4-C4F2-4A6E-93B9-C4C895BDBCB2}" dt="2022-04-09T06:43:11.101" v="489"/>
          <ac:spMkLst>
            <pc:docMk/>
            <pc:sldMk cId="2724290472" sldId="344"/>
            <ac:spMk id="17" creationId="{0301D741-200C-41B1-92B9-897568563C5E}"/>
          </ac:spMkLst>
        </pc:spChg>
        <pc:spChg chg="add mod">
          <ac:chgData name="Manish Sharma" userId="b799adb9ba789c8f" providerId="LiveId" clId="{507872B4-C4F2-4A6E-93B9-C4C895BDBCB2}" dt="2022-04-09T06:43:11.101" v="489"/>
          <ac:spMkLst>
            <pc:docMk/>
            <pc:sldMk cId="2724290472" sldId="344"/>
            <ac:spMk id="18" creationId="{2978343D-DED7-4436-84EF-CD13077E0404}"/>
          </ac:spMkLst>
        </pc:spChg>
        <pc:spChg chg="add mod">
          <ac:chgData name="Manish Sharma" userId="b799adb9ba789c8f" providerId="LiveId" clId="{507872B4-C4F2-4A6E-93B9-C4C895BDBCB2}" dt="2022-04-09T06:43:40.292" v="490"/>
          <ac:spMkLst>
            <pc:docMk/>
            <pc:sldMk cId="2724290472" sldId="344"/>
            <ac:spMk id="19" creationId="{C9525F90-46F3-4F66-9326-85F988775D63}"/>
          </ac:spMkLst>
        </pc:spChg>
        <pc:spChg chg="add mod">
          <ac:chgData name="Manish Sharma" userId="b799adb9ba789c8f" providerId="LiveId" clId="{507872B4-C4F2-4A6E-93B9-C4C895BDBCB2}" dt="2022-04-09T06:43:40.292" v="490"/>
          <ac:spMkLst>
            <pc:docMk/>
            <pc:sldMk cId="2724290472" sldId="344"/>
            <ac:spMk id="21" creationId="{9417578C-DA89-4198-8EEF-6D25FF00FA3C}"/>
          </ac:spMkLst>
        </pc:spChg>
        <pc:spChg chg="add mod">
          <ac:chgData name="Manish Sharma" userId="b799adb9ba789c8f" providerId="LiveId" clId="{507872B4-C4F2-4A6E-93B9-C4C895BDBCB2}" dt="2022-04-09T06:43:51.195" v="491"/>
          <ac:spMkLst>
            <pc:docMk/>
            <pc:sldMk cId="2724290472" sldId="344"/>
            <ac:spMk id="23" creationId="{B5C8BCED-B962-4C64-859A-D53115EDCCAC}"/>
          </ac:spMkLst>
        </pc:spChg>
        <pc:spChg chg="add mod">
          <ac:chgData name="Manish Sharma" userId="b799adb9ba789c8f" providerId="LiveId" clId="{507872B4-C4F2-4A6E-93B9-C4C895BDBCB2}" dt="2022-04-09T06:45:24.088" v="492"/>
          <ac:spMkLst>
            <pc:docMk/>
            <pc:sldMk cId="2724290472" sldId="344"/>
            <ac:spMk id="24" creationId="{E6C7F3B7-DF10-45AC-9D77-03940DFAC2DB}"/>
          </ac:spMkLst>
        </pc:spChg>
        <pc:spChg chg="add mod">
          <ac:chgData name="Manish Sharma" userId="b799adb9ba789c8f" providerId="LiveId" clId="{507872B4-C4F2-4A6E-93B9-C4C895BDBCB2}" dt="2022-04-09T06:45:24.088" v="492"/>
          <ac:spMkLst>
            <pc:docMk/>
            <pc:sldMk cId="2724290472" sldId="344"/>
            <ac:spMk id="26" creationId="{2FF0CE11-B140-447C-B3F7-C5711056EAD8}"/>
          </ac:spMkLst>
        </pc:spChg>
        <pc:spChg chg="add mod">
          <ac:chgData name="Manish Sharma" userId="b799adb9ba789c8f" providerId="LiveId" clId="{507872B4-C4F2-4A6E-93B9-C4C895BDBCB2}" dt="2022-04-09T06:45:53.927" v="493"/>
          <ac:spMkLst>
            <pc:docMk/>
            <pc:sldMk cId="2724290472" sldId="344"/>
            <ac:spMk id="27" creationId="{A252DB85-D7AF-435E-8FF4-52DB7496B40D}"/>
          </ac:spMkLst>
        </pc:spChg>
        <pc:spChg chg="add mod">
          <ac:chgData name="Manish Sharma" userId="b799adb9ba789c8f" providerId="LiveId" clId="{507872B4-C4F2-4A6E-93B9-C4C895BDBCB2}" dt="2022-04-09T06:48:33.251" v="494"/>
          <ac:spMkLst>
            <pc:docMk/>
            <pc:sldMk cId="2724290472" sldId="344"/>
            <ac:spMk id="28" creationId="{9BEB58E1-8696-44A3-956F-CDD0283EED6C}"/>
          </ac:spMkLst>
        </pc:spChg>
        <pc:spChg chg="add mod">
          <ac:chgData name="Manish Sharma" userId="b799adb9ba789c8f" providerId="LiveId" clId="{507872B4-C4F2-4A6E-93B9-C4C895BDBCB2}" dt="2022-04-09T06:48:33.251" v="494"/>
          <ac:spMkLst>
            <pc:docMk/>
            <pc:sldMk cId="2724290472" sldId="344"/>
            <ac:spMk id="30" creationId="{6EBCAD9C-6F76-4637-AD20-D3C8BAF6449C}"/>
          </ac:spMkLst>
        </pc:spChg>
        <pc:spChg chg="add mod">
          <ac:chgData name="Manish Sharma" userId="b799adb9ba789c8f" providerId="LiveId" clId="{507872B4-C4F2-4A6E-93B9-C4C895BDBCB2}" dt="2022-04-09T06:49:09.108" v="495"/>
          <ac:spMkLst>
            <pc:docMk/>
            <pc:sldMk cId="2724290472" sldId="344"/>
            <ac:spMk id="32" creationId="{86BB477F-74D0-4202-BD97-DA15EF7CCE8B}"/>
          </ac:spMkLst>
        </pc:spChg>
        <pc:spChg chg="add mod">
          <ac:chgData name="Manish Sharma" userId="b799adb9ba789c8f" providerId="LiveId" clId="{507872B4-C4F2-4A6E-93B9-C4C895BDBCB2}" dt="2022-04-09T06:49:55.177" v="496"/>
          <ac:spMkLst>
            <pc:docMk/>
            <pc:sldMk cId="2724290472" sldId="344"/>
            <ac:spMk id="33" creationId="{5DE54621-5199-49E4-9F49-B8EDBFE101E6}"/>
          </ac:spMkLst>
        </pc:spChg>
        <pc:spChg chg="add mod">
          <ac:chgData name="Manish Sharma" userId="b799adb9ba789c8f" providerId="LiveId" clId="{507872B4-C4F2-4A6E-93B9-C4C895BDBCB2}" dt="2022-04-09T06:49:55.177" v="496"/>
          <ac:spMkLst>
            <pc:docMk/>
            <pc:sldMk cId="2724290472" sldId="344"/>
            <ac:spMk id="35" creationId="{58A8C613-ECD1-4136-AF15-AA6266742F11}"/>
          </ac:spMkLst>
        </pc:spChg>
        <pc:spChg chg="add mod">
          <ac:chgData name="Manish Sharma" userId="b799adb9ba789c8f" providerId="LiveId" clId="{507872B4-C4F2-4A6E-93B9-C4C895BDBCB2}" dt="2022-04-09T06:50:01.745" v="497"/>
          <ac:spMkLst>
            <pc:docMk/>
            <pc:sldMk cId="2724290472" sldId="344"/>
            <ac:spMk id="37" creationId="{8C7B25E2-7D1E-4BB3-8A30-C3430CC9F275}"/>
          </ac:spMkLst>
        </pc:spChg>
        <pc:spChg chg="add mod">
          <ac:chgData name="Manish Sharma" userId="b799adb9ba789c8f" providerId="LiveId" clId="{507872B4-C4F2-4A6E-93B9-C4C895BDBCB2}" dt="2022-04-09T06:50:13.433" v="498"/>
          <ac:spMkLst>
            <pc:docMk/>
            <pc:sldMk cId="2724290472" sldId="344"/>
            <ac:spMk id="38" creationId="{2F4DB601-7616-4AB6-857B-DE8197B44851}"/>
          </ac:spMkLst>
        </pc:spChg>
        <pc:spChg chg="add mod">
          <ac:chgData name="Manish Sharma" userId="b799adb9ba789c8f" providerId="LiveId" clId="{507872B4-C4F2-4A6E-93B9-C4C895BDBCB2}" dt="2022-04-09T06:50:13.433" v="498"/>
          <ac:spMkLst>
            <pc:docMk/>
            <pc:sldMk cId="2724290472" sldId="344"/>
            <ac:spMk id="40" creationId="{86716251-F881-455C-8E4E-C3C8F02589D6}"/>
          </ac:spMkLst>
        </pc:spChg>
        <pc:cxnChg chg="add mod">
          <ac:chgData name="Manish Sharma" userId="b799adb9ba789c8f" providerId="LiveId" clId="{507872B4-C4F2-4A6E-93B9-C4C895BDBCB2}" dt="2022-04-09T06:41:15.635" v="485"/>
          <ac:cxnSpMkLst>
            <pc:docMk/>
            <pc:sldMk cId="2724290472" sldId="344"/>
            <ac:cxnSpMk id="6" creationId="{A8426AF5-0300-4EA8-8D9D-DFF83FF0D640}"/>
          </ac:cxnSpMkLst>
        </pc:cxnChg>
        <pc:cxnChg chg="add mod">
          <ac:chgData name="Manish Sharma" userId="b799adb9ba789c8f" providerId="LiveId" clId="{507872B4-C4F2-4A6E-93B9-C4C895BDBCB2}" dt="2022-04-09T06:41:47.999" v="486"/>
          <ac:cxnSpMkLst>
            <pc:docMk/>
            <pc:sldMk cId="2724290472" sldId="344"/>
            <ac:cxnSpMk id="8" creationId="{CF7F7C3B-B824-4805-A65C-F8DCFB1CE2BA}"/>
          </ac:cxnSpMkLst>
        </pc:cxnChg>
        <pc:cxnChg chg="add mod">
          <ac:chgData name="Manish Sharma" userId="b799adb9ba789c8f" providerId="LiveId" clId="{507872B4-C4F2-4A6E-93B9-C4C895BDBCB2}" dt="2022-04-09T06:41:57.770" v="487"/>
          <ac:cxnSpMkLst>
            <pc:docMk/>
            <pc:sldMk cId="2724290472" sldId="344"/>
            <ac:cxnSpMk id="12" creationId="{FA479BBD-D3C3-478B-8A05-E3F182ACC661}"/>
          </ac:cxnSpMkLst>
        </pc:cxnChg>
        <pc:cxnChg chg="add mod">
          <ac:chgData name="Manish Sharma" userId="b799adb9ba789c8f" providerId="LiveId" clId="{507872B4-C4F2-4A6E-93B9-C4C895BDBCB2}" dt="2022-04-09T06:43:00.376" v="488"/>
          <ac:cxnSpMkLst>
            <pc:docMk/>
            <pc:sldMk cId="2724290472" sldId="344"/>
            <ac:cxnSpMk id="14" creationId="{5019009E-0EEB-4BA2-AF0D-E2642A15B16A}"/>
          </ac:cxnSpMkLst>
        </pc:cxnChg>
        <pc:cxnChg chg="add mod">
          <ac:chgData name="Manish Sharma" userId="b799adb9ba789c8f" providerId="LiveId" clId="{507872B4-C4F2-4A6E-93B9-C4C895BDBCB2}" dt="2022-04-09T06:43:11.101" v="489"/>
          <ac:cxnSpMkLst>
            <pc:docMk/>
            <pc:sldMk cId="2724290472" sldId="344"/>
            <ac:cxnSpMk id="16" creationId="{85FAF998-AAF1-4D68-A200-9D4682A552CD}"/>
          </ac:cxnSpMkLst>
        </pc:cxnChg>
        <pc:cxnChg chg="add mod">
          <ac:chgData name="Manish Sharma" userId="b799adb9ba789c8f" providerId="LiveId" clId="{507872B4-C4F2-4A6E-93B9-C4C895BDBCB2}" dt="2022-04-09T06:43:40.292" v="490"/>
          <ac:cxnSpMkLst>
            <pc:docMk/>
            <pc:sldMk cId="2724290472" sldId="344"/>
            <ac:cxnSpMk id="20" creationId="{F31E01DC-6756-443B-A208-B79B108DE2EF}"/>
          </ac:cxnSpMkLst>
        </pc:cxnChg>
        <pc:cxnChg chg="add mod">
          <ac:chgData name="Manish Sharma" userId="b799adb9ba789c8f" providerId="LiveId" clId="{507872B4-C4F2-4A6E-93B9-C4C895BDBCB2}" dt="2022-04-09T06:43:51.195" v="491"/>
          <ac:cxnSpMkLst>
            <pc:docMk/>
            <pc:sldMk cId="2724290472" sldId="344"/>
            <ac:cxnSpMk id="22" creationId="{8B886695-AC8B-4A0C-9E37-9938743A26BB}"/>
          </ac:cxnSpMkLst>
        </pc:cxnChg>
        <pc:cxnChg chg="add mod">
          <ac:chgData name="Manish Sharma" userId="b799adb9ba789c8f" providerId="LiveId" clId="{507872B4-C4F2-4A6E-93B9-C4C895BDBCB2}" dt="2022-04-09T06:45:24.088" v="492"/>
          <ac:cxnSpMkLst>
            <pc:docMk/>
            <pc:sldMk cId="2724290472" sldId="344"/>
            <ac:cxnSpMk id="25" creationId="{6ED6E3D7-35B7-4E06-9C9D-B406CAA8F848}"/>
          </ac:cxnSpMkLst>
        </pc:cxnChg>
        <pc:cxnChg chg="add mod">
          <ac:chgData name="Manish Sharma" userId="b799adb9ba789c8f" providerId="LiveId" clId="{507872B4-C4F2-4A6E-93B9-C4C895BDBCB2}" dt="2022-04-09T06:48:33.251" v="494"/>
          <ac:cxnSpMkLst>
            <pc:docMk/>
            <pc:sldMk cId="2724290472" sldId="344"/>
            <ac:cxnSpMk id="29" creationId="{DEEA1B4C-61EB-4943-8E1D-53531CC0053A}"/>
          </ac:cxnSpMkLst>
        </pc:cxnChg>
        <pc:cxnChg chg="add mod">
          <ac:chgData name="Manish Sharma" userId="b799adb9ba789c8f" providerId="LiveId" clId="{507872B4-C4F2-4A6E-93B9-C4C895BDBCB2}" dt="2022-04-09T06:49:09.108" v="495"/>
          <ac:cxnSpMkLst>
            <pc:docMk/>
            <pc:sldMk cId="2724290472" sldId="344"/>
            <ac:cxnSpMk id="31" creationId="{552F1FF9-BB37-420F-8AB3-FA1082B3BED1}"/>
          </ac:cxnSpMkLst>
        </pc:cxnChg>
        <pc:cxnChg chg="add mod">
          <ac:chgData name="Manish Sharma" userId="b799adb9ba789c8f" providerId="LiveId" clId="{507872B4-C4F2-4A6E-93B9-C4C895BDBCB2}" dt="2022-04-09T06:49:55.177" v="496"/>
          <ac:cxnSpMkLst>
            <pc:docMk/>
            <pc:sldMk cId="2724290472" sldId="344"/>
            <ac:cxnSpMk id="34" creationId="{91ABD5AF-F053-4A0D-B11E-3D8B4082AE97}"/>
          </ac:cxnSpMkLst>
        </pc:cxnChg>
        <pc:cxnChg chg="add mod">
          <ac:chgData name="Manish Sharma" userId="b799adb9ba789c8f" providerId="LiveId" clId="{507872B4-C4F2-4A6E-93B9-C4C895BDBCB2}" dt="2022-04-09T06:50:01.745" v="497"/>
          <ac:cxnSpMkLst>
            <pc:docMk/>
            <pc:sldMk cId="2724290472" sldId="344"/>
            <ac:cxnSpMk id="36" creationId="{BFBEC71F-54D2-4A21-8978-FD66536966E4}"/>
          </ac:cxnSpMkLst>
        </pc:cxnChg>
        <pc:cxnChg chg="add mod">
          <ac:chgData name="Manish Sharma" userId="b799adb9ba789c8f" providerId="LiveId" clId="{507872B4-C4F2-4A6E-93B9-C4C895BDBCB2}" dt="2022-04-09T06:50:13.433" v="498"/>
          <ac:cxnSpMkLst>
            <pc:docMk/>
            <pc:sldMk cId="2724290472" sldId="344"/>
            <ac:cxnSpMk id="39" creationId="{EF006F0F-15C4-498D-8491-61142D030952}"/>
          </ac:cxnSpMkLst>
        </pc:cxnChg>
      </pc:sldChg>
      <pc:sldChg chg="add del">
        <pc:chgData name="Manish Sharma" userId="b799adb9ba789c8f" providerId="LiveId" clId="{507872B4-C4F2-4A6E-93B9-C4C895BDBCB2}" dt="2022-04-09T07:42:59.954" v="500"/>
        <pc:sldMkLst>
          <pc:docMk/>
          <pc:sldMk cId="2213827792" sldId="345"/>
        </pc:sldMkLst>
      </pc:sldChg>
      <pc:sldChg chg="del">
        <pc:chgData name="Manish Sharma" userId="b799adb9ba789c8f" providerId="LiveId" clId="{507872B4-C4F2-4A6E-93B9-C4C895BDBCB2}" dt="2022-04-09T03:35:35.502" v="0" actId="47"/>
        <pc:sldMkLst>
          <pc:docMk/>
          <pc:sldMk cId="998094469" sldId="346"/>
        </pc:sldMkLst>
      </pc:sldChg>
      <pc:sldChg chg="modSp new mod">
        <pc:chgData name="Manish Sharma" userId="b799adb9ba789c8f" providerId="LiveId" clId="{507872B4-C4F2-4A6E-93B9-C4C895BDBCB2}" dt="2022-04-09T07:46:40.499" v="752" actId="20577"/>
        <pc:sldMkLst>
          <pc:docMk/>
          <pc:sldMk cId="3636982683" sldId="346"/>
        </pc:sldMkLst>
        <pc:spChg chg="mod">
          <ac:chgData name="Manish Sharma" userId="b799adb9ba789c8f" providerId="LiveId" clId="{507872B4-C4F2-4A6E-93B9-C4C895BDBCB2}" dt="2022-04-09T07:43:21.272" v="517" actId="20577"/>
          <ac:spMkLst>
            <pc:docMk/>
            <pc:sldMk cId="3636982683" sldId="346"/>
            <ac:spMk id="2" creationId="{7A64803C-E12A-45CE-BBCA-C3FDE4074985}"/>
          </ac:spMkLst>
        </pc:spChg>
        <pc:spChg chg="mod">
          <ac:chgData name="Manish Sharma" userId="b799adb9ba789c8f" providerId="LiveId" clId="{507872B4-C4F2-4A6E-93B9-C4C895BDBCB2}" dt="2022-04-09T07:46:40.499" v="752" actId="20577"/>
          <ac:spMkLst>
            <pc:docMk/>
            <pc:sldMk cId="3636982683" sldId="346"/>
            <ac:spMk id="3" creationId="{93958DAC-3B24-4511-8D34-3E3AB9446F01}"/>
          </ac:spMkLst>
        </pc:spChg>
      </pc:sldChg>
      <pc:sldChg chg="modSp add mod">
        <pc:chgData name="Manish Sharma" userId="b799adb9ba789c8f" providerId="LiveId" clId="{507872B4-C4F2-4A6E-93B9-C4C895BDBCB2}" dt="2022-04-09T07:46:19.303" v="740" actId="20577"/>
        <pc:sldMkLst>
          <pc:docMk/>
          <pc:sldMk cId="593789212" sldId="347"/>
        </pc:sldMkLst>
        <pc:spChg chg="mod">
          <ac:chgData name="Manish Sharma" userId="b799adb9ba789c8f" providerId="LiveId" clId="{507872B4-C4F2-4A6E-93B9-C4C895BDBCB2}" dt="2022-04-09T07:45:29.690" v="706" actId="20577"/>
          <ac:spMkLst>
            <pc:docMk/>
            <pc:sldMk cId="593789212" sldId="347"/>
            <ac:spMk id="2" creationId="{7A64803C-E12A-45CE-BBCA-C3FDE4074985}"/>
          </ac:spMkLst>
        </pc:spChg>
        <pc:spChg chg="mod">
          <ac:chgData name="Manish Sharma" userId="b799adb9ba789c8f" providerId="LiveId" clId="{507872B4-C4F2-4A6E-93B9-C4C895BDBCB2}" dt="2022-04-09T07:46:19.303" v="740" actId="20577"/>
          <ac:spMkLst>
            <pc:docMk/>
            <pc:sldMk cId="593789212" sldId="347"/>
            <ac:spMk id="3" creationId="{93958DAC-3B24-4511-8D34-3E3AB9446F01}"/>
          </ac:spMkLst>
        </pc:spChg>
      </pc:sldChg>
      <pc:sldChg chg="del">
        <pc:chgData name="Manish Sharma" userId="b799adb9ba789c8f" providerId="LiveId" clId="{507872B4-C4F2-4A6E-93B9-C4C895BDBCB2}" dt="2022-04-09T03:35:35.502" v="0" actId="47"/>
        <pc:sldMkLst>
          <pc:docMk/>
          <pc:sldMk cId="1533668919" sldId="347"/>
        </pc:sldMkLst>
      </pc:sldChg>
      <pc:sldChg chg="del">
        <pc:chgData name="Manish Sharma" userId="b799adb9ba789c8f" providerId="LiveId" clId="{507872B4-C4F2-4A6E-93B9-C4C895BDBCB2}" dt="2022-04-09T03:35:35.502" v="0" actId="47"/>
        <pc:sldMkLst>
          <pc:docMk/>
          <pc:sldMk cId="811649670" sldId="348"/>
        </pc:sldMkLst>
      </pc:sldChg>
      <pc:sldChg chg="addSp delSp modSp new mod">
        <pc:chgData name="Manish Sharma" userId="b799adb9ba789c8f" providerId="LiveId" clId="{507872B4-C4F2-4A6E-93B9-C4C895BDBCB2}" dt="2022-04-09T09:40:35.093" v="772" actId="15"/>
        <pc:sldMkLst>
          <pc:docMk/>
          <pc:sldMk cId="2554709674" sldId="348"/>
        </pc:sldMkLst>
        <pc:spChg chg="mod">
          <ac:chgData name="Manish Sharma" userId="b799adb9ba789c8f" providerId="LiveId" clId="{507872B4-C4F2-4A6E-93B9-C4C895BDBCB2}" dt="2022-04-09T09:40:00.688" v="757"/>
          <ac:spMkLst>
            <pc:docMk/>
            <pc:sldMk cId="2554709674" sldId="348"/>
            <ac:spMk id="2" creationId="{2BC7750B-88E3-4A68-955E-4690DA1A643B}"/>
          </ac:spMkLst>
        </pc:spChg>
        <pc:spChg chg="add del mod">
          <ac:chgData name="Manish Sharma" userId="b799adb9ba789c8f" providerId="LiveId" clId="{507872B4-C4F2-4A6E-93B9-C4C895BDBCB2}" dt="2022-04-09T09:40:35.093" v="772" actId="15"/>
          <ac:spMkLst>
            <pc:docMk/>
            <pc:sldMk cId="2554709674" sldId="348"/>
            <ac:spMk id="3" creationId="{E4118F51-55DA-4B79-A0F8-2D14485BC9A5}"/>
          </ac:spMkLst>
        </pc:spChg>
        <pc:spChg chg="add del mod">
          <ac:chgData name="Manish Sharma" userId="b799adb9ba789c8f" providerId="LiveId" clId="{507872B4-C4F2-4A6E-93B9-C4C895BDBCB2}" dt="2022-04-09T09:40:17.080" v="759"/>
          <ac:spMkLst>
            <pc:docMk/>
            <pc:sldMk cId="2554709674" sldId="348"/>
            <ac:spMk id="4" creationId="{7420DEB0-98DB-4504-A2CD-091BEDDDC06B}"/>
          </ac:spMkLst>
        </pc:spChg>
      </pc:sldChg>
      <pc:sldChg chg="add">
        <pc:chgData name="Manish Sharma" userId="b799adb9ba789c8f" providerId="LiveId" clId="{507872B4-C4F2-4A6E-93B9-C4C895BDBCB2}" dt="2022-04-09T11:21:24.886" v="775"/>
        <pc:sldMkLst>
          <pc:docMk/>
          <pc:sldMk cId="811649670" sldId="349"/>
        </pc:sldMkLst>
      </pc:sldChg>
      <pc:sldChg chg="del">
        <pc:chgData name="Manish Sharma" userId="b799adb9ba789c8f" providerId="LiveId" clId="{507872B4-C4F2-4A6E-93B9-C4C895BDBCB2}" dt="2022-04-09T03:35:35.502" v="0" actId="47"/>
        <pc:sldMkLst>
          <pc:docMk/>
          <pc:sldMk cId="1455267434" sldId="349"/>
        </pc:sldMkLst>
      </pc:sldChg>
      <pc:sldChg chg="del">
        <pc:chgData name="Manish Sharma" userId="b799adb9ba789c8f" providerId="LiveId" clId="{507872B4-C4F2-4A6E-93B9-C4C895BDBCB2}" dt="2022-04-09T03:35:35.502" v="0" actId="47"/>
        <pc:sldMkLst>
          <pc:docMk/>
          <pc:sldMk cId="2903542338" sldId="350"/>
        </pc:sldMkLst>
      </pc:sldChg>
      <pc:sldChg chg="addSp delSp modSp new mod">
        <pc:chgData name="Manish Sharma" userId="b799adb9ba789c8f" providerId="LiveId" clId="{507872B4-C4F2-4A6E-93B9-C4C895BDBCB2}" dt="2022-04-10T04:16:48.657" v="786"/>
        <pc:sldMkLst>
          <pc:docMk/>
          <pc:sldMk cId="3546361591" sldId="350"/>
        </pc:sldMkLst>
        <pc:spChg chg="del">
          <ac:chgData name="Manish Sharma" userId="b799adb9ba789c8f" providerId="LiveId" clId="{507872B4-C4F2-4A6E-93B9-C4C895BDBCB2}" dt="2022-04-10T04:15:54.304" v="782" actId="478"/>
          <ac:spMkLst>
            <pc:docMk/>
            <pc:sldMk cId="3546361591" sldId="350"/>
            <ac:spMk id="2" creationId="{2D1A5FC7-9C39-4795-832F-5F050100B2E1}"/>
          </ac:spMkLst>
        </pc:spChg>
        <pc:spChg chg="del">
          <ac:chgData name="Manish Sharma" userId="b799adb9ba789c8f" providerId="LiveId" clId="{507872B4-C4F2-4A6E-93B9-C4C895BDBCB2}" dt="2022-04-10T04:15:54.304" v="782" actId="478"/>
          <ac:spMkLst>
            <pc:docMk/>
            <pc:sldMk cId="3546361591" sldId="350"/>
            <ac:spMk id="3" creationId="{B5FA553B-FC57-4759-AA4A-BEAB0CF8B830}"/>
          </ac:spMkLst>
        </pc:spChg>
        <pc:spChg chg="add mod">
          <ac:chgData name="Manish Sharma" userId="b799adb9ba789c8f" providerId="LiveId" clId="{507872B4-C4F2-4A6E-93B9-C4C895BDBCB2}" dt="2022-04-10T04:16:03.442" v="783"/>
          <ac:spMkLst>
            <pc:docMk/>
            <pc:sldMk cId="3546361591" sldId="350"/>
            <ac:spMk id="4" creationId="{6691BDFC-1B5E-4466-AA0C-54EDA25278F4}"/>
          </ac:spMkLst>
        </pc:spChg>
        <pc:spChg chg="add mod">
          <ac:chgData name="Manish Sharma" userId="b799adb9ba789c8f" providerId="LiveId" clId="{507872B4-C4F2-4A6E-93B9-C4C895BDBCB2}" dt="2022-04-10T04:16:03.442" v="783"/>
          <ac:spMkLst>
            <pc:docMk/>
            <pc:sldMk cId="3546361591" sldId="350"/>
            <ac:spMk id="5" creationId="{6871B2D7-2A6B-41C4-A366-38C6ABBED979}"/>
          </ac:spMkLst>
        </pc:spChg>
        <pc:spChg chg="add mod">
          <ac:chgData name="Manish Sharma" userId="b799adb9ba789c8f" providerId="LiveId" clId="{507872B4-C4F2-4A6E-93B9-C4C895BDBCB2}" dt="2022-04-10T04:16:03.442" v="783"/>
          <ac:spMkLst>
            <pc:docMk/>
            <pc:sldMk cId="3546361591" sldId="350"/>
            <ac:spMk id="8" creationId="{C027DFEA-3C0F-4E7F-93E9-3A668D9CE534}"/>
          </ac:spMkLst>
        </pc:spChg>
        <pc:spChg chg="add mod">
          <ac:chgData name="Manish Sharma" userId="b799adb9ba789c8f" providerId="LiveId" clId="{507872B4-C4F2-4A6E-93B9-C4C895BDBCB2}" dt="2022-04-10T04:16:03.442" v="783"/>
          <ac:spMkLst>
            <pc:docMk/>
            <pc:sldMk cId="3546361591" sldId="350"/>
            <ac:spMk id="9" creationId="{3ECC9C67-F281-430C-B90A-34A9BE99991B}"/>
          </ac:spMkLst>
        </pc:spChg>
        <pc:spChg chg="add mod">
          <ac:chgData name="Manish Sharma" userId="b799adb9ba789c8f" providerId="LiveId" clId="{507872B4-C4F2-4A6E-93B9-C4C895BDBCB2}" dt="2022-04-10T04:16:20.989" v="784"/>
          <ac:spMkLst>
            <pc:docMk/>
            <pc:sldMk cId="3546361591" sldId="350"/>
            <ac:spMk id="10" creationId="{185716C9-4F02-4065-8154-DC6EB9D08484}"/>
          </ac:spMkLst>
        </pc:spChg>
        <pc:spChg chg="add mod">
          <ac:chgData name="Manish Sharma" userId="b799adb9ba789c8f" providerId="LiveId" clId="{507872B4-C4F2-4A6E-93B9-C4C895BDBCB2}" dt="2022-04-10T04:16:20.989" v="784"/>
          <ac:spMkLst>
            <pc:docMk/>
            <pc:sldMk cId="3546361591" sldId="350"/>
            <ac:spMk id="13" creationId="{4C00E828-A4D6-4E3E-87E3-1016F43819CD}"/>
          </ac:spMkLst>
        </pc:spChg>
        <pc:spChg chg="add mod">
          <ac:chgData name="Manish Sharma" userId="b799adb9ba789c8f" providerId="LiveId" clId="{507872B4-C4F2-4A6E-93B9-C4C895BDBCB2}" dt="2022-04-10T04:16:36.442" v="785"/>
          <ac:spMkLst>
            <pc:docMk/>
            <pc:sldMk cId="3546361591" sldId="350"/>
            <ac:spMk id="14" creationId="{AFFDF709-59BF-4000-AB9E-97DD1F9D33F9}"/>
          </ac:spMkLst>
        </pc:spChg>
        <pc:spChg chg="add mod">
          <ac:chgData name="Manish Sharma" userId="b799adb9ba789c8f" providerId="LiveId" clId="{507872B4-C4F2-4A6E-93B9-C4C895BDBCB2}" dt="2022-04-10T04:16:48.657" v="786"/>
          <ac:spMkLst>
            <pc:docMk/>
            <pc:sldMk cId="3546361591" sldId="350"/>
            <ac:spMk id="15" creationId="{0A2A1BAF-EE9C-48D6-B21C-ADA37200FD8D}"/>
          </ac:spMkLst>
        </pc:spChg>
        <pc:cxnChg chg="add mod">
          <ac:chgData name="Manish Sharma" userId="b799adb9ba789c8f" providerId="LiveId" clId="{507872B4-C4F2-4A6E-93B9-C4C895BDBCB2}" dt="2022-04-10T04:16:03.442" v="783"/>
          <ac:cxnSpMkLst>
            <pc:docMk/>
            <pc:sldMk cId="3546361591" sldId="350"/>
            <ac:cxnSpMk id="6" creationId="{783F0381-3878-41D6-9E18-11FCD37C360C}"/>
          </ac:cxnSpMkLst>
        </pc:cxnChg>
        <pc:cxnChg chg="add mod">
          <ac:chgData name="Manish Sharma" userId="b799adb9ba789c8f" providerId="LiveId" clId="{507872B4-C4F2-4A6E-93B9-C4C895BDBCB2}" dt="2022-04-10T04:16:03.442" v="783"/>
          <ac:cxnSpMkLst>
            <pc:docMk/>
            <pc:sldMk cId="3546361591" sldId="350"/>
            <ac:cxnSpMk id="7" creationId="{C82F39BD-A962-4097-AAC9-D6162E4A0477}"/>
          </ac:cxnSpMkLst>
        </pc:cxnChg>
        <pc:cxnChg chg="add mod">
          <ac:chgData name="Manish Sharma" userId="b799adb9ba789c8f" providerId="LiveId" clId="{507872B4-C4F2-4A6E-93B9-C4C895BDBCB2}" dt="2022-04-10T04:16:20.989" v="784"/>
          <ac:cxnSpMkLst>
            <pc:docMk/>
            <pc:sldMk cId="3546361591" sldId="350"/>
            <ac:cxnSpMk id="11" creationId="{794CF329-D247-4079-AEBB-54B086C24909}"/>
          </ac:cxnSpMkLst>
        </pc:cxnChg>
        <pc:cxnChg chg="add mod">
          <ac:chgData name="Manish Sharma" userId="b799adb9ba789c8f" providerId="LiveId" clId="{507872B4-C4F2-4A6E-93B9-C4C895BDBCB2}" dt="2022-04-10T04:16:20.989" v="784"/>
          <ac:cxnSpMkLst>
            <pc:docMk/>
            <pc:sldMk cId="3546361591" sldId="350"/>
            <ac:cxnSpMk id="12" creationId="{B7EEB466-CA7A-47EC-A1E3-F64798FDD127}"/>
          </ac:cxnSpMkLst>
        </pc:cxnChg>
      </pc:sldChg>
      <pc:sldChg chg="modSp add del mod">
        <pc:chgData name="Manish Sharma" userId="b799adb9ba789c8f" providerId="LiveId" clId="{507872B4-C4F2-4A6E-93B9-C4C895BDBCB2}" dt="2022-04-10T04:33:41.099" v="804" actId="20577"/>
        <pc:sldMkLst>
          <pc:docMk/>
          <pc:sldMk cId="2857248363" sldId="351"/>
        </pc:sldMkLst>
        <pc:spChg chg="mod">
          <ac:chgData name="Manish Sharma" userId="b799adb9ba789c8f" providerId="LiveId" clId="{507872B4-C4F2-4A6E-93B9-C4C895BDBCB2}" dt="2022-04-10T04:33:41.099" v="804" actId="20577"/>
          <ac:spMkLst>
            <pc:docMk/>
            <pc:sldMk cId="2857248363" sldId="351"/>
            <ac:spMk id="3" creationId="{C6AA2821-6F97-4081-A0FF-57F4D316BF03}"/>
          </ac:spMkLst>
        </pc:spChg>
      </pc:sldChg>
      <pc:sldChg chg="addSp delSp modSp new mod setBg modClrScheme chgLayout">
        <pc:chgData name="Manish Sharma" userId="b799adb9ba789c8f" providerId="LiveId" clId="{507872B4-C4F2-4A6E-93B9-C4C895BDBCB2}" dt="2022-04-10T04:32:24.739" v="803" actId="20577"/>
        <pc:sldMkLst>
          <pc:docMk/>
          <pc:sldMk cId="1157391303" sldId="352"/>
        </pc:sldMkLst>
        <pc:spChg chg="del mod ord">
          <ac:chgData name="Manish Sharma" userId="b799adb9ba789c8f" providerId="LiveId" clId="{507872B4-C4F2-4A6E-93B9-C4C895BDBCB2}" dt="2022-04-10T04:28:59.170" v="790" actId="700"/>
          <ac:spMkLst>
            <pc:docMk/>
            <pc:sldMk cId="1157391303" sldId="352"/>
            <ac:spMk id="2" creationId="{295A5926-0478-4EBB-9CEF-F73631DCE640}"/>
          </ac:spMkLst>
        </pc:spChg>
        <pc:spChg chg="del mod ord">
          <ac:chgData name="Manish Sharma" userId="b799adb9ba789c8f" providerId="LiveId" clId="{507872B4-C4F2-4A6E-93B9-C4C895BDBCB2}" dt="2022-04-10T04:28:59.170" v="790" actId="700"/>
          <ac:spMkLst>
            <pc:docMk/>
            <pc:sldMk cId="1157391303" sldId="352"/>
            <ac:spMk id="3" creationId="{F1D54DBF-8BC3-4C13-9D9D-668FA92B3130}"/>
          </ac:spMkLst>
        </pc:spChg>
        <pc:spChg chg="add mod ord">
          <ac:chgData name="Manish Sharma" userId="b799adb9ba789c8f" providerId="LiveId" clId="{507872B4-C4F2-4A6E-93B9-C4C895BDBCB2}" dt="2022-04-10T04:29:44.973" v="796" actId="26606"/>
          <ac:spMkLst>
            <pc:docMk/>
            <pc:sldMk cId="1157391303" sldId="352"/>
            <ac:spMk id="4" creationId="{1851CBC0-1244-4D7C-A731-1C466976F3C7}"/>
          </ac:spMkLst>
        </pc:spChg>
        <pc:spChg chg="add mod ord">
          <ac:chgData name="Manish Sharma" userId="b799adb9ba789c8f" providerId="LiveId" clId="{507872B4-C4F2-4A6E-93B9-C4C895BDBCB2}" dt="2022-04-10T04:32:24.739" v="803" actId="20577"/>
          <ac:spMkLst>
            <pc:docMk/>
            <pc:sldMk cId="1157391303" sldId="352"/>
            <ac:spMk id="5" creationId="{6955B1B8-1D0B-4FD6-93B3-6971B8001DD9}"/>
          </ac:spMkLst>
        </pc:spChg>
        <pc:spChg chg="add">
          <ac:chgData name="Manish Sharma" userId="b799adb9ba789c8f" providerId="LiveId" clId="{507872B4-C4F2-4A6E-93B9-C4C895BDBCB2}" dt="2022-04-10T04:29:44.973" v="796" actId="26606"/>
          <ac:spMkLst>
            <pc:docMk/>
            <pc:sldMk cId="1157391303" sldId="352"/>
            <ac:spMk id="10" creationId="{4522B21E-B2B9-4C72-9A71-C87EFD137480}"/>
          </ac:spMkLst>
        </pc:spChg>
        <pc:spChg chg="add">
          <ac:chgData name="Manish Sharma" userId="b799adb9ba789c8f" providerId="LiveId" clId="{507872B4-C4F2-4A6E-93B9-C4C895BDBCB2}" dt="2022-04-10T04:29:44.973" v="796" actId="26606"/>
          <ac:spMkLst>
            <pc:docMk/>
            <pc:sldMk cId="1157391303" sldId="352"/>
            <ac:spMk id="12" creationId="{5EB7D2A2-F448-44D4-938C-DC84CBCB3B1E}"/>
          </ac:spMkLst>
        </pc:spChg>
        <pc:spChg chg="add">
          <ac:chgData name="Manish Sharma" userId="b799adb9ba789c8f" providerId="LiveId" clId="{507872B4-C4F2-4A6E-93B9-C4C895BDBCB2}" dt="2022-04-10T04:29:44.973" v="796" actId="26606"/>
          <ac:spMkLst>
            <pc:docMk/>
            <pc:sldMk cId="1157391303" sldId="352"/>
            <ac:spMk id="14" creationId="{871AEA07-1E14-44B4-8E55-64EF049CD66F}"/>
          </ac:spMkLst>
        </pc:spChg>
        <pc:cxnChg chg="add">
          <ac:chgData name="Manish Sharma" userId="b799adb9ba789c8f" providerId="LiveId" clId="{507872B4-C4F2-4A6E-93B9-C4C895BDBCB2}" dt="2022-04-10T04:29:44.973" v="796" actId="26606"/>
          <ac:cxnSpMkLst>
            <pc:docMk/>
            <pc:sldMk cId="1157391303" sldId="352"/>
            <ac:cxnSpMk id="16" creationId="{F7C8EA93-3210-4C62-99E9-153C275E3A87}"/>
          </ac:cxnSpMkLst>
        </pc:cxnChg>
      </pc:sldChg>
      <pc:sldChg chg="del">
        <pc:chgData name="Manish Sharma" userId="b799adb9ba789c8f" providerId="LiveId" clId="{507872B4-C4F2-4A6E-93B9-C4C895BDBCB2}" dt="2022-04-09T03:35:35.502" v="0" actId="47"/>
        <pc:sldMkLst>
          <pc:docMk/>
          <pc:sldMk cId="2744805497" sldId="352"/>
        </pc:sldMkLst>
      </pc:sldChg>
      <pc:sldChg chg="add">
        <pc:chgData name="Manish Sharma" userId="b799adb9ba789c8f" providerId="LiveId" clId="{507872B4-C4F2-4A6E-93B9-C4C895BDBCB2}" dt="2022-04-10T04:50:01.655" v="805"/>
        <pc:sldMkLst>
          <pc:docMk/>
          <pc:sldMk cId="2744805497" sldId="353"/>
        </pc:sldMkLst>
      </pc:sldChg>
      <pc:sldChg chg="del">
        <pc:chgData name="Manish Sharma" userId="b799adb9ba789c8f" providerId="LiveId" clId="{507872B4-C4F2-4A6E-93B9-C4C895BDBCB2}" dt="2022-04-09T03:35:35.502" v="0" actId="47"/>
        <pc:sldMkLst>
          <pc:docMk/>
          <pc:sldMk cId="2850348841" sldId="353"/>
        </pc:sldMkLst>
      </pc:sldChg>
      <pc:sldChg chg="add del ord">
        <pc:chgData name="Manish Sharma" userId="b799adb9ba789c8f" providerId="LiveId" clId="{507872B4-C4F2-4A6E-93B9-C4C895BDBCB2}" dt="2022-04-10T05:12:00.063" v="810"/>
        <pc:sldMkLst>
          <pc:docMk/>
          <pc:sldMk cId="2958282647" sldId="354"/>
        </pc:sldMkLst>
      </pc:sldChg>
      <pc:sldChg chg="add">
        <pc:chgData name="Manish Sharma" userId="b799adb9ba789c8f" providerId="LiveId" clId="{507872B4-C4F2-4A6E-93B9-C4C895BDBCB2}" dt="2022-04-10T05:11:38.722" v="807"/>
        <pc:sldMkLst>
          <pc:docMk/>
          <pc:sldMk cId="2850348841" sldId="355"/>
        </pc:sldMkLst>
      </pc:sldChg>
      <pc:sldChg chg="del">
        <pc:chgData name="Manish Sharma" userId="b799adb9ba789c8f" providerId="LiveId" clId="{507872B4-C4F2-4A6E-93B9-C4C895BDBCB2}" dt="2022-04-09T03:35:35.502" v="0" actId="47"/>
        <pc:sldMkLst>
          <pc:docMk/>
          <pc:sldMk cId="2360907202" sldId="356"/>
        </pc:sldMkLst>
      </pc:sldChg>
      <pc:sldChg chg="add">
        <pc:chgData name="Manish Sharma" userId="b799adb9ba789c8f" providerId="LiveId" clId="{507872B4-C4F2-4A6E-93B9-C4C895BDBCB2}" dt="2022-04-10T05:36:27.820" v="811"/>
        <pc:sldMkLst>
          <pc:docMk/>
          <pc:sldMk cId="2903542338" sldId="356"/>
        </pc:sldMkLst>
      </pc:sldChg>
      <pc:sldChg chg="addSp delSp modSp new mod">
        <pc:chgData name="Manish Sharma" userId="b799adb9ba789c8f" providerId="LiveId" clId="{507872B4-C4F2-4A6E-93B9-C4C895BDBCB2}" dt="2022-04-10T09:32:19.734" v="894" actId="20577"/>
        <pc:sldMkLst>
          <pc:docMk/>
          <pc:sldMk cId="475261100" sldId="357"/>
        </pc:sldMkLst>
        <pc:spChg chg="mod">
          <ac:chgData name="Manish Sharma" userId="b799adb9ba789c8f" providerId="LiveId" clId="{507872B4-C4F2-4A6E-93B9-C4C895BDBCB2}" dt="2022-04-10T09:31:48.799" v="837" actId="20577"/>
          <ac:spMkLst>
            <pc:docMk/>
            <pc:sldMk cId="475261100" sldId="357"/>
            <ac:spMk id="2" creationId="{AC462185-1D4C-4D21-91AA-EA7C8A59B38F}"/>
          </ac:spMkLst>
        </pc:spChg>
        <pc:spChg chg="add del mod">
          <ac:chgData name="Manish Sharma" userId="b799adb9ba789c8f" providerId="LiveId" clId="{507872B4-C4F2-4A6E-93B9-C4C895BDBCB2}" dt="2022-04-10T09:32:19.734" v="894" actId="20577"/>
          <ac:spMkLst>
            <pc:docMk/>
            <pc:sldMk cId="475261100" sldId="357"/>
            <ac:spMk id="3" creationId="{D972DA31-DAEB-4877-AA4C-65CD16B79C97}"/>
          </ac:spMkLst>
        </pc:spChg>
        <pc:spChg chg="add del mod">
          <ac:chgData name="Manish Sharma" userId="b799adb9ba789c8f" providerId="LiveId" clId="{507872B4-C4F2-4A6E-93B9-C4C895BDBCB2}" dt="2022-04-10T09:31:41.317" v="817"/>
          <ac:spMkLst>
            <pc:docMk/>
            <pc:sldMk cId="475261100" sldId="357"/>
            <ac:spMk id="4" creationId="{8F0C36AE-099F-4143-8CD5-D11F801C17D2}"/>
          </ac:spMkLst>
        </pc:spChg>
      </pc:sldChg>
      <pc:sldChg chg="modSp new mod">
        <pc:chgData name="Manish Sharma" userId="b799adb9ba789c8f" providerId="LiveId" clId="{507872B4-C4F2-4A6E-93B9-C4C895BDBCB2}" dt="2022-04-10T09:36:57.804" v="1112" actId="20577"/>
        <pc:sldMkLst>
          <pc:docMk/>
          <pc:sldMk cId="4222450273" sldId="358"/>
        </pc:sldMkLst>
        <pc:spChg chg="mod">
          <ac:chgData name="Manish Sharma" userId="b799adb9ba789c8f" providerId="LiveId" clId="{507872B4-C4F2-4A6E-93B9-C4C895BDBCB2}" dt="2022-04-10T09:32:37.370" v="929" actId="20577"/>
          <ac:spMkLst>
            <pc:docMk/>
            <pc:sldMk cId="4222450273" sldId="358"/>
            <ac:spMk id="2" creationId="{2784DB37-07E3-4EEC-B5EF-116D0E69CEB2}"/>
          </ac:spMkLst>
        </pc:spChg>
        <pc:spChg chg="mod">
          <ac:chgData name="Manish Sharma" userId="b799adb9ba789c8f" providerId="LiveId" clId="{507872B4-C4F2-4A6E-93B9-C4C895BDBCB2}" dt="2022-04-10T09:36:57.804" v="1112" actId="20577"/>
          <ac:spMkLst>
            <pc:docMk/>
            <pc:sldMk cId="4222450273" sldId="358"/>
            <ac:spMk id="3" creationId="{9294C865-CEE0-4957-A5FA-B990E35326CC}"/>
          </ac:spMkLst>
        </pc:spChg>
      </pc:sldChg>
      <pc:sldChg chg="modSp add mod">
        <pc:chgData name="Manish Sharma" userId="b799adb9ba789c8f" providerId="LiveId" clId="{507872B4-C4F2-4A6E-93B9-C4C895BDBCB2}" dt="2022-04-10T11:35:59.666" v="1115" actId="6549"/>
        <pc:sldMkLst>
          <pc:docMk/>
          <pc:sldMk cId="1345247763" sldId="359"/>
        </pc:sldMkLst>
        <pc:spChg chg="mod">
          <ac:chgData name="Manish Sharma" userId="b799adb9ba789c8f" providerId="LiveId" clId="{507872B4-C4F2-4A6E-93B9-C4C895BDBCB2}" dt="2022-04-10T11:35:59.666" v="1115" actId="6549"/>
          <ac:spMkLst>
            <pc:docMk/>
            <pc:sldMk cId="1345247763" sldId="359"/>
            <ac:spMk id="3" creationId="{7DF54A21-F7E9-432A-B433-478BE9C69C5E}"/>
          </ac:spMkLst>
        </pc:spChg>
      </pc:sldChg>
    </pc:docChg>
  </pc:docChgLst>
  <pc:docChgLst>
    <pc:chgData name="Manish Sharma" userId="b799adb9ba789c8f" providerId="LiveId" clId="{23947862-B0F7-4E4A-A9B1-8979A22F6F53}"/>
    <pc:docChg chg="undo custSel addSld delSld modSld sldOrd">
      <pc:chgData name="Manish Sharma" userId="b799adb9ba789c8f" providerId="LiveId" clId="{23947862-B0F7-4E4A-A9B1-8979A22F6F53}" dt="2022-05-11T11:05:27.451" v="1057" actId="20577"/>
      <pc:docMkLst>
        <pc:docMk/>
      </pc:docMkLst>
      <pc:sldChg chg="modSp mod">
        <pc:chgData name="Manish Sharma" userId="b799adb9ba789c8f" providerId="LiveId" clId="{23947862-B0F7-4E4A-A9B1-8979A22F6F53}" dt="2022-05-09T04:34:55.842" v="10" actId="20577"/>
        <pc:sldMkLst>
          <pc:docMk/>
          <pc:sldMk cId="2387056038" sldId="257"/>
        </pc:sldMkLst>
        <pc:spChg chg="mod">
          <ac:chgData name="Manish Sharma" userId="b799adb9ba789c8f" providerId="LiveId" clId="{23947862-B0F7-4E4A-A9B1-8979A22F6F53}" dt="2022-05-09T04:34:55.842" v="10" actId="20577"/>
          <ac:spMkLst>
            <pc:docMk/>
            <pc:sldMk cId="2387056038" sldId="257"/>
            <ac:spMk id="8" creationId="{21BA1D81-28D8-48F6-BE19-AD957AF78D79}"/>
          </ac:spMkLst>
        </pc:spChg>
      </pc:sldChg>
      <pc:sldChg chg="del">
        <pc:chgData name="Manish Sharma" userId="b799adb9ba789c8f" providerId="LiveId" clId="{23947862-B0F7-4E4A-A9B1-8979A22F6F53}" dt="2022-05-09T03:31:45.684" v="4" actId="47"/>
        <pc:sldMkLst>
          <pc:docMk/>
          <pc:sldMk cId="0" sldId="260"/>
        </pc:sldMkLst>
      </pc:sldChg>
      <pc:sldChg chg="del">
        <pc:chgData name="Manish Sharma" userId="b799adb9ba789c8f" providerId="LiveId" clId="{23947862-B0F7-4E4A-A9B1-8979A22F6F53}" dt="2022-05-09T03:31:45.684" v="4" actId="47"/>
        <pc:sldMkLst>
          <pc:docMk/>
          <pc:sldMk cId="0" sldId="261"/>
        </pc:sldMkLst>
      </pc:sldChg>
      <pc:sldChg chg="del">
        <pc:chgData name="Manish Sharma" userId="b799adb9ba789c8f" providerId="LiveId" clId="{23947862-B0F7-4E4A-A9B1-8979A22F6F53}" dt="2022-05-09T03:31:45.684" v="4" actId="47"/>
        <pc:sldMkLst>
          <pc:docMk/>
          <pc:sldMk cId="0" sldId="262"/>
        </pc:sldMkLst>
      </pc:sldChg>
      <pc:sldChg chg="add">
        <pc:chgData name="Manish Sharma" userId="b799adb9ba789c8f" providerId="LiveId" clId="{23947862-B0F7-4E4A-A9B1-8979A22F6F53}" dt="2022-05-10T05:12:29.451" v="329"/>
        <pc:sldMkLst>
          <pc:docMk/>
          <pc:sldMk cId="2451713000" sldId="266"/>
        </pc:sldMkLst>
      </pc:sldChg>
      <pc:sldChg chg="add">
        <pc:chgData name="Manish Sharma" userId="b799adb9ba789c8f" providerId="LiveId" clId="{23947862-B0F7-4E4A-A9B1-8979A22F6F53}" dt="2022-05-09T05:31:39.371" v="26"/>
        <pc:sldMkLst>
          <pc:docMk/>
          <pc:sldMk cId="1040551395" sldId="267"/>
        </pc:sldMkLst>
      </pc:sldChg>
      <pc:sldChg chg="del">
        <pc:chgData name="Manish Sharma" userId="b799adb9ba789c8f" providerId="LiveId" clId="{23947862-B0F7-4E4A-A9B1-8979A22F6F53}" dt="2022-05-09T03:31:45.684" v="4" actId="47"/>
        <pc:sldMkLst>
          <pc:docMk/>
          <pc:sldMk cId="0" sldId="269"/>
        </pc:sldMkLst>
      </pc:sldChg>
      <pc:sldChg chg="add">
        <pc:chgData name="Manish Sharma" userId="b799adb9ba789c8f" providerId="LiveId" clId="{23947862-B0F7-4E4A-A9B1-8979A22F6F53}" dt="2022-05-11T09:49:33.104" v="633"/>
        <pc:sldMkLst>
          <pc:docMk/>
          <pc:sldMk cId="2339964951" sldId="271"/>
        </pc:sldMkLst>
      </pc:sldChg>
      <pc:sldChg chg="del">
        <pc:chgData name="Manish Sharma" userId="b799adb9ba789c8f" providerId="LiveId" clId="{23947862-B0F7-4E4A-A9B1-8979A22F6F53}" dt="2022-05-09T03:31:45.684" v="4" actId="47"/>
        <pc:sldMkLst>
          <pc:docMk/>
          <pc:sldMk cId="354889720" sldId="272"/>
        </pc:sldMkLst>
      </pc:sldChg>
      <pc:sldChg chg="del">
        <pc:chgData name="Manish Sharma" userId="b799adb9ba789c8f" providerId="LiveId" clId="{23947862-B0F7-4E4A-A9B1-8979A22F6F53}" dt="2022-05-09T03:31:45.684" v="4" actId="47"/>
        <pc:sldMkLst>
          <pc:docMk/>
          <pc:sldMk cId="1041794992" sldId="274"/>
        </pc:sldMkLst>
      </pc:sldChg>
      <pc:sldChg chg="del">
        <pc:chgData name="Manish Sharma" userId="b799adb9ba789c8f" providerId="LiveId" clId="{23947862-B0F7-4E4A-A9B1-8979A22F6F53}" dt="2022-05-09T03:31:45.684" v="4" actId="47"/>
        <pc:sldMkLst>
          <pc:docMk/>
          <pc:sldMk cId="1929096108" sldId="275"/>
        </pc:sldMkLst>
      </pc:sldChg>
      <pc:sldChg chg="del">
        <pc:chgData name="Manish Sharma" userId="b799adb9ba789c8f" providerId="LiveId" clId="{23947862-B0F7-4E4A-A9B1-8979A22F6F53}" dt="2022-05-09T03:31:45.684" v="4" actId="47"/>
        <pc:sldMkLst>
          <pc:docMk/>
          <pc:sldMk cId="1327294765" sldId="276"/>
        </pc:sldMkLst>
      </pc:sldChg>
      <pc:sldChg chg="del">
        <pc:chgData name="Manish Sharma" userId="b799adb9ba789c8f" providerId="LiveId" clId="{23947862-B0F7-4E4A-A9B1-8979A22F6F53}" dt="2022-05-09T03:31:45.684" v="4" actId="47"/>
        <pc:sldMkLst>
          <pc:docMk/>
          <pc:sldMk cId="1476634141" sldId="277"/>
        </pc:sldMkLst>
      </pc:sldChg>
      <pc:sldChg chg="del">
        <pc:chgData name="Manish Sharma" userId="b799adb9ba789c8f" providerId="LiveId" clId="{23947862-B0F7-4E4A-A9B1-8979A22F6F53}" dt="2022-05-09T03:31:45.684" v="4" actId="47"/>
        <pc:sldMkLst>
          <pc:docMk/>
          <pc:sldMk cId="3742683978" sldId="278"/>
        </pc:sldMkLst>
      </pc:sldChg>
      <pc:sldChg chg="del">
        <pc:chgData name="Manish Sharma" userId="b799adb9ba789c8f" providerId="LiveId" clId="{23947862-B0F7-4E4A-A9B1-8979A22F6F53}" dt="2022-05-09T03:31:45.684" v="4" actId="47"/>
        <pc:sldMkLst>
          <pc:docMk/>
          <pc:sldMk cId="3722122107" sldId="280"/>
        </pc:sldMkLst>
      </pc:sldChg>
      <pc:sldChg chg="del">
        <pc:chgData name="Manish Sharma" userId="b799adb9ba789c8f" providerId="LiveId" clId="{23947862-B0F7-4E4A-A9B1-8979A22F6F53}" dt="2022-05-09T03:31:45.684" v="4" actId="47"/>
        <pc:sldMkLst>
          <pc:docMk/>
          <pc:sldMk cId="1870224024" sldId="281"/>
        </pc:sldMkLst>
      </pc:sldChg>
      <pc:sldChg chg="del">
        <pc:chgData name="Manish Sharma" userId="b799adb9ba789c8f" providerId="LiveId" clId="{23947862-B0F7-4E4A-A9B1-8979A22F6F53}" dt="2022-05-09T03:31:45.684" v="4" actId="47"/>
        <pc:sldMkLst>
          <pc:docMk/>
          <pc:sldMk cId="4112244625" sldId="283"/>
        </pc:sldMkLst>
      </pc:sldChg>
      <pc:sldChg chg="del">
        <pc:chgData name="Manish Sharma" userId="b799adb9ba789c8f" providerId="LiveId" clId="{23947862-B0F7-4E4A-A9B1-8979A22F6F53}" dt="2022-05-09T03:31:45.684" v="4" actId="47"/>
        <pc:sldMkLst>
          <pc:docMk/>
          <pc:sldMk cId="3526466874" sldId="284"/>
        </pc:sldMkLst>
      </pc:sldChg>
      <pc:sldChg chg="del">
        <pc:chgData name="Manish Sharma" userId="b799adb9ba789c8f" providerId="LiveId" clId="{23947862-B0F7-4E4A-A9B1-8979A22F6F53}" dt="2022-05-09T03:31:45.684" v="4" actId="47"/>
        <pc:sldMkLst>
          <pc:docMk/>
          <pc:sldMk cId="1121659111" sldId="286"/>
        </pc:sldMkLst>
      </pc:sldChg>
      <pc:sldChg chg="del">
        <pc:chgData name="Manish Sharma" userId="b799adb9ba789c8f" providerId="LiveId" clId="{23947862-B0F7-4E4A-A9B1-8979A22F6F53}" dt="2022-05-09T03:31:45.684" v="4" actId="47"/>
        <pc:sldMkLst>
          <pc:docMk/>
          <pc:sldMk cId="4016984177" sldId="288"/>
        </pc:sldMkLst>
      </pc:sldChg>
      <pc:sldChg chg="del">
        <pc:chgData name="Manish Sharma" userId="b799adb9ba789c8f" providerId="LiveId" clId="{23947862-B0F7-4E4A-A9B1-8979A22F6F53}" dt="2022-05-09T03:31:45.684" v="4" actId="47"/>
        <pc:sldMkLst>
          <pc:docMk/>
          <pc:sldMk cId="4019827636" sldId="289"/>
        </pc:sldMkLst>
      </pc:sldChg>
      <pc:sldChg chg="del">
        <pc:chgData name="Manish Sharma" userId="b799adb9ba789c8f" providerId="LiveId" clId="{23947862-B0F7-4E4A-A9B1-8979A22F6F53}" dt="2022-05-09T03:31:45.684" v="4" actId="47"/>
        <pc:sldMkLst>
          <pc:docMk/>
          <pc:sldMk cId="4234741750" sldId="290"/>
        </pc:sldMkLst>
      </pc:sldChg>
      <pc:sldChg chg="del">
        <pc:chgData name="Manish Sharma" userId="b799adb9ba789c8f" providerId="LiveId" clId="{23947862-B0F7-4E4A-A9B1-8979A22F6F53}" dt="2022-05-09T03:31:45.684" v="4" actId="47"/>
        <pc:sldMkLst>
          <pc:docMk/>
          <pc:sldMk cId="3252480271" sldId="291"/>
        </pc:sldMkLst>
      </pc:sldChg>
      <pc:sldChg chg="del">
        <pc:chgData name="Manish Sharma" userId="b799adb9ba789c8f" providerId="LiveId" clId="{23947862-B0F7-4E4A-A9B1-8979A22F6F53}" dt="2022-05-09T03:31:45.684" v="4" actId="47"/>
        <pc:sldMkLst>
          <pc:docMk/>
          <pc:sldMk cId="1692852514" sldId="302"/>
        </pc:sldMkLst>
      </pc:sldChg>
      <pc:sldChg chg="add">
        <pc:chgData name="Manish Sharma" userId="b799adb9ba789c8f" providerId="LiveId" clId="{23947862-B0F7-4E4A-A9B1-8979A22F6F53}" dt="2022-05-09T04:35:04.909" v="11"/>
        <pc:sldMkLst>
          <pc:docMk/>
          <pc:sldMk cId="2704132164" sldId="302"/>
        </pc:sldMkLst>
      </pc:sldChg>
      <pc:sldChg chg="addSp delSp modSp new mod">
        <pc:chgData name="Manish Sharma" userId="b799adb9ba789c8f" providerId="LiveId" clId="{23947862-B0F7-4E4A-A9B1-8979A22F6F53}" dt="2022-05-09T04:46:57.850" v="24"/>
        <pc:sldMkLst>
          <pc:docMk/>
          <pc:sldMk cId="2311878136" sldId="303"/>
        </pc:sldMkLst>
        <pc:spChg chg="del">
          <ac:chgData name="Manish Sharma" userId="b799adb9ba789c8f" providerId="LiveId" clId="{23947862-B0F7-4E4A-A9B1-8979A22F6F53}" dt="2022-05-09T04:43:50.361" v="13" actId="478"/>
          <ac:spMkLst>
            <pc:docMk/>
            <pc:sldMk cId="2311878136" sldId="303"/>
            <ac:spMk id="2" creationId="{0A1EAF57-C0C5-0DF7-470D-50FD75776981}"/>
          </ac:spMkLst>
        </pc:spChg>
        <pc:spChg chg="del">
          <ac:chgData name="Manish Sharma" userId="b799adb9ba789c8f" providerId="LiveId" clId="{23947862-B0F7-4E4A-A9B1-8979A22F6F53}" dt="2022-05-09T04:43:50.361" v="13" actId="478"/>
          <ac:spMkLst>
            <pc:docMk/>
            <pc:sldMk cId="2311878136" sldId="303"/>
            <ac:spMk id="3" creationId="{1198BF1B-66A5-271C-2EB5-86896E267BAD}"/>
          </ac:spMkLst>
        </pc:spChg>
        <pc:spChg chg="add mod">
          <ac:chgData name="Manish Sharma" userId="b799adb9ba789c8f" providerId="LiveId" clId="{23947862-B0F7-4E4A-A9B1-8979A22F6F53}" dt="2022-05-09T04:43:58.263" v="14"/>
          <ac:spMkLst>
            <pc:docMk/>
            <pc:sldMk cId="2311878136" sldId="303"/>
            <ac:spMk id="4" creationId="{BC6FE454-4663-2226-165B-C697F83E16DE}"/>
          </ac:spMkLst>
        </pc:spChg>
        <pc:spChg chg="add mod">
          <ac:chgData name="Manish Sharma" userId="b799adb9ba789c8f" providerId="LiveId" clId="{23947862-B0F7-4E4A-A9B1-8979A22F6F53}" dt="2022-05-09T04:44:15.240" v="15"/>
          <ac:spMkLst>
            <pc:docMk/>
            <pc:sldMk cId="2311878136" sldId="303"/>
            <ac:spMk id="6" creationId="{19EFDD99-E728-250D-DDE7-40D10CABA58B}"/>
          </ac:spMkLst>
        </pc:spChg>
        <pc:spChg chg="add mod">
          <ac:chgData name="Manish Sharma" userId="b799adb9ba789c8f" providerId="LiveId" clId="{23947862-B0F7-4E4A-A9B1-8979A22F6F53}" dt="2022-05-09T04:44:34.272" v="16"/>
          <ac:spMkLst>
            <pc:docMk/>
            <pc:sldMk cId="2311878136" sldId="303"/>
            <ac:spMk id="7" creationId="{EFE97B5F-263E-B62C-19F2-F085AF10A032}"/>
          </ac:spMkLst>
        </pc:spChg>
        <pc:spChg chg="add mod">
          <ac:chgData name="Manish Sharma" userId="b799adb9ba789c8f" providerId="LiveId" clId="{23947862-B0F7-4E4A-A9B1-8979A22F6F53}" dt="2022-05-09T04:44:57.811" v="17"/>
          <ac:spMkLst>
            <pc:docMk/>
            <pc:sldMk cId="2311878136" sldId="303"/>
            <ac:spMk id="9" creationId="{28D76F83-A23B-8444-02CB-2FBBBEBAAF58}"/>
          </ac:spMkLst>
        </pc:spChg>
        <pc:spChg chg="add mod">
          <ac:chgData name="Manish Sharma" userId="b799adb9ba789c8f" providerId="LiveId" clId="{23947862-B0F7-4E4A-A9B1-8979A22F6F53}" dt="2022-05-09T04:44:57.811" v="17"/>
          <ac:spMkLst>
            <pc:docMk/>
            <pc:sldMk cId="2311878136" sldId="303"/>
            <ac:spMk id="10" creationId="{8253A9C0-5B87-3CBF-1F08-EA64CAB846CE}"/>
          </ac:spMkLst>
        </pc:spChg>
        <pc:spChg chg="add mod">
          <ac:chgData name="Manish Sharma" userId="b799adb9ba789c8f" providerId="LiveId" clId="{23947862-B0F7-4E4A-A9B1-8979A22F6F53}" dt="2022-05-09T04:45:10.473" v="18"/>
          <ac:spMkLst>
            <pc:docMk/>
            <pc:sldMk cId="2311878136" sldId="303"/>
            <ac:spMk id="12" creationId="{731782F0-7760-8AF5-66C8-7892450EC27C}"/>
          </ac:spMkLst>
        </pc:spChg>
        <pc:spChg chg="add mod">
          <ac:chgData name="Manish Sharma" userId="b799adb9ba789c8f" providerId="LiveId" clId="{23947862-B0F7-4E4A-A9B1-8979A22F6F53}" dt="2022-05-09T04:45:10.473" v="18"/>
          <ac:spMkLst>
            <pc:docMk/>
            <pc:sldMk cId="2311878136" sldId="303"/>
            <ac:spMk id="13" creationId="{0B720721-2651-B0DE-5E59-46E049CBC7F3}"/>
          </ac:spMkLst>
        </pc:spChg>
        <pc:spChg chg="add mod">
          <ac:chgData name="Manish Sharma" userId="b799adb9ba789c8f" providerId="LiveId" clId="{23947862-B0F7-4E4A-A9B1-8979A22F6F53}" dt="2022-05-09T04:45:21.470" v="19"/>
          <ac:spMkLst>
            <pc:docMk/>
            <pc:sldMk cId="2311878136" sldId="303"/>
            <ac:spMk id="14" creationId="{48860CF9-4A04-D00E-F181-62A066FF0596}"/>
          </ac:spMkLst>
        </pc:spChg>
        <pc:spChg chg="add mod">
          <ac:chgData name="Manish Sharma" userId="b799adb9ba789c8f" providerId="LiveId" clId="{23947862-B0F7-4E4A-A9B1-8979A22F6F53}" dt="2022-05-09T04:45:42.286" v="20"/>
          <ac:spMkLst>
            <pc:docMk/>
            <pc:sldMk cId="2311878136" sldId="303"/>
            <ac:spMk id="16" creationId="{8C950BA1-7382-9C03-9483-1B0A2E059E84}"/>
          </ac:spMkLst>
        </pc:spChg>
        <pc:spChg chg="add mod">
          <ac:chgData name="Manish Sharma" userId="b799adb9ba789c8f" providerId="LiveId" clId="{23947862-B0F7-4E4A-A9B1-8979A22F6F53}" dt="2022-05-09T04:45:42.286" v="20"/>
          <ac:spMkLst>
            <pc:docMk/>
            <pc:sldMk cId="2311878136" sldId="303"/>
            <ac:spMk id="17" creationId="{47C5CE5F-4FAF-A322-FF4F-699CAC3F8DA2}"/>
          </ac:spMkLst>
        </pc:spChg>
        <pc:spChg chg="add mod">
          <ac:chgData name="Manish Sharma" userId="b799adb9ba789c8f" providerId="LiveId" clId="{23947862-B0F7-4E4A-A9B1-8979A22F6F53}" dt="2022-05-09T04:46:06.352" v="21"/>
          <ac:spMkLst>
            <pc:docMk/>
            <pc:sldMk cId="2311878136" sldId="303"/>
            <ac:spMk id="18" creationId="{06506AAC-02BB-53B0-4204-258DAAAC85A6}"/>
          </ac:spMkLst>
        </pc:spChg>
        <pc:spChg chg="add mod">
          <ac:chgData name="Manish Sharma" userId="b799adb9ba789c8f" providerId="LiveId" clId="{23947862-B0F7-4E4A-A9B1-8979A22F6F53}" dt="2022-05-09T04:46:06.352" v="21"/>
          <ac:spMkLst>
            <pc:docMk/>
            <pc:sldMk cId="2311878136" sldId="303"/>
            <ac:spMk id="20" creationId="{2DA8156C-A21F-4EC5-6050-D65B0E639807}"/>
          </ac:spMkLst>
        </pc:spChg>
        <pc:spChg chg="add mod">
          <ac:chgData name="Manish Sharma" userId="b799adb9ba789c8f" providerId="LiveId" clId="{23947862-B0F7-4E4A-A9B1-8979A22F6F53}" dt="2022-05-09T04:46:06.352" v="21"/>
          <ac:spMkLst>
            <pc:docMk/>
            <pc:sldMk cId="2311878136" sldId="303"/>
            <ac:spMk id="22" creationId="{D28E1D7E-2F6D-135C-5136-C4FE97A1BB05}"/>
          </ac:spMkLst>
        </pc:spChg>
        <pc:spChg chg="add mod">
          <ac:chgData name="Manish Sharma" userId="b799adb9ba789c8f" providerId="LiveId" clId="{23947862-B0F7-4E4A-A9B1-8979A22F6F53}" dt="2022-05-09T04:46:06.352" v="21"/>
          <ac:spMkLst>
            <pc:docMk/>
            <pc:sldMk cId="2311878136" sldId="303"/>
            <ac:spMk id="23" creationId="{87AC14AC-0B8D-7C76-7E90-D6B1F60D4D72}"/>
          </ac:spMkLst>
        </pc:spChg>
        <pc:spChg chg="add mod">
          <ac:chgData name="Manish Sharma" userId="b799adb9ba789c8f" providerId="LiveId" clId="{23947862-B0F7-4E4A-A9B1-8979A22F6F53}" dt="2022-05-09T04:46:21.359" v="22"/>
          <ac:spMkLst>
            <pc:docMk/>
            <pc:sldMk cId="2311878136" sldId="303"/>
            <ac:spMk id="24" creationId="{95741280-DF87-990A-FE3B-D932834CFB6D}"/>
          </ac:spMkLst>
        </pc:spChg>
        <pc:spChg chg="add mod">
          <ac:chgData name="Manish Sharma" userId="b799adb9ba789c8f" providerId="LiveId" clId="{23947862-B0F7-4E4A-A9B1-8979A22F6F53}" dt="2022-05-09T04:46:28.678" v="23"/>
          <ac:spMkLst>
            <pc:docMk/>
            <pc:sldMk cId="2311878136" sldId="303"/>
            <ac:spMk id="28" creationId="{63229FB4-EE99-9738-A0FF-21C5EC76B781}"/>
          </ac:spMkLst>
        </pc:spChg>
        <pc:spChg chg="add mod">
          <ac:chgData name="Manish Sharma" userId="b799adb9ba789c8f" providerId="LiveId" clId="{23947862-B0F7-4E4A-A9B1-8979A22F6F53}" dt="2022-05-09T04:46:57.850" v="24"/>
          <ac:spMkLst>
            <pc:docMk/>
            <pc:sldMk cId="2311878136" sldId="303"/>
            <ac:spMk id="29" creationId="{808B63AB-3E56-CF99-33C6-3C5B888E851C}"/>
          </ac:spMkLst>
        </pc:spChg>
        <pc:cxnChg chg="add mod">
          <ac:chgData name="Manish Sharma" userId="b799adb9ba789c8f" providerId="LiveId" clId="{23947862-B0F7-4E4A-A9B1-8979A22F6F53}" dt="2022-05-09T04:44:15.240" v="15"/>
          <ac:cxnSpMkLst>
            <pc:docMk/>
            <pc:sldMk cId="2311878136" sldId="303"/>
            <ac:cxnSpMk id="5" creationId="{BB8FA6FB-B418-F846-7FBF-5E72B0C0A117}"/>
          </ac:cxnSpMkLst>
        </pc:cxnChg>
        <pc:cxnChg chg="add mod">
          <ac:chgData name="Manish Sharma" userId="b799adb9ba789c8f" providerId="LiveId" clId="{23947862-B0F7-4E4A-A9B1-8979A22F6F53}" dt="2022-05-09T04:44:57.811" v="17"/>
          <ac:cxnSpMkLst>
            <pc:docMk/>
            <pc:sldMk cId="2311878136" sldId="303"/>
            <ac:cxnSpMk id="8" creationId="{8F60062A-4A36-C73A-39BB-D46640A52FD3}"/>
          </ac:cxnSpMkLst>
        </pc:cxnChg>
        <pc:cxnChg chg="add mod">
          <ac:chgData name="Manish Sharma" userId="b799adb9ba789c8f" providerId="LiveId" clId="{23947862-B0F7-4E4A-A9B1-8979A22F6F53}" dt="2022-05-09T04:45:10.473" v="18"/>
          <ac:cxnSpMkLst>
            <pc:docMk/>
            <pc:sldMk cId="2311878136" sldId="303"/>
            <ac:cxnSpMk id="11" creationId="{04358720-5141-76D5-D41D-A070BA84B6D3}"/>
          </ac:cxnSpMkLst>
        </pc:cxnChg>
        <pc:cxnChg chg="add mod">
          <ac:chgData name="Manish Sharma" userId="b799adb9ba789c8f" providerId="LiveId" clId="{23947862-B0F7-4E4A-A9B1-8979A22F6F53}" dt="2022-05-09T04:45:42.286" v="20"/>
          <ac:cxnSpMkLst>
            <pc:docMk/>
            <pc:sldMk cId="2311878136" sldId="303"/>
            <ac:cxnSpMk id="15" creationId="{F18A4CF4-28A5-3355-F594-B073DFF1C958}"/>
          </ac:cxnSpMkLst>
        </pc:cxnChg>
        <pc:cxnChg chg="add mod">
          <ac:chgData name="Manish Sharma" userId="b799adb9ba789c8f" providerId="LiveId" clId="{23947862-B0F7-4E4A-A9B1-8979A22F6F53}" dt="2022-05-09T04:46:06.352" v="21"/>
          <ac:cxnSpMkLst>
            <pc:docMk/>
            <pc:sldMk cId="2311878136" sldId="303"/>
            <ac:cxnSpMk id="19" creationId="{C7F954DC-D294-749D-D316-8C74A3620077}"/>
          </ac:cxnSpMkLst>
        </pc:cxnChg>
        <pc:cxnChg chg="add mod">
          <ac:chgData name="Manish Sharma" userId="b799adb9ba789c8f" providerId="LiveId" clId="{23947862-B0F7-4E4A-A9B1-8979A22F6F53}" dt="2022-05-09T04:46:06.352" v="21"/>
          <ac:cxnSpMkLst>
            <pc:docMk/>
            <pc:sldMk cId="2311878136" sldId="303"/>
            <ac:cxnSpMk id="21" creationId="{B68663F9-649A-41B6-5B38-28C71C99DC18}"/>
          </ac:cxnSpMkLst>
        </pc:cxnChg>
        <pc:cxnChg chg="add mod">
          <ac:chgData name="Manish Sharma" userId="b799adb9ba789c8f" providerId="LiveId" clId="{23947862-B0F7-4E4A-A9B1-8979A22F6F53}" dt="2022-05-09T04:46:21.359" v="22"/>
          <ac:cxnSpMkLst>
            <pc:docMk/>
            <pc:sldMk cId="2311878136" sldId="303"/>
            <ac:cxnSpMk id="25" creationId="{FA81BB0A-A9F1-D28E-3DC2-327262E4FE77}"/>
          </ac:cxnSpMkLst>
        </pc:cxnChg>
        <pc:cxnChg chg="add mod">
          <ac:chgData name="Manish Sharma" userId="b799adb9ba789c8f" providerId="LiveId" clId="{23947862-B0F7-4E4A-A9B1-8979A22F6F53}" dt="2022-05-09T04:46:21.359" v="22"/>
          <ac:cxnSpMkLst>
            <pc:docMk/>
            <pc:sldMk cId="2311878136" sldId="303"/>
            <ac:cxnSpMk id="26" creationId="{E32B7AA4-7E44-960B-2227-C051D432EF5F}"/>
          </ac:cxnSpMkLst>
        </pc:cxnChg>
        <pc:cxnChg chg="add mod">
          <ac:chgData name="Manish Sharma" userId="b799adb9ba789c8f" providerId="LiveId" clId="{23947862-B0F7-4E4A-A9B1-8979A22F6F53}" dt="2022-05-09T04:46:28.678" v="23"/>
          <ac:cxnSpMkLst>
            <pc:docMk/>
            <pc:sldMk cId="2311878136" sldId="303"/>
            <ac:cxnSpMk id="27" creationId="{6CCC41F8-A66F-FB2D-D8B6-16D245BD8086}"/>
          </ac:cxnSpMkLst>
        </pc:cxnChg>
      </pc:sldChg>
      <pc:sldChg chg="del">
        <pc:chgData name="Manish Sharma" userId="b799adb9ba789c8f" providerId="LiveId" clId="{23947862-B0F7-4E4A-A9B1-8979A22F6F53}" dt="2022-05-09T03:31:45.684" v="4" actId="47"/>
        <pc:sldMkLst>
          <pc:docMk/>
          <pc:sldMk cId="2787342223" sldId="303"/>
        </pc:sldMkLst>
      </pc:sldChg>
      <pc:sldChg chg="add">
        <pc:chgData name="Manish Sharma" userId="b799adb9ba789c8f" providerId="LiveId" clId="{23947862-B0F7-4E4A-A9B1-8979A22F6F53}" dt="2022-05-09T04:57:45.271" v="25"/>
        <pc:sldMkLst>
          <pc:docMk/>
          <pc:sldMk cId="164437888" sldId="304"/>
        </pc:sldMkLst>
      </pc:sldChg>
      <pc:sldChg chg="del">
        <pc:chgData name="Manish Sharma" userId="b799adb9ba789c8f" providerId="LiveId" clId="{23947862-B0F7-4E4A-A9B1-8979A22F6F53}" dt="2022-05-09T03:31:45.684" v="4" actId="47"/>
        <pc:sldMkLst>
          <pc:docMk/>
          <pc:sldMk cId="893696428" sldId="304"/>
        </pc:sldMkLst>
      </pc:sldChg>
      <pc:sldChg chg="add">
        <pc:chgData name="Manish Sharma" userId="b799adb9ba789c8f" providerId="LiveId" clId="{23947862-B0F7-4E4A-A9B1-8979A22F6F53}" dt="2022-05-09T07:13:18.196" v="27"/>
        <pc:sldMkLst>
          <pc:docMk/>
          <pc:sldMk cId="318057258" sldId="305"/>
        </pc:sldMkLst>
      </pc:sldChg>
      <pc:sldChg chg="addSp delSp modSp new mod">
        <pc:chgData name="Manish Sharma" userId="b799adb9ba789c8f" providerId="LiveId" clId="{23947862-B0F7-4E4A-A9B1-8979A22F6F53}" dt="2022-05-09T07:21:11.218" v="190" actId="1076"/>
        <pc:sldMkLst>
          <pc:docMk/>
          <pc:sldMk cId="625746228" sldId="306"/>
        </pc:sldMkLst>
        <pc:spChg chg="del">
          <ac:chgData name="Manish Sharma" userId="b799adb9ba789c8f" providerId="LiveId" clId="{23947862-B0F7-4E4A-A9B1-8979A22F6F53}" dt="2022-05-09T07:15:57.239" v="29" actId="478"/>
          <ac:spMkLst>
            <pc:docMk/>
            <pc:sldMk cId="625746228" sldId="306"/>
            <ac:spMk id="2" creationId="{E51DB8A7-68B2-4D8F-E8B2-F797E9B8A50E}"/>
          </ac:spMkLst>
        </pc:spChg>
        <pc:spChg chg="del">
          <ac:chgData name="Manish Sharma" userId="b799adb9ba789c8f" providerId="LiveId" clId="{23947862-B0F7-4E4A-A9B1-8979A22F6F53}" dt="2022-05-09T07:15:57.239" v="29" actId="478"/>
          <ac:spMkLst>
            <pc:docMk/>
            <pc:sldMk cId="625746228" sldId="306"/>
            <ac:spMk id="3" creationId="{4AE7003E-27CE-AB52-89F0-E6208BF50772}"/>
          </ac:spMkLst>
        </pc:spChg>
        <pc:spChg chg="add mod">
          <ac:chgData name="Manish Sharma" userId="b799adb9ba789c8f" providerId="LiveId" clId="{23947862-B0F7-4E4A-A9B1-8979A22F6F53}" dt="2022-05-09T07:16:45.184" v="37" actId="1076"/>
          <ac:spMkLst>
            <pc:docMk/>
            <pc:sldMk cId="625746228" sldId="306"/>
            <ac:spMk id="4" creationId="{1647F04F-49AD-6FF3-AD5A-0268C85CDFC6}"/>
          </ac:spMkLst>
        </pc:spChg>
        <pc:spChg chg="add del mod">
          <ac:chgData name="Manish Sharma" userId="b799adb9ba789c8f" providerId="LiveId" clId="{23947862-B0F7-4E4A-A9B1-8979A22F6F53}" dt="2022-05-09T07:17:51.527" v="93" actId="478"/>
          <ac:spMkLst>
            <pc:docMk/>
            <pc:sldMk cId="625746228" sldId="306"/>
            <ac:spMk id="5" creationId="{6E5E0B28-FBA0-DCC3-7AEB-64143AFE871F}"/>
          </ac:spMkLst>
        </pc:spChg>
        <pc:spChg chg="add mod">
          <ac:chgData name="Manish Sharma" userId="b799adb9ba789c8f" providerId="LiveId" clId="{23947862-B0F7-4E4A-A9B1-8979A22F6F53}" dt="2022-05-09T07:17:15.704" v="74" actId="122"/>
          <ac:spMkLst>
            <pc:docMk/>
            <pc:sldMk cId="625746228" sldId="306"/>
            <ac:spMk id="6" creationId="{D3BEBDC5-05D7-C057-C97B-2881D64614B8}"/>
          </ac:spMkLst>
        </pc:spChg>
        <pc:spChg chg="add mod">
          <ac:chgData name="Manish Sharma" userId="b799adb9ba789c8f" providerId="LiveId" clId="{23947862-B0F7-4E4A-A9B1-8979A22F6F53}" dt="2022-05-09T07:17:30.337" v="86" actId="1076"/>
          <ac:spMkLst>
            <pc:docMk/>
            <pc:sldMk cId="625746228" sldId="306"/>
            <ac:spMk id="7" creationId="{FCA85D53-DD9F-607F-92EC-F1FD414878B5}"/>
          </ac:spMkLst>
        </pc:spChg>
        <pc:spChg chg="add mod">
          <ac:chgData name="Manish Sharma" userId="b799adb9ba789c8f" providerId="LiveId" clId="{23947862-B0F7-4E4A-A9B1-8979A22F6F53}" dt="2022-05-09T07:17:39.151" v="90" actId="20577"/>
          <ac:spMkLst>
            <pc:docMk/>
            <pc:sldMk cId="625746228" sldId="306"/>
            <ac:spMk id="8" creationId="{FD2B384B-A183-8DB5-9E6B-40AE2ECC6FDE}"/>
          </ac:spMkLst>
        </pc:spChg>
        <pc:spChg chg="add mod">
          <ac:chgData name="Manish Sharma" userId="b799adb9ba789c8f" providerId="LiveId" clId="{23947862-B0F7-4E4A-A9B1-8979A22F6F53}" dt="2022-05-09T07:17:47.732" v="92" actId="1076"/>
          <ac:spMkLst>
            <pc:docMk/>
            <pc:sldMk cId="625746228" sldId="306"/>
            <ac:spMk id="9" creationId="{ABE65525-BB5B-066E-D90A-77E5ADE5AE02}"/>
          </ac:spMkLst>
        </pc:spChg>
        <pc:spChg chg="add mod">
          <ac:chgData name="Manish Sharma" userId="b799adb9ba789c8f" providerId="LiveId" clId="{23947862-B0F7-4E4A-A9B1-8979A22F6F53}" dt="2022-05-09T07:19:55.893" v="165" actId="20577"/>
          <ac:spMkLst>
            <pc:docMk/>
            <pc:sldMk cId="625746228" sldId="306"/>
            <ac:spMk id="10" creationId="{6B78769F-7626-23A9-6DBF-D7EA40269BEA}"/>
          </ac:spMkLst>
        </pc:spChg>
        <pc:spChg chg="add mod">
          <ac:chgData name="Manish Sharma" userId="b799adb9ba789c8f" providerId="LiveId" clId="{23947862-B0F7-4E4A-A9B1-8979A22F6F53}" dt="2022-05-09T07:19:19.464" v="145" actId="20577"/>
          <ac:spMkLst>
            <pc:docMk/>
            <pc:sldMk cId="625746228" sldId="306"/>
            <ac:spMk id="11" creationId="{D027B68F-938B-5424-DB9C-AFEAEAF226F3}"/>
          </ac:spMkLst>
        </pc:spChg>
        <pc:spChg chg="add mod">
          <ac:chgData name="Manish Sharma" userId="b799adb9ba789c8f" providerId="LiveId" clId="{23947862-B0F7-4E4A-A9B1-8979A22F6F53}" dt="2022-05-09T07:19:33.404" v="154" actId="1076"/>
          <ac:spMkLst>
            <pc:docMk/>
            <pc:sldMk cId="625746228" sldId="306"/>
            <ac:spMk id="12" creationId="{227C2C92-3E98-FE9F-C360-0A4F28D587FB}"/>
          </ac:spMkLst>
        </pc:spChg>
        <pc:spChg chg="add mod">
          <ac:chgData name="Manish Sharma" userId="b799adb9ba789c8f" providerId="LiveId" clId="{23947862-B0F7-4E4A-A9B1-8979A22F6F53}" dt="2022-05-09T07:20:05.063" v="167" actId="20577"/>
          <ac:spMkLst>
            <pc:docMk/>
            <pc:sldMk cId="625746228" sldId="306"/>
            <ac:spMk id="15" creationId="{53B67C5A-33CF-683D-6430-4AE93604D5E7}"/>
          </ac:spMkLst>
        </pc:spChg>
        <pc:spChg chg="add mod">
          <ac:chgData name="Manish Sharma" userId="b799adb9ba789c8f" providerId="LiveId" clId="{23947862-B0F7-4E4A-A9B1-8979A22F6F53}" dt="2022-05-09T07:20:17.995" v="176" actId="14100"/>
          <ac:spMkLst>
            <pc:docMk/>
            <pc:sldMk cId="625746228" sldId="306"/>
            <ac:spMk id="16" creationId="{7FD5A53B-160F-92E5-871E-68B9D68C91F7}"/>
          </ac:spMkLst>
        </pc:spChg>
        <pc:spChg chg="add mod">
          <ac:chgData name="Manish Sharma" userId="b799adb9ba789c8f" providerId="LiveId" clId="{23947862-B0F7-4E4A-A9B1-8979A22F6F53}" dt="2022-05-09T07:21:11.218" v="190" actId="1076"/>
          <ac:spMkLst>
            <pc:docMk/>
            <pc:sldMk cId="625746228" sldId="306"/>
            <ac:spMk id="22" creationId="{2672E949-7A26-D4CB-B936-B6A3052E9E7B}"/>
          </ac:spMkLst>
        </pc:spChg>
        <pc:spChg chg="add del mod">
          <ac:chgData name="Manish Sharma" userId="b799adb9ba789c8f" providerId="LiveId" clId="{23947862-B0F7-4E4A-A9B1-8979A22F6F53}" dt="2022-05-09T07:20:56.649" v="182"/>
          <ac:spMkLst>
            <pc:docMk/>
            <pc:sldMk cId="625746228" sldId="306"/>
            <ac:spMk id="23" creationId="{5A4B845A-23F7-40EE-872C-D40CB0C78FFC}"/>
          </ac:spMkLst>
        </pc:spChg>
        <pc:cxnChg chg="add">
          <ac:chgData name="Manish Sharma" userId="b799adb9ba789c8f" providerId="LiveId" clId="{23947862-B0F7-4E4A-A9B1-8979A22F6F53}" dt="2022-05-09T07:19:46.887" v="156" actId="11529"/>
          <ac:cxnSpMkLst>
            <pc:docMk/>
            <pc:sldMk cId="625746228" sldId="306"/>
            <ac:cxnSpMk id="14" creationId="{8F8ADED0-BD97-886C-ADF2-9C6AE3A82214}"/>
          </ac:cxnSpMkLst>
        </pc:cxnChg>
        <pc:cxnChg chg="add mod">
          <ac:chgData name="Manish Sharma" userId="b799adb9ba789c8f" providerId="LiveId" clId="{23947862-B0F7-4E4A-A9B1-8979A22F6F53}" dt="2022-05-09T07:20:31.326" v="179" actId="14100"/>
          <ac:cxnSpMkLst>
            <pc:docMk/>
            <pc:sldMk cId="625746228" sldId="306"/>
            <ac:cxnSpMk id="18" creationId="{2F972DE6-38E9-0453-83EB-75CC5C28989F}"/>
          </ac:cxnSpMkLst>
        </pc:cxnChg>
        <pc:cxnChg chg="add">
          <ac:chgData name="Manish Sharma" userId="b799adb9ba789c8f" providerId="LiveId" clId="{23947862-B0F7-4E4A-A9B1-8979A22F6F53}" dt="2022-05-09T07:20:28.189" v="178" actId="11529"/>
          <ac:cxnSpMkLst>
            <pc:docMk/>
            <pc:sldMk cId="625746228" sldId="306"/>
            <ac:cxnSpMk id="20" creationId="{C19326F7-0749-6A7A-D8A1-991C67233B80}"/>
          </ac:cxnSpMkLst>
        </pc:cxnChg>
      </pc:sldChg>
      <pc:sldChg chg="add">
        <pc:chgData name="Manish Sharma" userId="b799adb9ba789c8f" providerId="LiveId" clId="{23947862-B0F7-4E4A-A9B1-8979A22F6F53}" dt="2022-05-09T07:22:12.510" v="191"/>
        <pc:sldMkLst>
          <pc:docMk/>
          <pc:sldMk cId="2261033248" sldId="307"/>
        </pc:sldMkLst>
      </pc:sldChg>
      <pc:sldChg chg="add">
        <pc:chgData name="Manish Sharma" userId="b799adb9ba789c8f" providerId="LiveId" clId="{23947862-B0F7-4E4A-A9B1-8979A22F6F53}" dt="2022-05-09T09:18:54.890" v="195"/>
        <pc:sldMkLst>
          <pc:docMk/>
          <pc:sldMk cId="849919439" sldId="309"/>
        </pc:sldMkLst>
      </pc:sldChg>
      <pc:sldChg chg="del">
        <pc:chgData name="Manish Sharma" userId="b799adb9ba789c8f" providerId="LiveId" clId="{23947862-B0F7-4E4A-A9B1-8979A22F6F53}" dt="2022-05-09T03:31:45.684" v="4" actId="47"/>
        <pc:sldMkLst>
          <pc:docMk/>
          <pc:sldMk cId="3578439419" sldId="310"/>
        </pc:sldMkLst>
      </pc:sldChg>
      <pc:sldChg chg="add ord">
        <pc:chgData name="Manish Sharma" userId="b799adb9ba789c8f" providerId="LiveId" clId="{23947862-B0F7-4E4A-A9B1-8979A22F6F53}" dt="2022-05-10T03:34:40.210" v="326"/>
        <pc:sldMkLst>
          <pc:docMk/>
          <pc:sldMk cId="3905909107" sldId="310"/>
        </pc:sldMkLst>
      </pc:sldChg>
      <pc:sldChg chg="del">
        <pc:chgData name="Manish Sharma" userId="b799adb9ba789c8f" providerId="LiveId" clId="{23947862-B0F7-4E4A-A9B1-8979A22F6F53}" dt="2022-05-09T03:31:45.684" v="4" actId="47"/>
        <pc:sldMkLst>
          <pc:docMk/>
          <pc:sldMk cId="2483723510" sldId="311"/>
        </pc:sldMkLst>
      </pc:sldChg>
      <pc:sldChg chg="del">
        <pc:chgData name="Manish Sharma" userId="b799adb9ba789c8f" providerId="LiveId" clId="{23947862-B0F7-4E4A-A9B1-8979A22F6F53}" dt="2022-05-09T03:31:45.684" v="4" actId="47"/>
        <pc:sldMkLst>
          <pc:docMk/>
          <pc:sldMk cId="2383157330" sldId="312"/>
        </pc:sldMkLst>
      </pc:sldChg>
      <pc:sldChg chg="add">
        <pc:chgData name="Manish Sharma" userId="b799adb9ba789c8f" providerId="LiveId" clId="{23947862-B0F7-4E4A-A9B1-8979A22F6F53}" dt="2022-05-10T05:59:24.749" v="330"/>
        <pc:sldMkLst>
          <pc:docMk/>
          <pc:sldMk cId="3363675506" sldId="312"/>
        </pc:sldMkLst>
      </pc:sldChg>
      <pc:sldChg chg="add">
        <pc:chgData name="Manish Sharma" userId="b799adb9ba789c8f" providerId="LiveId" clId="{23947862-B0F7-4E4A-A9B1-8979A22F6F53}" dt="2022-05-09T07:23:06.840" v="192"/>
        <pc:sldMkLst>
          <pc:docMk/>
          <pc:sldMk cId="1745736043" sldId="313"/>
        </pc:sldMkLst>
      </pc:sldChg>
      <pc:sldChg chg="del">
        <pc:chgData name="Manish Sharma" userId="b799adb9ba789c8f" providerId="LiveId" clId="{23947862-B0F7-4E4A-A9B1-8979A22F6F53}" dt="2022-05-09T03:31:45.684" v="4" actId="47"/>
        <pc:sldMkLst>
          <pc:docMk/>
          <pc:sldMk cId="1771078964" sldId="314"/>
        </pc:sldMkLst>
      </pc:sldChg>
      <pc:sldChg chg="add">
        <pc:chgData name="Manish Sharma" userId="b799adb9ba789c8f" providerId="LiveId" clId="{23947862-B0F7-4E4A-A9B1-8979A22F6F53}" dt="2022-05-09T09:17:13.821" v="193"/>
        <pc:sldMkLst>
          <pc:docMk/>
          <pc:sldMk cId="3343793836" sldId="314"/>
        </pc:sldMkLst>
      </pc:sldChg>
      <pc:sldChg chg="del">
        <pc:chgData name="Manish Sharma" userId="b799adb9ba789c8f" providerId="LiveId" clId="{23947862-B0F7-4E4A-A9B1-8979A22F6F53}" dt="2022-05-09T03:31:45.684" v="4" actId="47"/>
        <pc:sldMkLst>
          <pc:docMk/>
          <pc:sldMk cId="2175462724" sldId="315"/>
        </pc:sldMkLst>
      </pc:sldChg>
      <pc:sldChg chg="add">
        <pc:chgData name="Manish Sharma" userId="b799adb9ba789c8f" providerId="LiveId" clId="{23947862-B0F7-4E4A-A9B1-8979A22F6F53}" dt="2022-05-09T10:30:13.790" v="196"/>
        <pc:sldMkLst>
          <pc:docMk/>
          <pc:sldMk cId="495837008" sldId="316"/>
        </pc:sldMkLst>
      </pc:sldChg>
      <pc:sldChg chg="del">
        <pc:chgData name="Manish Sharma" userId="b799adb9ba789c8f" providerId="LiveId" clId="{23947862-B0F7-4E4A-A9B1-8979A22F6F53}" dt="2022-05-09T03:31:45.684" v="4" actId="47"/>
        <pc:sldMkLst>
          <pc:docMk/>
          <pc:sldMk cId="1542734719" sldId="316"/>
        </pc:sldMkLst>
      </pc:sldChg>
      <pc:sldChg chg="add">
        <pc:chgData name="Manish Sharma" userId="b799adb9ba789c8f" providerId="LiveId" clId="{23947862-B0F7-4E4A-A9B1-8979A22F6F53}" dt="2022-05-09T10:30:13.790" v="196"/>
        <pc:sldMkLst>
          <pc:docMk/>
          <pc:sldMk cId="729508330" sldId="317"/>
        </pc:sldMkLst>
      </pc:sldChg>
      <pc:sldChg chg="del">
        <pc:chgData name="Manish Sharma" userId="b799adb9ba789c8f" providerId="LiveId" clId="{23947862-B0F7-4E4A-A9B1-8979A22F6F53}" dt="2022-05-09T03:31:45.684" v="4" actId="47"/>
        <pc:sldMkLst>
          <pc:docMk/>
          <pc:sldMk cId="2020432023" sldId="317"/>
        </pc:sldMkLst>
      </pc:sldChg>
      <pc:sldChg chg="del">
        <pc:chgData name="Manish Sharma" userId="b799adb9ba789c8f" providerId="LiveId" clId="{23947862-B0F7-4E4A-A9B1-8979A22F6F53}" dt="2022-05-09T03:31:45.684" v="4" actId="47"/>
        <pc:sldMkLst>
          <pc:docMk/>
          <pc:sldMk cId="992083087" sldId="318"/>
        </pc:sldMkLst>
      </pc:sldChg>
      <pc:sldChg chg="add">
        <pc:chgData name="Manish Sharma" userId="b799adb9ba789c8f" providerId="LiveId" clId="{23947862-B0F7-4E4A-A9B1-8979A22F6F53}" dt="2022-05-09T10:30:13.790" v="196"/>
        <pc:sldMkLst>
          <pc:docMk/>
          <pc:sldMk cId="3730346979" sldId="318"/>
        </pc:sldMkLst>
      </pc:sldChg>
      <pc:sldChg chg="del">
        <pc:chgData name="Manish Sharma" userId="b799adb9ba789c8f" providerId="LiveId" clId="{23947862-B0F7-4E4A-A9B1-8979A22F6F53}" dt="2022-05-09T03:31:45.684" v="4" actId="47"/>
        <pc:sldMkLst>
          <pc:docMk/>
          <pc:sldMk cId="2677077442" sldId="319"/>
        </pc:sldMkLst>
      </pc:sldChg>
      <pc:sldChg chg="del">
        <pc:chgData name="Manish Sharma" userId="b799adb9ba789c8f" providerId="LiveId" clId="{23947862-B0F7-4E4A-A9B1-8979A22F6F53}" dt="2022-05-09T03:31:45.684" v="4" actId="47"/>
        <pc:sldMkLst>
          <pc:docMk/>
          <pc:sldMk cId="976549785" sldId="320"/>
        </pc:sldMkLst>
      </pc:sldChg>
      <pc:sldChg chg="add">
        <pc:chgData name="Manish Sharma" userId="b799adb9ba789c8f" providerId="LiveId" clId="{23947862-B0F7-4E4A-A9B1-8979A22F6F53}" dt="2022-05-11T03:45:54.424" v="438"/>
        <pc:sldMkLst>
          <pc:docMk/>
          <pc:sldMk cId="3305835573" sldId="320"/>
        </pc:sldMkLst>
      </pc:sldChg>
      <pc:sldChg chg="del">
        <pc:chgData name="Manish Sharma" userId="b799adb9ba789c8f" providerId="LiveId" clId="{23947862-B0F7-4E4A-A9B1-8979A22F6F53}" dt="2022-05-09T03:31:45.684" v="4" actId="47"/>
        <pc:sldMkLst>
          <pc:docMk/>
          <pc:sldMk cId="1393763600" sldId="321"/>
        </pc:sldMkLst>
      </pc:sldChg>
      <pc:sldChg chg="add">
        <pc:chgData name="Manish Sharma" userId="b799adb9ba789c8f" providerId="LiveId" clId="{23947862-B0F7-4E4A-A9B1-8979A22F6F53}" dt="2022-05-11T03:45:54.424" v="438"/>
        <pc:sldMkLst>
          <pc:docMk/>
          <pc:sldMk cId="1973237833" sldId="321"/>
        </pc:sldMkLst>
      </pc:sldChg>
      <pc:sldChg chg="add">
        <pc:chgData name="Manish Sharma" userId="b799adb9ba789c8f" providerId="LiveId" clId="{23947862-B0F7-4E4A-A9B1-8979A22F6F53}" dt="2022-05-11T03:45:54.424" v="438"/>
        <pc:sldMkLst>
          <pc:docMk/>
          <pc:sldMk cId="433844631" sldId="322"/>
        </pc:sldMkLst>
      </pc:sldChg>
      <pc:sldChg chg="del">
        <pc:chgData name="Manish Sharma" userId="b799adb9ba789c8f" providerId="LiveId" clId="{23947862-B0F7-4E4A-A9B1-8979A22F6F53}" dt="2022-05-09T03:31:45.684" v="4" actId="47"/>
        <pc:sldMkLst>
          <pc:docMk/>
          <pc:sldMk cId="2086204329" sldId="322"/>
        </pc:sldMkLst>
      </pc:sldChg>
      <pc:sldChg chg="add">
        <pc:chgData name="Manish Sharma" userId="b799adb9ba789c8f" providerId="LiveId" clId="{23947862-B0F7-4E4A-A9B1-8979A22F6F53}" dt="2022-05-11T04:56:34.970" v="439"/>
        <pc:sldMkLst>
          <pc:docMk/>
          <pc:sldMk cId="45633748" sldId="323"/>
        </pc:sldMkLst>
      </pc:sldChg>
      <pc:sldChg chg="del">
        <pc:chgData name="Manish Sharma" userId="b799adb9ba789c8f" providerId="LiveId" clId="{23947862-B0F7-4E4A-A9B1-8979A22F6F53}" dt="2022-05-09T03:31:45.684" v="4" actId="47"/>
        <pc:sldMkLst>
          <pc:docMk/>
          <pc:sldMk cId="4024640257" sldId="323"/>
        </pc:sldMkLst>
      </pc:sldChg>
      <pc:sldChg chg="del">
        <pc:chgData name="Manish Sharma" userId="b799adb9ba789c8f" providerId="LiveId" clId="{23947862-B0F7-4E4A-A9B1-8979A22F6F53}" dt="2022-05-09T03:31:45.684" v="4" actId="47"/>
        <pc:sldMkLst>
          <pc:docMk/>
          <pc:sldMk cId="869922491" sldId="324"/>
        </pc:sldMkLst>
      </pc:sldChg>
      <pc:sldChg chg="add">
        <pc:chgData name="Manish Sharma" userId="b799adb9ba789c8f" providerId="LiveId" clId="{23947862-B0F7-4E4A-A9B1-8979A22F6F53}" dt="2022-05-11T04:56:34.970" v="439"/>
        <pc:sldMkLst>
          <pc:docMk/>
          <pc:sldMk cId="2625194412" sldId="324"/>
        </pc:sldMkLst>
      </pc:sldChg>
      <pc:sldChg chg="add">
        <pc:chgData name="Manish Sharma" userId="b799adb9ba789c8f" providerId="LiveId" clId="{23947862-B0F7-4E4A-A9B1-8979A22F6F53}" dt="2022-05-11T05:33:29.817" v="485"/>
        <pc:sldMkLst>
          <pc:docMk/>
          <pc:sldMk cId="492403978" sldId="325"/>
        </pc:sldMkLst>
      </pc:sldChg>
      <pc:sldChg chg="del">
        <pc:chgData name="Manish Sharma" userId="b799adb9ba789c8f" providerId="LiveId" clId="{23947862-B0F7-4E4A-A9B1-8979A22F6F53}" dt="2022-05-09T03:31:45.684" v="4" actId="47"/>
        <pc:sldMkLst>
          <pc:docMk/>
          <pc:sldMk cId="2301145384" sldId="325"/>
        </pc:sldMkLst>
      </pc:sldChg>
      <pc:sldChg chg="del">
        <pc:chgData name="Manish Sharma" userId="b799adb9ba789c8f" providerId="LiveId" clId="{23947862-B0F7-4E4A-A9B1-8979A22F6F53}" dt="2022-05-09T03:31:45.684" v="4" actId="47"/>
        <pc:sldMkLst>
          <pc:docMk/>
          <pc:sldMk cId="743372294" sldId="326"/>
        </pc:sldMkLst>
      </pc:sldChg>
      <pc:sldChg chg="add">
        <pc:chgData name="Manish Sharma" userId="b799adb9ba789c8f" providerId="LiveId" clId="{23947862-B0F7-4E4A-A9B1-8979A22F6F53}" dt="2022-05-11T05:33:29.817" v="485"/>
        <pc:sldMkLst>
          <pc:docMk/>
          <pc:sldMk cId="2388020248" sldId="326"/>
        </pc:sldMkLst>
      </pc:sldChg>
      <pc:sldChg chg="add">
        <pc:chgData name="Manish Sharma" userId="b799adb9ba789c8f" providerId="LiveId" clId="{23947862-B0F7-4E4A-A9B1-8979A22F6F53}" dt="2022-05-11T05:33:29.817" v="485"/>
        <pc:sldMkLst>
          <pc:docMk/>
          <pc:sldMk cId="855042921" sldId="327"/>
        </pc:sldMkLst>
      </pc:sldChg>
      <pc:sldChg chg="del">
        <pc:chgData name="Manish Sharma" userId="b799adb9ba789c8f" providerId="LiveId" clId="{23947862-B0F7-4E4A-A9B1-8979A22F6F53}" dt="2022-05-09T03:31:45.684" v="4" actId="47"/>
        <pc:sldMkLst>
          <pc:docMk/>
          <pc:sldMk cId="1562318406" sldId="327"/>
        </pc:sldMkLst>
      </pc:sldChg>
      <pc:sldChg chg="add">
        <pc:chgData name="Manish Sharma" userId="b799adb9ba789c8f" providerId="LiveId" clId="{23947862-B0F7-4E4A-A9B1-8979A22F6F53}" dt="2022-05-09T09:17:13.821" v="193"/>
        <pc:sldMkLst>
          <pc:docMk/>
          <pc:sldMk cId="1818750816" sldId="328"/>
        </pc:sldMkLst>
      </pc:sldChg>
      <pc:sldChg chg="add">
        <pc:chgData name="Manish Sharma" userId="b799adb9ba789c8f" providerId="LiveId" clId="{23947862-B0F7-4E4A-A9B1-8979A22F6F53}" dt="2022-05-09T09:17:13.821" v="193"/>
        <pc:sldMkLst>
          <pc:docMk/>
          <pc:sldMk cId="3069621704" sldId="329"/>
        </pc:sldMkLst>
      </pc:sldChg>
      <pc:sldChg chg="add">
        <pc:chgData name="Manish Sharma" userId="b799adb9ba789c8f" providerId="LiveId" clId="{23947862-B0F7-4E4A-A9B1-8979A22F6F53}" dt="2022-05-09T09:17:13.821" v="193"/>
        <pc:sldMkLst>
          <pc:docMk/>
          <pc:sldMk cId="2552148886" sldId="331"/>
        </pc:sldMkLst>
      </pc:sldChg>
      <pc:sldChg chg="add">
        <pc:chgData name="Manish Sharma" userId="b799adb9ba789c8f" providerId="LiveId" clId="{23947862-B0F7-4E4A-A9B1-8979A22F6F53}" dt="2022-05-09T09:17:13.821" v="193"/>
        <pc:sldMkLst>
          <pc:docMk/>
          <pc:sldMk cId="3289065075" sldId="332"/>
        </pc:sldMkLst>
      </pc:sldChg>
      <pc:sldChg chg="add">
        <pc:chgData name="Manish Sharma" userId="b799adb9ba789c8f" providerId="LiveId" clId="{23947862-B0F7-4E4A-A9B1-8979A22F6F53}" dt="2022-05-09T09:18:39.967" v="194"/>
        <pc:sldMkLst>
          <pc:docMk/>
          <pc:sldMk cId="3402201954" sldId="333"/>
        </pc:sldMkLst>
      </pc:sldChg>
      <pc:sldChg chg="addSp delSp modSp new del mod">
        <pc:chgData name="Manish Sharma" userId="b799adb9ba789c8f" providerId="LiveId" clId="{23947862-B0F7-4E4A-A9B1-8979A22F6F53}" dt="2022-05-10T03:34:19.155" v="324" actId="47"/>
        <pc:sldMkLst>
          <pc:docMk/>
          <pc:sldMk cId="562992579" sldId="334"/>
        </pc:sldMkLst>
        <pc:spChg chg="del">
          <ac:chgData name="Manish Sharma" userId="b799adb9ba789c8f" providerId="LiveId" clId="{23947862-B0F7-4E4A-A9B1-8979A22F6F53}" dt="2022-05-09T10:32:32.742" v="198" actId="478"/>
          <ac:spMkLst>
            <pc:docMk/>
            <pc:sldMk cId="562992579" sldId="334"/>
            <ac:spMk id="2" creationId="{615235A9-76FC-F326-8121-BC5E931A4A9B}"/>
          </ac:spMkLst>
        </pc:spChg>
        <pc:spChg chg="del">
          <ac:chgData name="Manish Sharma" userId="b799adb9ba789c8f" providerId="LiveId" clId="{23947862-B0F7-4E4A-A9B1-8979A22F6F53}" dt="2022-05-09T10:32:32.742" v="198" actId="478"/>
          <ac:spMkLst>
            <pc:docMk/>
            <pc:sldMk cId="562992579" sldId="334"/>
            <ac:spMk id="3" creationId="{4C35620B-E5CE-3D5E-ED1D-B51F938EB4B5}"/>
          </ac:spMkLst>
        </pc:spChg>
        <pc:spChg chg="add mod">
          <ac:chgData name="Manish Sharma" userId="b799adb9ba789c8f" providerId="LiveId" clId="{23947862-B0F7-4E4A-A9B1-8979A22F6F53}" dt="2022-05-09T10:36:29.441" v="280" actId="1076"/>
          <ac:spMkLst>
            <pc:docMk/>
            <pc:sldMk cId="562992579" sldId="334"/>
            <ac:spMk id="4" creationId="{B0BB4F54-9523-4714-476C-1CD5F94CA022}"/>
          </ac:spMkLst>
        </pc:spChg>
        <pc:spChg chg="add mod">
          <ac:chgData name="Manish Sharma" userId="b799adb9ba789c8f" providerId="LiveId" clId="{23947862-B0F7-4E4A-A9B1-8979A22F6F53}" dt="2022-05-09T10:36:29.441" v="280" actId="1076"/>
          <ac:spMkLst>
            <pc:docMk/>
            <pc:sldMk cId="562992579" sldId="334"/>
            <ac:spMk id="5" creationId="{6952A743-7B2B-85A0-522E-F71B305404EE}"/>
          </ac:spMkLst>
        </pc:spChg>
        <pc:spChg chg="add mod">
          <ac:chgData name="Manish Sharma" userId="b799adb9ba789c8f" providerId="LiveId" clId="{23947862-B0F7-4E4A-A9B1-8979A22F6F53}" dt="2022-05-09T10:36:29.441" v="280" actId="1076"/>
          <ac:spMkLst>
            <pc:docMk/>
            <pc:sldMk cId="562992579" sldId="334"/>
            <ac:spMk id="6" creationId="{D3F78427-A84C-47DB-52F7-FFF18B5C1115}"/>
          </ac:spMkLst>
        </pc:spChg>
        <pc:spChg chg="add mod">
          <ac:chgData name="Manish Sharma" userId="b799adb9ba789c8f" providerId="LiveId" clId="{23947862-B0F7-4E4A-A9B1-8979A22F6F53}" dt="2022-05-09T10:36:29.441" v="280" actId="1076"/>
          <ac:spMkLst>
            <pc:docMk/>
            <pc:sldMk cId="562992579" sldId="334"/>
            <ac:spMk id="7" creationId="{90E538B6-0CE8-526C-EA1F-E686C9C68AA5}"/>
          </ac:spMkLst>
        </pc:spChg>
        <pc:spChg chg="add mod">
          <ac:chgData name="Manish Sharma" userId="b799adb9ba789c8f" providerId="LiveId" clId="{23947862-B0F7-4E4A-A9B1-8979A22F6F53}" dt="2022-05-09T10:36:29.441" v="280" actId="1076"/>
          <ac:spMkLst>
            <pc:docMk/>
            <pc:sldMk cId="562992579" sldId="334"/>
            <ac:spMk id="8" creationId="{E1B2AC4D-A409-EC3F-4313-0C3D4EB6BCEF}"/>
          </ac:spMkLst>
        </pc:spChg>
        <pc:spChg chg="add mod">
          <ac:chgData name="Manish Sharma" userId="b799adb9ba789c8f" providerId="LiveId" clId="{23947862-B0F7-4E4A-A9B1-8979A22F6F53}" dt="2022-05-09T10:36:29.441" v="280" actId="1076"/>
          <ac:spMkLst>
            <pc:docMk/>
            <pc:sldMk cId="562992579" sldId="334"/>
            <ac:spMk id="9" creationId="{D8A51E20-C734-C307-734D-4A0D4E78E20C}"/>
          </ac:spMkLst>
        </pc:spChg>
        <pc:spChg chg="add mod">
          <ac:chgData name="Manish Sharma" userId="b799adb9ba789c8f" providerId="LiveId" clId="{23947862-B0F7-4E4A-A9B1-8979A22F6F53}" dt="2022-05-09T10:36:29.441" v="280" actId="1076"/>
          <ac:spMkLst>
            <pc:docMk/>
            <pc:sldMk cId="562992579" sldId="334"/>
            <ac:spMk id="10" creationId="{0695FDEE-C836-7631-C94E-57101516C7EA}"/>
          </ac:spMkLst>
        </pc:spChg>
        <pc:spChg chg="add mod">
          <ac:chgData name="Manish Sharma" userId="b799adb9ba789c8f" providerId="LiveId" clId="{23947862-B0F7-4E4A-A9B1-8979A22F6F53}" dt="2022-05-09T10:36:29.441" v="280" actId="1076"/>
          <ac:spMkLst>
            <pc:docMk/>
            <pc:sldMk cId="562992579" sldId="334"/>
            <ac:spMk id="11" creationId="{4DD8ACED-62B1-FD22-9D8F-73A7178659E2}"/>
          </ac:spMkLst>
        </pc:spChg>
        <pc:spChg chg="add del mod">
          <ac:chgData name="Manish Sharma" userId="b799adb9ba789c8f" providerId="LiveId" clId="{23947862-B0F7-4E4A-A9B1-8979A22F6F53}" dt="2022-05-09T10:35:17.906" v="279" actId="478"/>
          <ac:spMkLst>
            <pc:docMk/>
            <pc:sldMk cId="562992579" sldId="334"/>
            <ac:spMk id="12" creationId="{2DEC412A-55A0-5307-3695-2D17057844D7}"/>
          </ac:spMkLst>
        </pc:spChg>
        <pc:spChg chg="add mod">
          <ac:chgData name="Manish Sharma" userId="b799adb9ba789c8f" providerId="LiveId" clId="{23947862-B0F7-4E4A-A9B1-8979A22F6F53}" dt="2022-05-09T10:36:29.441" v="280" actId="1076"/>
          <ac:spMkLst>
            <pc:docMk/>
            <pc:sldMk cId="562992579" sldId="334"/>
            <ac:spMk id="13" creationId="{5DFED018-9299-92BA-7F56-7A0418F870F2}"/>
          </ac:spMkLst>
        </pc:spChg>
        <pc:spChg chg="add mod">
          <ac:chgData name="Manish Sharma" userId="b799adb9ba789c8f" providerId="LiveId" clId="{23947862-B0F7-4E4A-A9B1-8979A22F6F53}" dt="2022-05-09T10:36:29.441" v="280" actId="1076"/>
          <ac:spMkLst>
            <pc:docMk/>
            <pc:sldMk cId="562992579" sldId="334"/>
            <ac:spMk id="14" creationId="{40933ABF-7879-22D4-DA84-556DAA4D2E2D}"/>
          </ac:spMkLst>
        </pc:spChg>
        <pc:spChg chg="add mod">
          <ac:chgData name="Manish Sharma" userId="b799adb9ba789c8f" providerId="LiveId" clId="{23947862-B0F7-4E4A-A9B1-8979A22F6F53}" dt="2022-05-09T10:36:29.441" v="280" actId="1076"/>
          <ac:spMkLst>
            <pc:docMk/>
            <pc:sldMk cId="562992579" sldId="334"/>
            <ac:spMk id="15" creationId="{69C34A23-3CF5-D784-845E-A71BCA0A9C89}"/>
          </ac:spMkLst>
        </pc:spChg>
        <pc:spChg chg="add mod">
          <ac:chgData name="Manish Sharma" userId="b799adb9ba789c8f" providerId="LiveId" clId="{23947862-B0F7-4E4A-A9B1-8979A22F6F53}" dt="2022-05-09T10:37:21.795" v="309" actId="20577"/>
          <ac:spMkLst>
            <pc:docMk/>
            <pc:sldMk cId="562992579" sldId="334"/>
            <ac:spMk id="16" creationId="{0F99F8F2-017A-E0D5-70B3-97A56058C22B}"/>
          </ac:spMkLst>
        </pc:spChg>
        <pc:spChg chg="add mod">
          <ac:chgData name="Manish Sharma" userId="b799adb9ba789c8f" providerId="LiveId" clId="{23947862-B0F7-4E4A-A9B1-8979A22F6F53}" dt="2022-05-09T10:36:43.563" v="284" actId="1076"/>
          <ac:spMkLst>
            <pc:docMk/>
            <pc:sldMk cId="562992579" sldId="334"/>
            <ac:spMk id="17" creationId="{F127641C-859E-84E6-33A4-9FEE3B203819}"/>
          </ac:spMkLst>
        </pc:spChg>
        <pc:spChg chg="add del mod">
          <ac:chgData name="Manish Sharma" userId="b799adb9ba789c8f" providerId="LiveId" clId="{23947862-B0F7-4E4A-A9B1-8979A22F6F53}" dt="2022-05-09T10:37:16.807" v="306" actId="478"/>
          <ac:spMkLst>
            <pc:docMk/>
            <pc:sldMk cId="562992579" sldId="334"/>
            <ac:spMk id="18" creationId="{58CDCF05-699A-44FC-0761-E4C4041A96FF}"/>
          </ac:spMkLst>
        </pc:spChg>
        <pc:spChg chg="add mod">
          <ac:chgData name="Manish Sharma" userId="b799adb9ba789c8f" providerId="LiveId" clId="{23947862-B0F7-4E4A-A9B1-8979A22F6F53}" dt="2022-05-09T10:37:51.919" v="321" actId="20577"/>
          <ac:spMkLst>
            <pc:docMk/>
            <pc:sldMk cId="562992579" sldId="334"/>
            <ac:spMk id="19" creationId="{CD9D369E-F942-306D-9B28-543671D49241}"/>
          </ac:spMkLst>
        </pc:spChg>
        <pc:spChg chg="add mod">
          <ac:chgData name="Manish Sharma" userId="b799adb9ba789c8f" providerId="LiveId" clId="{23947862-B0F7-4E4A-A9B1-8979A22F6F53}" dt="2022-05-09T10:37:45" v="319" actId="20577"/>
          <ac:spMkLst>
            <pc:docMk/>
            <pc:sldMk cId="562992579" sldId="334"/>
            <ac:spMk id="20" creationId="{AE8AAEAC-BA63-99DF-745C-36AEAE6B9AF0}"/>
          </ac:spMkLst>
        </pc:spChg>
      </pc:sldChg>
      <pc:sldChg chg="add">
        <pc:chgData name="Manish Sharma" userId="b799adb9ba789c8f" providerId="LiveId" clId="{23947862-B0F7-4E4A-A9B1-8979A22F6F53}" dt="2022-05-10T03:34:15.970" v="323"/>
        <pc:sldMkLst>
          <pc:docMk/>
          <pc:sldMk cId="2964544637" sldId="335"/>
        </pc:sldMkLst>
      </pc:sldChg>
      <pc:sldChg chg="add">
        <pc:chgData name="Manish Sharma" userId="b799adb9ba789c8f" providerId="LiveId" clId="{23947862-B0F7-4E4A-A9B1-8979A22F6F53}" dt="2022-05-09T10:45:47.109" v="322"/>
        <pc:sldMkLst>
          <pc:docMk/>
          <pc:sldMk cId="4089342765" sldId="337"/>
        </pc:sldMkLst>
      </pc:sldChg>
      <pc:sldChg chg="add">
        <pc:chgData name="Manish Sharma" userId="b799adb9ba789c8f" providerId="LiveId" clId="{23947862-B0F7-4E4A-A9B1-8979A22F6F53}" dt="2022-05-10T07:06:09.028" v="331"/>
        <pc:sldMkLst>
          <pc:docMk/>
          <pc:sldMk cId="326244009" sldId="338"/>
        </pc:sldMkLst>
      </pc:sldChg>
      <pc:sldChg chg="del">
        <pc:chgData name="Manish Sharma" userId="b799adb9ba789c8f" providerId="LiveId" clId="{23947862-B0F7-4E4A-A9B1-8979A22F6F53}" dt="2022-05-09T03:31:45.684" v="4" actId="47"/>
        <pc:sldMkLst>
          <pc:docMk/>
          <pc:sldMk cId="654887882" sldId="339"/>
        </pc:sldMkLst>
      </pc:sldChg>
      <pc:sldChg chg="add">
        <pc:chgData name="Manish Sharma" userId="b799adb9ba789c8f" providerId="LiveId" clId="{23947862-B0F7-4E4A-A9B1-8979A22F6F53}" dt="2022-05-10T07:22:03.130" v="332"/>
        <pc:sldMkLst>
          <pc:docMk/>
          <pc:sldMk cId="914836995" sldId="339"/>
        </pc:sldMkLst>
      </pc:sldChg>
      <pc:sldChg chg="del">
        <pc:chgData name="Manish Sharma" userId="b799adb9ba789c8f" providerId="LiveId" clId="{23947862-B0F7-4E4A-A9B1-8979A22F6F53}" dt="2022-05-09T03:31:45.684" v="4" actId="47"/>
        <pc:sldMkLst>
          <pc:docMk/>
          <pc:sldMk cId="3993440468" sldId="340"/>
        </pc:sldMkLst>
      </pc:sldChg>
      <pc:sldChg chg="del">
        <pc:chgData name="Manish Sharma" userId="b799adb9ba789c8f" providerId="LiveId" clId="{23947862-B0F7-4E4A-A9B1-8979A22F6F53}" dt="2022-05-09T03:31:45.684" v="4" actId="47"/>
        <pc:sldMkLst>
          <pc:docMk/>
          <pc:sldMk cId="4180571744" sldId="341"/>
        </pc:sldMkLst>
      </pc:sldChg>
      <pc:sldChg chg="del">
        <pc:chgData name="Manish Sharma" userId="b799adb9ba789c8f" providerId="LiveId" clId="{23947862-B0F7-4E4A-A9B1-8979A22F6F53}" dt="2022-05-09T03:31:45.684" v="4" actId="47"/>
        <pc:sldMkLst>
          <pc:docMk/>
          <pc:sldMk cId="995173291" sldId="342"/>
        </pc:sldMkLst>
      </pc:sldChg>
      <pc:sldChg chg="del">
        <pc:chgData name="Manish Sharma" userId="b799adb9ba789c8f" providerId="LiveId" clId="{23947862-B0F7-4E4A-A9B1-8979A22F6F53}" dt="2022-05-09T03:31:45.684" v="4" actId="47"/>
        <pc:sldMkLst>
          <pc:docMk/>
          <pc:sldMk cId="2033417303" sldId="343"/>
        </pc:sldMkLst>
      </pc:sldChg>
      <pc:sldChg chg="add">
        <pc:chgData name="Manish Sharma" userId="b799adb9ba789c8f" providerId="LiveId" clId="{23947862-B0F7-4E4A-A9B1-8979A22F6F53}" dt="2022-05-11T09:49:15.486" v="632"/>
        <pc:sldMkLst>
          <pc:docMk/>
          <pc:sldMk cId="3237243737" sldId="357"/>
        </pc:sldMkLst>
      </pc:sldChg>
      <pc:sldChg chg="add del">
        <pc:chgData name="Manish Sharma" userId="b799adb9ba789c8f" providerId="LiveId" clId="{23947862-B0F7-4E4A-A9B1-8979A22F6F53}" dt="2022-05-11T09:49:15.486" v="632"/>
        <pc:sldMkLst>
          <pc:docMk/>
          <pc:sldMk cId="3787089593" sldId="358"/>
        </pc:sldMkLst>
      </pc:sldChg>
      <pc:sldChg chg="del">
        <pc:chgData name="Manish Sharma" userId="b799adb9ba789c8f" providerId="LiveId" clId="{23947862-B0F7-4E4A-A9B1-8979A22F6F53}" dt="2022-05-09T03:31:45.684" v="4" actId="47"/>
        <pc:sldMkLst>
          <pc:docMk/>
          <pc:sldMk cId="945998607" sldId="359"/>
        </pc:sldMkLst>
      </pc:sldChg>
      <pc:sldChg chg="del">
        <pc:chgData name="Manish Sharma" userId="b799adb9ba789c8f" providerId="LiveId" clId="{23947862-B0F7-4E4A-A9B1-8979A22F6F53}" dt="2022-05-09T03:31:45.684" v="4" actId="47"/>
        <pc:sldMkLst>
          <pc:docMk/>
          <pc:sldMk cId="972214110" sldId="360"/>
        </pc:sldMkLst>
      </pc:sldChg>
      <pc:sldChg chg="add">
        <pc:chgData name="Manish Sharma" userId="b799adb9ba789c8f" providerId="LiveId" clId="{23947862-B0F7-4E4A-A9B1-8979A22F6F53}" dt="2022-05-10T09:06:43.053" v="333"/>
        <pc:sldMkLst>
          <pc:docMk/>
          <pc:sldMk cId="1617090137" sldId="360"/>
        </pc:sldMkLst>
      </pc:sldChg>
      <pc:sldChg chg="del">
        <pc:chgData name="Manish Sharma" userId="b799adb9ba789c8f" providerId="LiveId" clId="{23947862-B0F7-4E4A-A9B1-8979A22F6F53}" dt="2022-05-09T03:31:45.684" v="4" actId="47"/>
        <pc:sldMkLst>
          <pc:docMk/>
          <pc:sldMk cId="611219793" sldId="361"/>
        </pc:sldMkLst>
      </pc:sldChg>
      <pc:sldChg chg="add">
        <pc:chgData name="Manish Sharma" userId="b799adb9ba789c8f" providerId="LiveId" clId="{23947862-B0F7-4E4A-A9B1-8979A22F6F53}" dt="2022-05-10T09:06:43.053" v="333"/>
        <pc:sldMkLst>
          <pc:docMk/>
          <pc:sldMk cId="3294796223" sldId="361"/>
        </pc:sldMkLst>
      </pc:sldChg>
      <pc:sldChg chg="del">
        <pc:chgData name="Manish Sharma" userId="b799adb9ba789c8f" providerId="LiveId" clId="{23947862-B0F7-4E4A-A9B1-8979A22F6F53}" dt="2022-05-09T03:31:45.684" v="4" actId="47"/>
        <pc:sldMkLst>
          <pc:docMk/>
          <pc:sldMk cId="3959681348" sldId="362"/>
        </pc:sldMkLst>
      </pc:sldChg>
      <pc:sldChg chg="del">
        <pc:chgData name="Manish Sharma" userId="b799adb9ba789c8f" providerId="LiveId" clId="{23947862-B0F7-4E4A-A9B1-8979A22F6F53}" dt="2022-05-09T03:31:45.684" v="4" actId="47"/>
        <pc:sldMkLst>
          <pc:docMk/>
          <pc:sldMk cId="3963583470" sldId="363"/>
        </pc:sldMkLst>
      </pc:sldChg>
      <pc:sldChg chg="add">
        <pc:chgData name="Manish Sharma" userId="b799adb9ba789c8f" providerId="LiveId" clId="{23947862-B0F7-4E4A-A9B1-8979A22F6F53}" dt="2022-05-10T11:10:25.404" v="359"/>
        <pc:sldMkLst>
          <pc:docMk/>
          <pc:sldMk cId="1436067905" sldId="371"/>
        </pc:sldMkLst>
      </pc:sldChg>
      <pc:sldChg chg="add">
        <pc:chgData name="Manish Sharma" userId="b799adb9ba789c8f" providerId="LiveId" clId="{23947862-B0F7-4E4A-A9B1-8979A22F6F53}" dt="2022-05-10T11:10:25.404" v="359"/>
        <pc:sldMkLst>
          <pc:docMk/>
          <pc:sldMk cId="3178330498" sldId="372"/>
        </pc:sldMkLst>
      </pc:sldChg>
      <pc:sldChg chg="add">
        <pc:chgData name="Manish Sharma" userId="b799adb9ba789c8f" providerId="LiveId" clId="{23947862-B0F7-4E4A-A9B1-8979A22F6F53}" dt="2022-05-11T03:45:54.424" v="438"/>
        <pc:sldMkLst>
          <pc:docMk/>
          <pc:sldMk cId="2747173488" sldId="408"/>
        </pc:sldMkLst>
      </pc:sldChg>
      <pc:sldChg chg="add">
        <pc:chgData name="Manish Sharma" userId="b799adb9ba789c8f" providerId="LiveId" clId="{23947862-B0F7-4E4A-A9B1-8979A22F6F53}" dt="2022-05-11T03:45:54.424" v="438"/>
        <pc:sldMkLst>
          <pc:docMk/>
          <pc:sldMk cId="956484382" sldId="410"/>
        </pc:sldMkLst>
      </pc:sldChg>
      <pc:sldChg chg="add">
        <pc:chgData name="Manish Sharma" userId="b799adb9ba789c8f" providerId="LiveId" clId="{23947862-B0F7-4E4A-A9B1-8979A22F6F53}" dt="2022-05-11T09:49:33.104" v="633"/>
        <pc:sldMkLst>
          <pc:docMk/>
          <pc:sldMk cId="1257482258" sldId="413"/>
        </pc:sldMkLst>
      </pc:sldChg>
      <pc:sldChg chg="add">
        <pc:chgData name="Manish Sharma" userId="b799adb9ba789c8f" providerId="LiveId" clId="{23947862-B0F7-4E4A-A9B1-8979A22F6F53}" dt="2022-05-10T09:56:53.809" v="356"/>
        <pc:sldMkLst>
          <pc:docMk/>
          <pc:sldMk cId="653593098" sldId="414"/>
        </pc:sldMkLst>
      </pc:sldChg>
      <pc:sldChg chg="modSp add mod">
        <pc:chgData name="Manish Sharma" userId="b799adb9ba789c8f" providerId="LiveId" clId="{23947862-B0F7-4E4A-A9B1-8979A22F6F53}" dt="2022-05-10T10:10:27.573" v="358" actId="20577"/>
        <pc:sldMkLst>
          <pc:docMk/>
          <pc:sldMk cId="2092420744" sldId="415"/>
        </pc:sldMkLst>
        <pc:spChg chg="mod">
          <ac:chgData name="Manish Sharma" userId="b799adb9ba789c8f" providerId="LiveId" clId="{23947862-B0F7-4E4A-A9B1-8979A22F6F53}" dt="2022-05-10T10:10:27.573" v="358" actId="20577"/>
          <ac:spMkLst>
            <pc:docMk/>
            <pc:sldMk cId="2092420744" sldId="415"/>
            <ac:spMk id="2" creationId="{37BC08F8-3DED-4385-ABA4-060BB706B8EF}"/>
          </ac:spMkLst>
        </pc:spChg>
      </pc:sldChg>
      <pc:sldChg chg="add">
        <pc:chgData name="Manish Sharma" userId="b799adb9ba789c8f" providerId="LiveId" clId="{23947862-B0F7-4E4A-A9B1-8979A22F6F53}" dt="2022-05-10T10:10:10.163" v="357"/>
        <pc:sldMkLst>
          <pc:docMk/>
          <pc:sldMk cId="659409853" sldId="416"/>
        </pc:sldMkLst>
      </pc:sldChg>
      <pc:sldChg chg="addSp modSp add mod">
        <pc:chgData name="Manish Sharma" userId="b799adb9ba789c8f" providerId="LiveId" clId="{23947862-B0F7-4E4A-A9B1-8979A22F6F53}" dt="2022-05-10T11:11:30.770" v="382" actId="207"/>
        <pc:sldMkLst>
          <pc:docMk/>
          <pc:sldMk cId="3598278816" sldId="418"/>
        </pc:sldMkLst>
        <pc:spChg chg="add mod">
          <ac:chgData name="Manish Sharma" userId="b799adb9ba789c8f" providerId="LiveId" clId="{23947862-B0F7-4E4A-A9B1-8979A22F6F53}" dt="2022-05-10T11:11:12.136" v="371" actId="20577"/>
          <ac:spMkLst>
            <pc:docMk/>
            <pc:sldMk cId="3598278816" sldId="418"/>
            <ac:spMk id="2" creationId="{28E43482-787D-1528-9265-AB482FF699C5}"/>
          </ac:spMkLst>
        </pc:spChg>
        <pc:spChg chg="add mod">
          <ac:chgData name="Manish Sharma" userId="b799adb9ba789c8f" providerId="LiveId" clId="{23947862-B0F7-4E4A-A9B1-8979A22F6F53}" dt="2022-05-10T11:11:30.770" v="382" actId="207"/>
          <ac:spMkLst>
            <pc:docMk/>
            <pc:sldMk cId="3598278816" sldId="418"/>
            <ac:spMk id="14" creationId="{95B5C57E-F1E9-FF5A-35AA-E736EF3C1553}"/>
          </ac:spMkLst>
        </pc:spChg>
      </pc:sldChg>
      <pc:sldChg chg="add">
        <pc:chgData name="Manish Sharma" userId="b799adb9ba789c8f" providerId="LiveId" clId="{23947862-B0F7-4E4A-A9B1-8979A22F6F53}" dt="2022-05-11T03:45:54.424" v="438"/>
        <pc:sldMkLst>
          <pc:docMk/>
          <pc:sldMk cId="4275185108" sldId="420"/>
        </pc:sldMkLst>
      </pc:sldChg>
      <pc:sldChg chg="add">
        <pc:chgData name="Manish Sharma" userId="b799adb9ba789c8f" providerId="LiveId" clId="{23947862-B0F7-4E4A-A9B1-8979A22F6F53}" dt="2022-05-11T03:45:54.424" v="438"/>
        <pc:sldMkLst>
          <pc:docMk/>
          <pc:sldMk cId="107821572" sldId="421"/>
        </pc:sldMkLst>
      </pc:sldChg>
      <pc:sldChg chg="modSp add mod">
        <pc:chgData name="Manish Sharma" userId="b799adb9ba789c8f" providerId="LiveId" clId="{23947862-B0F7-4E4A-A9B1-8979A22F6F53}" dt="2022-05-11T09:52:19.157" v="637" actId="207"/>
        <pc:sldMkLst>
          <pc:docMk/>
          <pc:sldMk cId="733118567" sldId="423"/>
        </pc:sldMkLst>
        <pc:spChg chg="mod">
          <ac:chgData name="Manish Sharma" userId="b799adb9ba789c8f" providerId="LiveId" clId="{23947862-B0F7-4E4A-A9B1-8979A22F6F53}" dt="2022-05-11T09:52:19.157" v="637" actId="207"/>
          <ac:spMkLst>
            <pc:docMk/>
            <pc:sldMk cId="733118567" sldId="423"/>
            <ac:spMk id="3" creationId="{B05C4B24-F32F-43AD-9496-4D2826809E79}"/>
          </ac:spMkLst>
        </pc:spChg>
      </pc:sldChg>
      <pc:sldChg chg="add">
        <pc:chgData name="Manish Sharma" userId="b799adb9ba789c8f" providerId="LiveId" clId="{23947862-B0F7-4E4A-A9B1-8979A22F6F53}" dt="2022-05-10T04:13:25" v="327"/>
        <pc:sldMkLst>
          <pc:docMk/>
          <pc:sldMk cId="1262168993" sldId="425"/>
        </pc:sldMkLst>
      </pc:sldChg>
      <pc:sldChg chg="add">
        <pc:chgData name="Manish Sharma" userId="b799adb9ba789c8f" providerId="LiveId" clId="{23947862-B0F7-4E4A-A9B1-8979A22F6F53}" dt="2022-05-10T04:39:40.103" v="328"/>
        <pc:sldMkLst>
          <pc:docMk/>
          <pc:sldMk cId="2259310618" sldId="426"/>
        </pc:sldMkLst>
      </pc:sldChg>
      <pc:sldChg chg="addSp delSp modSp new mod">
        <pc:chgData name="Manish Sharma" userId="b799adb9ba789c8f" providerId="LiveId" clId="{23947862-B0F7-4E4A-A9B1-8979A22F6F53}" dt="2022-05-10T09:22:33.338" v="351"/>
        <pc:sldMkLst>
          <pc:docMk/>
          <pc:sldMk cId="1415653730" sldId="427"/>
        </pc:sldMkLst>
        <pc:spChg chg="del">
          <ac:chgData name="Manish Sharma" userId="b799adb9ba789c8f" providerId="LiveId" clId="{23947862-B0F7-4E4A-A9B1-8979A22F6F53}" dt="2022-05-10T09:20:32.774" v="335" actId="478"/>
          <ac:spMkLst>
            <pc:docMk/>
            <pc:sldMk cId="1415653730" sldId="427"/>
            <ac:spMk id="2" creationId="{1392B4B5-BB03-DAEF-8575-C239233E78A0}"/>
          </ac:spMkLst>
        </pc:spChg>
        <pc:spChg chg="del">
          <ac:chgData name="Manish Sharma" userId="b799adb9ba789c8f" providerId="LiveId" clId="{23947862-B0F7-4E4A-A9B1-8979A22F6F53}" dt="2022-05-10T09:20:32.774" v="335" actId="478"/>
          <ac:spMkLst>
            <pc:docMk/>
            <pc:sldMk cId="1415653730" sldId="427"/>
            <ac:spMk id="3" creationId="{955830B8-5EA9-9C8C-100C-F4CBDBD5E1A9}"/>
          </ac:spMkLst>
        </pc:spChg>
        <pc:spChg chg="add mod">
          <ac:chgData name="Manish Sharma" userId="b799adb9ba789c8f" providerId="LiveId" clId="{23947862-B0F7-4E4A-A9B1-8979A22F6F53}" dt="2022-05-10T09:20:39.512" v="336"/>
          <ac:spMkLst>
            <pc:docMk/>
            <pc:sldMk cId="1415653730" sldId="427"/>
            <ac:spMk id="4" creationId="{574F8E62-3555-1172-7545-5A31DB1BA6D5}"/>
          </ac:spMkLst>
        </pc:spChg>
        <pc:spChg chg="add mod">
          <ac:chgData name="Manish Sharma" userId="b799adb9ba789c8f" providerId="LiveId" clId="{23947862-B0F7-4E4A-A9B1-8979A22F6F53}" dt="2022-05-10T09:20:57.323" v="337"/>
          <ac:spMkLst>
            <pc:docMk/>
            <pc:sldMk cId="1415653730" sldId="427"/>
            <ac:spMk id="5" creationId="{DB90A4B7-7DCC-0947-049A-F4A37E30C5C3}"/>
          </ac:spMkLst>
        </pc:spChg>
        <pc:spChg chg="add mod">
          <ac:chgData name="Manish Sharma" userId="b799adb9ba789c8f" providerId="LiveId" clId="{23947862-B0F7-4E4A-A9B1-8979A22F6F53}" dt="2022-05-10T09:21:49.270" v="349" actId="1076"/>
          <ac:spMkLst>
            <pc:docMk/>
            <pc:sldMk cId="1415653730" sldId="427"/>
            <ac:spMk id="8" creationId="{3FA9D0BA-B973-6390-D1BB-C66DEC097F2C}"/>
          </ac:spMkLst>
        </pc:spChg>
        <pc:spChg chg="add mod">
          <ac:chgData name="Manish Sharma" userId="b799adb9ba789c8f" providerId="LiveId" clId="{23947862-B0F7-4E4A-A9B1-8979A22F6F53}" dt="2022-05-10T09:22:27.511" v="350"/>
          <ac:spMkLst>
            <pc:docMk/>
            <pc:sldMk cId="1415653730" sldId="427"/>
            <ac:spMk id="9" creationId="{ED7CA7E8-9EA0-F4A0-092E-6DC983B92A57}"/>
          </ac:spMkLst>
        </pc:spChg>
        <pc:spChg chg="add mod">
          <ac:chgData name="Manish Sharma" userId="b799adb9ba789c8f" providerId="LiveId" clId="{23947862-B0F7-4E4A-A9B1-8979A22F6F53}" dt="2022-05-10T09:22:33.338" v="351"/>
          <ac:spMkLst>
            <pc:docMk/>
            <pc:sldMk cId="1415653730" sldId="427"/>
            <ac:spMk id="11" creationId="{77D14D03-DB06-E504-1840-887D23CD572D}"/>
          </ac:spMkLst>
        </pc:spChg>
        <pc:cxnChg chg="add">
          <ac:chgData name="Manish Sharma" userId="b799adb9ba789c8f" providerId="LiveId" clId="{23947862-B0F7-4E4A-A9B1-8979A22F6F53}" dt="2022-05-10T09:21:35.054" v="338" actId="11529"/>
          <ac:cxnSpMkLst>
            <pc:docMk/>
            <pc:sldMk cId="1415653730" sldId="427"/>
            <ac:cxnSpMk id="7" creationId="{33014EC0-EE63-1DFF-70E9-5D8CC4B22566}"/>
          </ac:cxnSpMkLst>
        </pc:cxnChg>
        <pc:cxnChg chg="add mod">
          <ac:chgData name="Manish Sharma" userId="b799adb9ba789c8f" providerId="LiveId" clId="{23947862-B0F7-4E4A-A9B1-8979A22F6F53}" dt="2022-05-10T09:22:33.338" v="351"/>
          <ac:cxnSpMkLst>
            <pc:docMk/>
            <pc:sldMk cId="1415653730" sldId="427"/>
            <ac:cxnSpMk id="10" creationId="{49B472A4-660D-BE8F-A425-C1CB3DDDAFDF}"/>
          </ac:cxnSpMkLst>
        </pc:cxnChg>
      </pc:sldChg>
      <pc:sldChg chg="addSp delSp modSp new mod">
        <pc:chgData name="Manish Sharma" userId="b799adb9ba789c8f" providerId="LiveId" clId="{23947862-B0F7-4E4A-A9B1-8979A22F6F53}" dt="2022-05-10T09:26:11.347" v="355"/>
        <pc:sldMkLst>
          <pc:docMk/>
          <pc:sldMk cId="3865411926" sldId="428"/>
        </pc:sldMkLst>
        <pc:spChg chg="del">
          <ac:chgData name="Manish Sharma" userId="b799adb9ba789c8f" providerId="LiveId" clId="{23947862-B0F7-4E4A-A9B1-8979A22F6F53}" dt="2022-05-10T09:23:18.481" v="353" actId="478"/>
          <ac:spMkLst>
            <pc:docMk/>
            <pc:sldMk cId="3865411926" sldId="428"/>
            <ac:spMk id="2" creationId="{F19A274A-CCC1-AAA6-F0CE-DE4F7C50132F}"/>
          </ac:spMkLst>
        </pc:spChg>
        <pc:spChg chg="del">
          <ac:chgData name="Manish Sharma" userId="b799adb9ba789c8f" providerId="LiveId" clId="{23947862-B0F7-4E4A-A9B1-8979A22F6F53}" dt="2022-05-10T09:23:18.481" v="353" actId="478"/>
          <ac:spMkLst>
            <pc:docMk/>
            <pc:sldMk cId="3865411926" sldId="428"/>
            <ac:spMk id="3" creationId="{F6BB3C9D-6AF8-18FA-9151-7EA311A62FB8}"/>
          </ac:spMkLst>
        </pc:spChg>
        <pc:spChg chg="mod">
          <ac:chgData name="Manish Sharma" userId="b799adb9ba789c8f" providerId="LiveId" clId="{23947862-B0F7-4E4A-A9B1-8979A22F6F53}" dt="2022-05-10T09:23:18.968" v="354"/>
          <ac:spMkLst>
            <pc:docMk/>
            <pc:sldMk cId="3865411926" sldId="428"/>
            <ac:spMk id="5" creationId="{9BE4B88E-CAB6-D739-6991-83A90EE6FDAE}"/>
          </ac:spMkLst>
        </pc:spChg>
        <pc:spChg chg="mod">
          <ac:chgData name="Manish Sharma" userId="b799adb9ba789c8f" providerId="LiveId" clId="{23947862-B0F7-4E4A-A9B1-8979A22F6F53}" dt="2022-05-10T09:23:18.968" v="354"/>
          <ac:spMkLst>
            <pc:docMk/>
            <pc:sldMk cId="3865411926" sldId="428"/>
            <ac:spMk id="6" creationId="{7AE9AE5D-214B-F867-D96F-1B101B1EC40C}"/>
          </ac:spMkLst>
        </pc:spChg>
        <pc:spChg chg="mod">
          <ac:chgData name="Manish Sharma" userId="b799adb9ba789c8f" providerId="LiveId" clId="{23947862-B0F7-4E4A-A9B1-8979A22F6F53}" dt="2022-05-10T09:23:18.968" v="354"/>
          <ac:spMkLst>
            <pc:docMk/>
            <pc:sldMk cId="3865411926" sldId="428"/>
            <ac:spMk id="8" creationId="{C6AE4477-89D2-5167-9AAB-5798CED0E5DA}"/>
          </ac:spMkLst>
        </pc:spChg>
        <pc:spChg chg="mod">
          <ac:chgData name="Manish Sharma" userId="b799adb9ba789c8f" providerId="LiveId" clId="{23947862-B0F7-4E4A-A9B1-8979A22F6F53}" dt="2022-05-10T09:23:18.968" v="354"/>
          <ac:spMkLst>
            <pc:docMk/>
            <pc:sldMk cId="3865411926" sldId="428"/>
            <ac:spMk id="10" creationId="{084C9083-AE24-ECE2-4426-745CD071B2EF}"/>
          </ac:spMkLst>
        </pc:spChg>
        <pc:spChg chg="mod">
          <ac:chgData name="Manish Sharma" userId="b799adb9ba789c8f" providerId="LiveId" clId="{23947862-B0F7-4E4A-A9B1-8979A22F6F53}" dt="2022-05-10T09:23:18.968" v="354"/>
          <ac:spMkLst>
            <pc:docMk/>
            <pc:sldMk cId="3865411926" sldId="428"/>
            <ac:spMk id="11" creationId="{272ED3D7-5D4E-928F-EB02-F0692F915767}"/>
          </ac:spMkLst>
        </pc:spChg>
        <pc:spChg chg="mod">
          <ac:chgData name="Manish Sharma" userId="b799adb9ba789c8f" providerId="LiveId" clId="{23947862-B0F7-4E4A-A9B1-8979A22F6F53}" dt="2022-05-10T09:26:11.347" v="355"/>
          <ac:spMkLst>
            <pc:docMk/>
            <pc:sldMk cId="3865411926" sldId="428"/>
            <ac:spMk id="13" creationId="{0107399F-C533-21A2-5261-4832DE564D7B}"/>
          </ac:spMkLst>
        </pc:spChg>
        <pc:spChg chg="mod">
          <ac:chgData name="Manish Sharma" userId="b799adb9ba789c8f" providerId="LiveId" clId="{23947862-B0F7-4E4A-A9B1-8979A22F6F53}" dt="2022-05-10T09:26:11.347" v="355"/>
          <ac:spMkLst>
            <pc:docMk/>
            <pc:sldMk cId="3865411926" sldId="428"/>
            <ac:spMk id="14" creationId="{F8514BE9-3D9D-8AEB-346A-10285673928F}"/>
          </ac:spMkLst>
        </pc:spChg>
        <pc:spChg chg="mod">
          <ac:chgData name="Manish Sharma" userId="b799adb9ba789c8f" providerId="LiveId" clId="{23947862-B0F7-4E4A-A9B1-8979A22F6F53}" dt="2022-05-10T09:26:11.347" v="355"/>
          <ac:spMkLst>
            <pc:docMk/>
            <pc:sldMk cId="3865411926" sldId="428"/>
            <ac:spMk id="16" creationId="{224C8E79-2113-B6F5-2E8E-643826BE83E8}"/>
          </ac:spMkLst>
        </pc:spChg>
        <pc:spChg chg="mod">
          <ac:chgData name="Manish Sharma" userId="b799adb9ba789c8f" providerId="LiveId" clId="{23947862-B0F7-4E4A-A9B1-8979A22F6F53}" dt="2022-05-10T09:26:11.347" v="355"/>
          <ac:spMkLst>
            <pc:docMk/>
            <pc:sldMk cId="3865411926" sldId="428"/>
            <ac:spMk id="18" creationId="{0CE03027-4D1B-0A22-935D-535E33221F05}"/>
          </ac:spMkLst>
        </pc:spChg>
        <pc:spChg chg="mod">
          <ac:chgData name="Manish Sharma" userId="b799adb9ba789c8f" providerId="LiveId" clId="{23947862-B0F7-4E4A-A9B1-8979A22F6F53}" dt="2022-05-10T09:26:11.347" v="355"/>
          <ac:spMkLst>
            <pc:docMk/>
            <pc:sldMk cId="3865411926" sldId="428"/>
            <ac:spMk id="19" creationId="{86651E12-FBCF-85EC-2C5A-E0B73590DB0F}"/>
          </ac:spMkLst>
        </pc:spChg>
        <pc:spChg chg="mod">
          <ac:chgData name="Manish Sharma" userId="b799adb9ba789c8f" providerId="LiveId" clId="{23947862-B0F7-4E4A-A9B1-8979A22F6F53}" dt="2022-05-10T09:26:11.347" v="355"/>
          <ac:spMkLst>
            <pc:docMk/>
            <pc:sldMk cId="3865411926" sldId="428"/>
            <ac:spMk id="20" creationId="{1B983D5E-6BC1-E3A4-2D68-680BE4134975}"/>
          </ac:spMkLst>
        </pc:spChg>
        <pc:grpChg chg="add mod">
          <ac:chgData name="Manish Sharma" userId="b799adb9ba789c8f" providerId="LiveId" clId="{23947862-B0F7-4E4A-A9B1-8979A22F6F53}" dt="2022-05-10T09:23:18.968" v="354"/>
          <ac:grpSpMkLst>
            <pc:docMk/>
            <pc:sldMk cId="3865411926" sldId="428"/>
            <ac:grpSpMk id="4" creationId="{2B4BFD9E-72A5-5957-9C3E-228DA15522E4}"/>
          </ac:grpSpMkLst>
        </pc:grpChg>
        <pc:grpChg chg="add mod">
          <ac:chgData name="Manish Sharma" userId="b799adb9ba789c8f" providerId="LiveId" clId="{23947862-B0F7-4E4A-A9B1-8979A22F6F53}" dt="2022-05-10T09:26:11.347" v="355"/>
          <ac:grpSpMkLst>
            <pc:docMk/>
            <pc:sldMk cId="3865411926" sldId="428"/>
            <ac:grpSpMk id="12" creationId="{E66AFE87-11FF-1E5F-A461-2615E25BDF2C}"/>
          </ac:grpSpMkLst>
        </pc:grpChg>
        <pc:cxnChg chg="mod">
          <ac:chgData name="Manish Sharma" userId="b799adb9ba789c8f" providerId="LiveId" clId="{23947862-B0F7-4E4A-A9B1-8979A22F6F53}" dt="2022-05-10T09:23:18.968" v="354"/>
          <ac:cxnSpMkLst>
            <pc:docMk/>
            <pc:sldMk cId="3865411926" sldId="428"/>
            <ac:cxnSpMk id="7" creationId="{76930D0F-84D1-11E5-60B9-FFFC8C6B5BE5}"/>
          </ac:cxnSpMkLst>
        </pc:cxnChg>
        <pc:cxnChg chg="mod">
          <ac:chgData name="Manish Sharma" userId="b799adb9ba789c8f" providerId="LiveId" clId="{23947862-B0F7-4E4A-A9B1-8979A22F6F53}" dt="2022-05-10T09:23:18.968" v="354"/>
          <ac:cxnSpMkLst>
            <pc:docMk/>
            <pc:sldMk cId="3865411926" sldId="428"/>
            <ac:cxnSpMk id="9" creationId="{D83DD586-6038-469B-1765-D1912FA63C4F}"/>
          </ac:cxnSpMkLst>
        </pc:cxnChg>
        <pc:cxnChg chg="mod">
          <ac:chgData name="Manish Sharma" userId="b799adb9ba789c8f" providerId="LiveId" clId="{23947862-B0F7-4E4A-A9B1-8979A22F6F53}" dt="2022-05-10T09:26:11.347" v="355"/>
          <ac:cxnSpMkLst>
            <pc:docMk/>
            <pc:sldMk cId="3865411926" sldId="428"/>
            <ac:cxnSpMk id="15" creationId="{B5810981-4233-27E5-A756-CB36E20E1F75}"/>
          </ac:cxnSpMkLst>
        </pc:cxnChg>
        <pc:cxnChg chg="mod">
          <ac:chgData name="Manish Sharma" userId="b799adb9ba789c8f" providerId="LiveId" clId="{23947862-B0F7-4E4A-A9B1-8979A22F6F53}" dt="2022-05-10T09:26:11.347" v="355"/>
          <ac:cxnSpMkLst>
            <pc:docMk/>
            <pc:sldMk cId="3865411926" sldId="428"/>
            <ac:cxnSpMk id="17" creationId="{E5938280-3908-63E1-1B1D-8DC5B9C65F6A}"/>
          </ac:cxnSpMkLst>
        </pc:cxnChg>
      </pc:sldChg>
      <pc:sldChg chg="addSp delSp modSp new mod">
        <pc:chgData name="Manish Sharma" userId="b799adb9ba789c8f" providerId="LiveId" clId="{23947862-B0F7-4E4A-A9B1-8979A22F6F53}" dt="2022-05-10T11:17:13.863" v="399"/>
        <pc:sldMkLst>
          <pc:docMk/>
          <pc:sldMk cId="3240895128" sldId="429"/>
        </pc:sldMkLst>
        <pc:spChg chg="del">
          <ac:chgData name="Manish Sharma" userId="b799adb9ba789c8f" providerId="LiveId" clId="{23947862-B0F7-4E4A-A9B1-8979A22F6F53}" dt="2022-05-10T11:11:51.187" v="384" actId="478"/>
          <ac:spMkLst>
            <pc:docMk/>
            <pc:sldMk cId="3240895128" sldId="429"/>
            <ac:spMk id="2" creationId="{50EEF814-631B-1BB7-2F97-377FDF297FD6}"/>
          </ac:spMkLst>
        </pc:spChg>
        <pc:spChg chg="del">
          <ac:chgData name="Manish Sharma" userId="b799adb9ba789c8f" providerId="LiveId" clId="{23947862-B0F7-4E4A-A9B1-8979A22F6F53}" dt="2022-05-10T11:11:51.187" v="384" actId="478"/>
          <ac:spMkLst>
            <pc:docMk/>
            <pc:sldMk cId="3240895128" sldId="429"/>
            <ac:spMk id="3" creationId="{93186F46-57A7-8194-FE60-32B2F04608EA}"/>
          </ac:spMkLst>
        </pc:spChg>
        <pc:spChg chg="add mod">
          <ac:chgData name="Manish Sharma" userId="b799adb9ba789c8f" providerId="LiveId" clId="{23947862-B0F7-4E4A-A9B1-8979A22F6F53}" dt="2022-05-10T11:12:06.467" v="385"/>
          <ac:spMkLst>
            <pc:docMk/>
            <pc:sldMk cId="3240895128" sldId="429"/>
            <ac:spMk id="4" creationId="{2CDBB1FA-B9FC-ED43-54F6-A9BD195593D7}"/>
          </ac:spMkLst>
        </pc:spChg>
        <pc:spChg chg="add mod">
          <ac:chgData name="Manish Sharma" userId="b799adb9ba789c8f" providerId="LiveId" clId="{23947862-B0F7-4E4A-A9B1-8979A22F6F53}" dt="2022-05-10T11:17:10.910" v="398" actId="20577"/>
          <ac:spMkLst>
            <pc:docMk/>
            <pc:sldMk cId="3240895128" sldId="429"/>
            <ac:spMk id="5" creationId="{B93D7B43-6020-5FEF-245A-86F1B725F1E8}"/>
          </ac:spMkLst>
        </pc:spChg>
        <pc:spChg chg="add mod">
          <ac:chgData name="Manish Sharma" userId="b799adb9ba789c8f" providerId="LiveId" clId="{23947862-B0F7-4E4A-A9B1-8979A22F6F53}" dt="2022-05-10T11:12:13.345" v="386"/>
          <ac:spMkLst>
            <pc:docMk/>
            <pc:sldMk cId="3240895128" sldId="429"/>
            <ac:spMk id="7" creationId="{39FE87B0-EF55-E8A0-4009-4D8445AD14FB}"/>
          </ac:spMkLst>
        </pc:spChg>
        <pc:spChg chg="add mod">
          <ac:chgData name="Manish Sharma" userId="b799adb9ba789c8f" providerId="LiveId" clId="{23947862-B0F7-4E4A-A9B1-8979A22F6F53}" dt="2022-05-10T11:12:21.941" v="387"/>
          <ac:spMkLst>
            <pc:docMk/>
            <pc:sldMk cId="3240895128" sldId="429"/>
            <ac:spMk id="8" creationId="{1118D850-212A-9D50-77B8-FF0E62E7D704}"/>
          </ac:spMkLst>
        </pc:spChg>
        <pc:spChg chg="add mod">
          <ac:chgData name="Manish Sharma" userId="b799adb9ba789c8f" providerId="LiveId" clId="{23947862-B0F7-4E4A-A9B1-8979A22F6F53}" dt="2022-05-10T11:17:13.863" v="399"/>
          <ac:spMkLst>
            <pc:docMk/>
            <pc:sldMk cId="3240895128" sldId="429"/>
            <ac:spMk id="11" creationId="{0D3F470F-91D7-2B57-0F54-002D9446FCB9}"/>
          </ac:spMkLst>
        </pc:spChg>
        <pc:spChg chg="add mod">
          <ac:chgData name="Manish Sharma" userId="b799adb9ba789c8f" providerId="LiveId" clId="{23947862-B0F7-4E4A-A9B1-8979A22F6F53}" dt="2022-05-10T11:17:13.863" v="399"/>
          <ac:spMkLst>
            <pc:docMk/>
            <pc:sldMk cId="3240895128" sldId="429"/>
            <ac:spMk id="12" creationId="{96FA610F-36FC-00D3-D84D-C913802C6AA3}"/>
          </ac:spMkLst>
        </pc:spChg>
        <pc:spChg chg="add mod">
          <ac:chgData name="Manish Sharma" userId="b799adb9ba789c8f" providerId="LiveId" clId="{23947862-B0F7-4E4A-A9B1-8979A22F6F53}" dt="2022-05-10T11:17:13.863" v="399"/>
          <ac:spMkLst>
            <pc:docMk/>
            <pc:sldMk cId="3240895128" sldId="429"/>
            <ac:spMk id="15" creationId="{C08879E0-159D-6CE9-A693-4A4CF06B720A}"/>
          </ac:spMkLst>
        </pc:spChg>
        <pc:spChg chg="add mod">
          <ac:chgData name="Manish Sharma" userId="b799adb9ba789c8f" providerId="LiveId" clId="{23947862-B0F7-4E4A-A9B1-8979A22F6F53}" dt="2022-05-10T11:17:13.863" v="399"/>
          <ac:spMkLst>
            <pc:docMk/>
            <pc:sldMk cId="3240895128" sldId="429"/>
            <ac:spMk id="16" creationId="{1AFB772F-4AEC-53A0-8B2E-1CC687F5DE9F}"/>
          </ac:spMkLst>
        </pc:spChg>
        <pc:cxnChg chg="add mod">
          <ac:chgData name="Manish Sharma" userId="b799adb9ba789c8f" providerId="LiveId" clId="{23947862-B0F7-4E4A-A9B1-8979A22F6F53}" dt="2022-05-10T11:12:06.467" v="385"/>
          <ac:cxnSpMkLst>
            <pc:docMk/>
            <pc:sldMk cId="3240895128" sldId="429"/>
            <ac:cxnSpMk id="6" creationId="{95EC257B-895F-39A3-63E8-AF3779D800FF}"/>
          </ac:cxnSpMkLst>
        </pc:cxnChg>
        <pc:cxnChg chg="add mod">
          <ac:chgData name="Manish Sharma" userId="b799adb9ba789c8f" providerId="LiveId" clId="{23947862-B0F7-4E4A-A9B1-8979A22F6F53}" dt="2022-05-10T11:12:34.020" v="388"/>
          <ac:cxnSpMkLst>
            <pc:docMk/>
            <pc:sldMk cId="3240895128" sldId="429"/>
            <ac:cxnSpMk id="9" creationId="{0656D4F4-B0CC-D179-A6D1-60C2B046296E}"/>
          </ac:cxnSpMkLst>
        </pc:cxnChg>
        <pc:cxnChg chg="add mod">
          <ac:chgData name="Manish Sharma" userId="b799adb9ba789c8f" providerId="LiveId" clId="{23947862-B0F7-4E4A-A9B1-8979A22F6F53}" dt="2022-05-10T11:12:34.020" v="388"/>
          <ac:cxnSpMkLst>
            <pc:docMk/>
            <pc:sldMk cId="3240895128" sldId="429"/>
            <ac:cxnSpMk id="10" creationId="{D0A543BB-EAD4-39A3-EF4A-AF7C7EAF85C2}"/>
          </ac:cxnSpMkLst>
        </pc:cxnChg>
        <pc:cxnChg chg="add mod">
          <ac:chgData name="Manish Sharma" userId="b799adb9ba789c8f" providerId="LiveId" clId="{23947862-B0F7-4E4A-A9B1-8979A22F6F53}" dt="2022-05-10T11:17:13.863" v="399"/>
          <ac:cxnSpMkLst>
            <pc:docMk/>
            <pc:sldMk cId="3240895128" sldId="429"/>
            <ac:cxnSpMk id="13" creationId="{0881B9A1-B133-5EA5-8BBC-32AB4C31B5D0}"/>
          </ac:cxnSpMkLst>
        </pc:cxnChg>
        <pc:cxnChg chg="add mod">
          <ac:chgData name="Manish Sharma" userId="b799adb9ba789c8f" providerId="LiveId" clId="{23947862-B0F7-4E4A-A9B1-8979A22F6F53}" dt="2022-05-10T11:17:13.863" v="399"/>
          <ac:cxnSpMkLst>
            <pc:docMk/>
            <pc:sldMk cId="3240895128" sldId="429"/>
            <ac:cxnSpMk id="14" creationId="{26FB4EE2-6A66-9C60-4334-A23B18B85C50}"/>
          </ac:cxnSpMkLst>
        </pc:cxnChg>
        <pc:cxnChg chg="add mod">
          <ac:chgData name="Manish Sharma" userId="b799adb9ba789c8f" providerId="LiveId" clId="{23947862-B0F7-4E4A-A9B1-8979A22F6F53}" dt="2022-05-10T11:17:13.863" v="399"/>
          <ac:cxnSpMkLst>
            <pc:docMk/>
            <pc:sldMk cId="3240895128" sldId="429"/>
            <ac:cxnSpMk id="17" creationId="{300F1181-F9EF-5DCF-C7A4-9E9ED2635601}"/>
          </ac:cxnSpMkLst>
        </pc:cxnChg>
      </pc:sldChg>
      <pc:sldChg chg="addSp delSp modSp new mod">
        <pc:chgData name="Manish Sharma" userId="b799adb9ba789c8f" providerId="LiveId" clId="{23947862-B0F7-4E4A-A9B1-8979A22F6F53}" dt="2022-05-10T11:46:37.106" v="437" actId="20577"/>
        <pc:sldMkLst>
          <pc:docMk/>
          <pc:sldMk cId="3826694408" sldId="430"/>
        </pc:sldMkLst>
        <pc:spChg chg="mod">
          <ac:chgData name="Manish Sharma" userId="b799adb9ba789c8f" providerId="LiveId" clId="{23947862-B0F7-4E4A-A9B1-8979A22F6F53}" dt="2022-05-10T11:43:42.394" v="406" actId="20577"/>
          <ac:spMkLst>
            <pc:docMk/>
            <pc:sldMk cId="3826694408" sldId="430"/>
            <ac:spMk id="2" creationId="{DDBD2B02-7E7F-6C6C-D163-9F1D60DEFE9D}"/>
          </ac:spMkLst>
        </pc:spChg>
        <pc:spChg chg="add del mod">
          <ac:chgData name="Manish Sharma" userId="b799adb9ba789c8f" providerId="LiveId" clId="{23947862-B0F7-4E4A-A9B1-8979A22F6F53}" dt="2022-05-10T11:46:37.106" v="437" actId="20577"/>
          <ac:spMkLst>
            <pc:docMk/>
            <pc:sldMk cId="3826694408" sldId="430"/>
            <ac:spMk id="3" creationId="{F8A84645-5982-F3F2-06B9-70748A81AD82}"/>
          </ac:spMkLst>
        </pc:spChg>
        <pc:spChg chg="add del mod">
          <ac:chgData name="Manish Sharma" userId="b799adb9ba789c8f" providerId="LiveId" clId="{23947862-B0F7-4E4A-A9B1-8979A22F6F53}" dt="2022-05-10T11:43:50.541" v="408"/>
          <ac:spMkLst>
            <pc:docMk/>
            <pc:sldMk cId="3826694408" sldId="430"/>
            <ac:spMk id="4" creationId="{C0CC9469-6ECD-D93A-0482-DC3DE291099B}"/>
          </ac:spMkLst>
        </pc:spChg>
      </pc:sldChg>
      <pc:sldChg chg="addSp delSp modSp new mod">
        <pc:chgData name="Manish Sharma" userId="b799adb9ba789c8f" providerId="LiveId" clId="{23947862-B0F7-4E4A-A9B1-8979A22F6F53}" dt="2022-05-11T05:32:58.347" v="484" actId="27636"/>
        <pc:sldMkLst>
          <pc:docMk/>
          <pc:sldMk cId="860196464" sldId="431"/>
        </pc:sldMkLst>
        <pc:spChg chg="mod">
          <ac:chgData name="Manish Sharma" userId="b799adb9ba789c8f" providerId="LiveId" clId="{23947862-B0F7-4E4A-A9B1-8979A22F6F53}" dt="2022-05-11T05:31:07.827" v="464" actId="20577"/>
          <ac:spMkLst>
            <pc:docMk/>
            <pc:sldMk cId="860196464" sldId="431"/>
            <ac:spMk id="2" creationId="{B1B879C0-EBFF-CACE-5406-7E95B4061999}"/>
          </ac:spMkLst>
        </pc:spChg>
        <pc:spChg chg="mod">
          <ac:chgData name="Manish Sharma" userId="b799adb9ba789c8f" providerId="LiveId" clId="{23947862-B0F7-4E4A-A9B1-8979A22F6F53}" dt="2022-05-11T05:32:58.347" v="484" actId="27636"/>
          <ac:spMkLst>
            <pc:docMk/>
            <pc:sldMk cId="860196464" sldId="431"/>
            <ac:spMk id="3" creationId="{D9935ACC-B222-0360-EC83-B67B36A8B31F}"/>
          </ac:spMkLst>
        </pc:spChg>
        <pc:spChg chg="add del">
          <ac:chgData name="Manish Sharma" userId="b799adb9ba789c8f" providerId="LiveId" clId="{23947862-B0F7-4E4A-A9B1-8979A22F6F53}" dt="2022-05-11T05:32:55.256" v="481"/>
          <ac:spMkLst>
            <pc:docMk/>
            <pc:sldMk cId="860196464" sldId="431"/>
            <ac:spMk id="4" creationId="{FF310181-99A1-DEBA-277F-697FA9F4FA80}"/>
          </ac:spMkLst>
        </pc:spChg>
      </pc:sldChg>
      <pc:sldChg chg="modSp new mod">
        <pc:chgData name="Manish Sharma" userId="b799adb9ba789c8f" providerId="LiveId" clId="{23947862-B0F7-4E4A-A9B1-8979A22F6F53}" dt="2022-05-11T09:31:31.372" v="631" actId="20577"/>
        <pc:sldMkLst>
          <pc:docMk/>
          <pc:sldMk cId="2618246845" sldId="432"/>
        </pc:sldMkLst>
        <pc:spChg chg="mod">
          <ac:chgData name="Manish Sharma" userId="b799adb9ba789c8f" providerId="LiveId" clId="{23947862-B0F7-4E4A-A9B1-8979A22F6F53}" dt="2022-05-11T09:31:31.372" v="631" actId="20577"/>
          <ac:spMkLst>
            <pc:docMk/>
            <pc:sldMk cId="2618246845" sldId="432"/>
            <ac:spMk id="2" creationId="{BC47FB6E-E5E2-1C0B-3383-012379AF439F}"/>
          </ac:spMkLst>
        </pc:spChg>
        <pc:spChg chg="mod">
          <ac:chgData name="Manish Sharma" userId="b799adb9ba789c8f" providerId="LiveId" clId="{23947862-B0F7-4E4A-A9B1-8979A22F6F53}" dt="2022-05-11T09:31:22.682" v="609" actId="15"/>
          <ac:spMkLst>
            <pc:docMk/>
            <pc:sldMk cId="2618246845" sldId="432"/>
            <ac:spMk id="3" creationId="{6DB875F8-4D70-1D14-D127-1A14211B70C1}"/>
          </ac:spMkLst>
        </pc:spChg>
      </pc:sldChg>
      <pc:sldChg chg="modSp new mod">
        <pc:chgData name="Manish Sharma" userId="b799adb9ba789c8f" providerId="LiveId" clId="{23947862-B0F7-4E4A-A9B1-8979A22F6F53}" dt="2022-05-11T10:59:50.849" v="851" actId="20577"/>
        <pc:sldMkLst>
          <pc:docMk/>
          <pc:sldMk cId="3587676661" sldId="433"/>
        </pc:sldMkLst>
        <pc:spChg chg="mod">
          <ac:chgData name="Manish Sharma" userId="b799adb9ba789c8f" providerId="LiveId" clId="{23947862-B0F7-4E4A-A9B1-8979A22F6F53}" dt="2022-05-11T10:56:52.474" v="651" actId="20577"/>
          <ac:spMkLst>
            <pc:docMk/>
            <pc:sldMk cId="3587676661" sldId="433"/>
            <ac:spMk id="2" creationId="{34F6411B-0BF4-E8B2-1DEB-097F2657004C}"/>
          </ac:spMkLst>
        </pc:spChg>
        <pc:spChg chg="mod">
          <ac:chgData name="Manish Sharma" userId="b799adb9ba789c8f" providerId="LiveId" clId="{23947862-B0F7-4E4A-A9B1-8979A22F6F53}" dt="2022-05-11T10:59:50.849" v="851" actId="20577"/>
          <ac:spMkLst>
            <pc:docMk/>
            <pc:sldMk cId="3587676661" sldId="433"/>
            <ac:spMk id="3" creationId="{79C3D550-2D0F-BFC2-F7FE-2E084027B9B0}"/>
          </ac:spMkLst>
        </pc:spChg>
      </pc:sldChg>
      <pc:sldChg chg="modSp new mod">
        <pc:chgData name="Manish Sharma" userId="b799adb9ba789c8f" providerId="LiveId" clId="{23947862-B0F7-4E4A-A9B1-8979A22F6F53}" dt="2022-05-11T11:05:27.451" v="1057" actId="20577"/>
        <pc:sldMkLst>
          <pc:docMk/>
          <pc:sldMk cId="350782922" sldId="434"/>
        </pc:sldMkLst>
        <pc:spChg chg="mod">
          <ac:chgData name="Manish Sharma" userId="b799adb9ba789c8f" providerId="LiveId" clId="{23947862-B0F7-4E4A-A9B1-8979A22F6F53}" dt="2022-05-11T11:01:33.445" v="857" actId="20577"/>
          <ac:spMkLst>
            <pc:docMk/>
            <pc:sldMk cId="350782922" sldId="434"/>
            <ac:spMk id="2" creationId="{D7AEB2F3-FA8E-2F99-A964-111EEAE05828}"/>
          </ac:spMkLst>
        </pc:spChg>
        <pc:spChg chg="mod">
          <ac:chgData name="Manish Sharma" userId="b799adb9ba789c8f" providerId="LiveId" clId="{23947862-B0F7-4E4A-A9B1-8979A22F6F53}" dt="2022-05-11T11:05:27.451" v="1057" actId="20577"/>
          <ac:spMkLst>
            <pc:docMk/>
            <pc:sldMk cId="350782922" sldId="434"/>
            <ac:spMk id="3" creationId="{B7C637D3-0172-139E-6A20-801311DD1B26}"/>
          </ac:spMkLst>
        </pc:spChg>
      </pc:sldChg>
      <pc:sldChg chg="modSp add mod">
        <pc:chgData name="Manish Sharma" userId="b799adb9ba789c8f" providerId="LiveId" clId="{23947862-B0F7-4E4A-A9B1-8979A22F6F53}" dt="2022-05-11T11:04:33.219" v="1046" actId="20577"/>
        <pc:sldMkLst>
          <pc:docMk/>
          <pc:sldMk cId="814383446" sldId="435"/>
        </pc:sldMkLst>
        <pc:spChg chg="mod">
          <ac:chgData name="Manish Sharma" userId="b799adb9ba789c8f" providerId="LiveId" clId="{23947862-B0F7-4E4A-A9B1-8979A22F6F53}" dt="2022-05-11T11:04:26.812" v="1035" actId="20577"/>
          <ac:spMkLst>
            <pc:docMk/>
            <pc:sldMk cId="814383446" sldId="435"/>
            <ac:spMk id="2" creationId="{D7AEB2F3-FA8E-2F99-A964-111EEAE05828}"/>
          </ac:spMkLst>
        </pc:spChg>
        <pc:spChg chg="mod">
          <ac:chgData name="Manish Sharma" userId="b799adb9ba789c8f" providerId="LiveId" clId="{23947862-B0F7-4E4A-A9B1-8979A22F6F53}" dt="2022-05-11T11:04:33.219" v="1046" actId="20577"/>
          <ac:spMkLst>
            <pc:docMk/>
            <pc:sldMk cId="814383446" sldId="435"/>
            <ac:spMk id="3" creationId="{B7C637D3-0172-139E-6A20-801311DD1B26}"/>
          </ac:spMkLst>
        </pc:spChg>
      </pc:sldChg>
    </pc:docChg>
  </pc:docChgLst>
  <pc:docChgLst>
    <pc:chgData name="Manish Sharma" userId="b799adb9ba789c8f" providerId="LiveId" clId="{4105C92B-BBD3-407D-9684-91D37221424B}"/>
    <pc:docChg chg="undo redo custSel addSld delSld modSld sldOrd">
      <pc:chgData name="Manish Sharma" userId="b799adb9ba789c8f" providerId="LiveId" clId="{4105C92B-BBD3-407D-9684-91D37221424B}" dt="2022-04-28T08:46:24.793" v="1886" actId="20577"/>
      <pc:docMkLst>
        <pc:docMk/>
      </pc:docMkLst>
      <pc:sldChg chg="modSp mod">
        <pc:chgData name="Manish Sharma" userId="b799adb9ba789c8f" providerId="LiveId" clId="{4105C92B-BBD3-407D-9684-91D37221424B}" dt="2022-04-26T03:36:22.752" v="2" actId="20577"/>
        <pc:sldMkLst>
          <pc:docMk/>
          <pc:sldMk cId="2387056038" sldId="257"/>
        </pc:sldMkLst>
        <pc:spChg chg="mod">
          <ac:chgData name="Manish Sharma" userId="b799adb9ba789c8f" providerId="LiveId" clId="{4105C92B-BBD3-407D-9684-91D37221424B}" dt="2022-04-26T03:36:22.752" v="2" actId="20577"/>
          <ac:spMkLst>
            <pc:docMk/>
            <pc:sldMk cId="2387056038" sldId="257"/>
            <ac:spMk id="8" creationId="{21BA1D81-28D8-48F6-BE19-AD957AF78D79}"/>
          </ac:spMkLst>
        </pc:spChg>
      </pc:sldChg>
      <pc:sldChg chg="modSp add mod">
        <pc:chgData name="Manish Sharma" userId="b799adb9ba789c8f" providerId="LiveId" clId="{4105C92B-BBD3-407D-9684-91D37221424B}" dt="2022-04-26T04:26:10.026" v="150" actId="27636"/>
        <pc:sldMkLst>
          <pc:docMk/>
          <pc:sldMk cId="131055686" sldId="263"/>
        </pc:sldMkLst>
        <pc:spChg chg="mod">
          <ac:chgData name="Manish Sharma" userId="b799adb9ba789c8f" providerId="LiveId" clId="{4105C92B-BBD3-407D-9684-91D37221424B}" dt="2022-04-26T04:26:10.026" v="150" actId="27636"/>
          <ac:spMkLst>
            <pc:docMk/>
            <pc:sldMk cId="131055686" sldId="263"/>
            <ac:spMk id="4" creationId="{B173C143-E91E-4251-AB02-931AC46934C2}"/>
          </ac:spMkLst>
        </pc:spChg>
      </pc:sldChg>
      <pc:sldChg chg="modSp add mod">
        <pc:chgData name="Manish Sharma" userId="b799adb9ba789c8f" providerId="LiveId" clId="{4105C92B-BBD3-407D-9684-91D37221424B}" dt="2022-04-27T04:43:56.568" v="1103" actId="27636"/>
        <pc:sldMkLst>
          <pc:docMk/>
          <pc:sldMk cId="1770479938" sldId="265"/>
        </pc:sldMkLst>
        <pc:spChg chg="mod">
          <ac:chgData name="Manish Sharma" userId="b799adb9ba789c8f" providerId="LiveId" clId="{4105C92B-BBD3-407D-9684-91D37221424B}" dt="2022-04-27T04:43:56.568" v="1103" actId="27636"/>
          <ac:spMkLst>
            <pc:docMk/>
            <pc:sldMk cId="1770479938" sldId="265"/>
            <ac:spMk id="3" creationId="{24F4398C-4C4E-4ED1-B9E7-6A8D3480B1D2}"/>
          </ac:spMkLst>
        </pc:spChg>
      </pc:sldChg>
      <pc:sldChg chg="modSp add mod">
        <pc:chgData name="Manish Sharma" userId="b799adb9ba789c8f" providerId="LiveId" clId="{4105C92B-BBD3-407D-9684-91D37221424B}" dt="2022-04-27T10:53:24.726" v="1234" actId="27636"/>
        <pc:sldMkLst>
          <pc:docMk/>
          <pc:sldMk cId="1208164312" sldId="266"/>
        </pc:sldMkLst>
        <pc:spChg chg="mod">
          <ac:chgData name="Manish Sharma" userId="b799adb9ba789c8f" providerId="LiveId" clId="{4105C92B-BBD3-407D-9684-91D37221424B}" dt="2022-04-27T10:53:24.726" v="1234" actId="27636"/>
          <ac:spMkLst>
            <pc:docMk/>
            <pc:sldMk cId="1208164312" sldId="266"/>
            <ac:spMk id="3" creationId="{FA438D10-619A-4991-AEE5-40ECD86BBEAD}"/>
          </ac:spMkLst>
        </pc:spChg>
      </pc:sldChg>
      <pc:sldChg chg="del">
        <pc:chgData name="Manish Sharma" userId="b799adb9ba789c8f" providerId="LiveId" clId="{4105C92B-BBD3-407D-9684-91D37221424B}" dt="2022-04-26T03:36:29.714" v="3" actId="47"/>
        <pc:sldMkLst>
          <pc:docMk/>
          <pc:sldMk cId="3103000826" sldId="266"/>
        </pc:sldMkLst>
      </pc:sldChg>
      <pc:sldChg chg="del">
        <pc:chgData name="Manish Sharma" userId="b799adb9ba789c8f" providerId="LiveId" clId="{4105C92B-BBD3-407D-9684-91D37221424B}" dt="2022-04-26T03:36:29.714" v="3" actId="47"/>
        <pc:sldMkLst>
          <pc:docMk/>
          <pc:sldMk cId="1955633667" sldId="267"/>
        </pc:sldMkLst>
      </pc:sldChg>
      <pc:sldChg chg="del">
        <pc:chgData name="Manish Sharma" userId="b799adb9ba789c8f" providerId="LiveId" clId="{4105C92B-BBD3-407D-9684-91D37221424B}" dt="2022-04-26T03:36:29.714" v="3" actId="47"/>
        <pc:sldMkLst>
          <pc:docMk/>
          <pc:sldMk cId="2308804351" sldId="268"/>
        </pc:sldMkLst>
      </pc:sldChg>
      <pc:sldChg chg="del">
        <pc:chgData name="Manish Sharma" userId="b799adb9ba789c8f" providerId="LiveId" clId="{4105C92B-BBD3-407D-9684-91D37221424B}" dt="2022-04-26T03:36:29.714" v="3" actId="47"/>
        <pc:sldMkLst>
          <pc:docMk/>
          <pc:sldMk cId="541853456" sldId="270"/>
        </pc:sldMkLst>
      </pc:sldChg>
      <pc:sldChg chg="del">
        <pc:chgData name="Manish Sharma" userId="b799adb9ba789c8f" providerId="LiveId" clId="{4105C92B-BBD3-407D-9684-91D37221424B}" dt="2022-04-26T03:36:29.714" v="3" actId="47"/>
        <pc:sldMkLst>
          <pc:docMk/>
          <pc:sldMk cId="4251761722" sldId="271"/>
        </pc:sldMkLst>
      </pc:sldChg>
      <pc:sldChg chg="add">
        <pc:chgData name="Manish Sharma" userId="b799adb9ba789c8f" providerId="LiveId" clId="{4105C92B-BBD3-407D-9684-91D37221424B}" dt="2022-04-28T04:57:16.247" v="1294"/>
        <pc:sldMkLst>
          <pc:docMk/>
          <pc:sldMk cId="368790068" sldId="273"/>
        </pc:sldMkLst>
      </pc:sldChg>
      <pc:sldChg chg="del">
        <pc:chgData name="Manish Sharma" userId="b799adb9ba789c8f" providerId="LiveId" clId="{4105C92B-BBD3-407D-9684-91D37221424B}" dt="2022-04-26T03:36:29.714" v="3" actId="47"/>
        <pc:sldMkLst>
          <pc:docMk/>
          <pc:sldMk cId="1331658581" sldId="273"/>
        </pc:sldMkLst>
      </pc:sldChg>
      <pc:sldChg chg="add">
        <pc:chgData name="Manish Sharma" userId="b799adb9ba789c8f" providerId="LiveId" clId="{4105C92B-BBD3-407D-9684-91D37221424B}" dt="2022-04-28T06:43:32.275" v="1624"/>
        <pc:sldMkLst>
          <pc:docMk/>
          <pc:sldMk cId="3345084362" sldId="276"/>
        </pc:sldMkLst>
      </pc:sldChg>
      <pc:sldChg chg="modSp add mod">
        <pc:chgData name="Manish Sharma" userId="b799adb9ba789c8f" providerId="LiveId" clId="{4105C92B-BBD3-407D-9684-91D37221424B}" dt="2022-04-26T04:42:51.283" v="153" actId="1076"/>
        <pc:sldMkLst>
          <pc:docMk/>
          <pc:sldMk cId="3343896531" sldId="279"/>
        </pc:sldMkLst>
        <pc:spChg chg="mod">
          <ac:chgData name="Manish Sharma" userId="b799adb9ba789c8f" providerId="LiveId" clId="{4105C92B-BBD3-407D-9684-91D37221424B}" dt="2022-04-26T04:42:43.093" v="152" actId="27636"/>
          <ac:spMkLst>
            <pc:docMk/>
            <pc:sldMk cId="3343896531" sldId="279"/>
            <ac:spMk id="2" creationId="{7FEC27D4-A790-4219-A9B6-22E40CB1E1A1}"/>
          </ac:spMkLst>
        </pc:spChg>
        <pc:picChg chg="mod">
          <ac:chgData name="Manish Sharma" userId="b799adb9ba789c8f" providerId="LiveId" clId="{4105C92B-BBD3-407D-9684-91D37221424B}" dt="2022-04-26T04:42:51.283" v="153" actId="1076"/>
          <ac:picMkLst>
            <pc:docMk/>
            <pc:sldMk cId="3343896531" sldId="279"/>
            <ac:picMk id="8" creationId="{F42E02D7-8D34-46D0-A02F-71713FE1BCF4}"/>
          </ac:picMkLst>
        </pc:picChg>
      </pc:sldChg>
      <pc:sldChg chg="modSp add mod">
        <pc:chgData name="Manish Sharma" userId="b799adb9ba789c8f" providerId="LiveId" clId="{4105C92B-BBD3-407D-9684-91D37221424B}" dt="2022-04-28T08:36:07.596" v="1630" actId="27636"/>
        <pc:sldMkLst>
          <pc:docMk/>
          <pc:sldMk cId="2084644596" sldId="280"/>
        </pc:sldMkLst>
        <pc:spChg chg="mod">
          <ac:chgData name="Manish Sharma" userId="b799adb9ba789c8f" providerId="LiveId" clId="{4105C92B-BBD3-407D-9684-91D37221424B}" dt="2022-04-28T08:36:07.596" v="1630" actId="27636"/>
          <ac:spMkLst>
            <pc:docMk/>
            <pc:sldMk cId="2084644596" sldId="280"/>
            <ac:spMk id="3" creationId="{56B91AF4-A51F-48D8-800A-96836C80699F}"/>
          </ac:spMkLst>
        </pc:spChg>
      </pc:sldChg>
      <pc:sldChg chg="del">
        <pc:chgData name="Manish Sharma" userId="b799adb9ba789c8f" providerId="LiveId" clId="{4105C92B-BBD3-407D-9684-91D37221424B}" dt="2022-04-26T03:36:29.714" v="3" actId="47"/>
        <pc:sldMkLst>
          <pc:docMk/>
          <pc:sldMk cId="2937149028" sldId="282"/>
        </pc:sldMkLst>
      </pc:sldChg>
      <pc:sldChg chg="del">
        <pc:chgData name="Manish Sharma" userId="b799adb9ba789c8f" providerId="LiveId" clId="{4105C92B-BBD3-407D-9684-91D37221424B}" dt="2022-04-26T03:36:29.714" v="3" actId="47"/>
        <pc:sldMkLst>
          <pc:docMk/>
          <pc:sldMk cId="3640020107" sldId="283"/>
        </pc:sldMkLst>
      </pc:sldChg>
      <pc:sldChg chg="addSp delSp modSp add mod setBg">
        <pc:chgData name="Manish Sharma" userId="b799adb9ba789c8f" providerId="LiveId" clId="{4105C92B-BBD3-407D-9684-91D37221424B}" dt="2022-04-26T18:55:56.733" v="1023" actId="26606"/>
        <pc:sldMkLst>
          <pc:docMk/>
          <pc:sldMk cId="986024" sldId="284"/>
        </pc:sldMkLst>
        <pc:spChg chg="mod">
          <ac:chgData name="Manish Sharma" userId="b799adb9ba789c8f" providerId="LiveId" clId="{4105C92B-BBD3-407D-9684-91D37221424B}" dt="2022-04-26T18:55:56.733" v="1023" actId="26606"/>
          <ac:spMkLst>
            <pc:docMk/>
            <pc:sldMk cId="986024" sldId="284"/>
            <ac:spMk id="2" creationId="{DDC34CBE-4B8D-424D-A10D-C5DA8E3B5380}"/>
          </ac:spMkLst>
        </pc:spChg>
        <pc:spChg chg="del mod">
          <ac:chgData name="Manish Sharma" userId="b799adb9ba789c8f" providerId="LiveId" clId="{4105C92B-BBD3-407D-9684-91D37221424B}" dt="2022-04-26T18:55:56.733" v="1023" actId="26606"/>
          <ac:spMkLst>
            <pc:docMk/>
            <pc:sldMk cId="986024" sldId="284"/>
            <ac:spMk id="3" creationId="{21EABFDF-540E-4C21-A2B4-34B90E25C0A0}"/>
          </ac:spMkLst>
        </pc:spChg>
        <pc:spChg chg="add">
          <ac:chgData name="Manish Sharma" userId="b799adb9ba789c8f" providerId="LiveId" clId="{4105C92B-BBD3-407D-9684-91D37221424B}" dt="2022-04-26T18:55:56.733" v="1023" actId="26606"/>
          <ac:spMkLst>
            <pc:docMk/>
            <pc:sldMk cId="986024" sldId="284"/>
            <ac:spMk id="9" creationId="{08E89D5E-1885-4160-AC77-CC471DD1D0DB}"/>
          </ac:spMkLst>
        </pc:spChg>
        <pc:graphicFrameChg chg="add">
          <ac:chgData name="Manish Sharma" userId="b799adb9ba789c8f" providerId="LiveId" clId="{4105C92B-BBD3-407D-9684-91D37221424B}" dt="2022-04-26T18:55:56.733" v="1023" actId="26606"/>
          <ac:graphicFrameMkLst>
            <pc:docMk/>
            <pc:sldMk cId="986024" sldId="284"/>
            <ac:graphicFrameMk id="5" creationId="{21E744EE-E689-2B49-25A1-A828AD673239}"/>
          </ac:graphicFrameMkLst>
        </pc:graphicFrameChg>
        <pc:cxnChg chg="add">
          <ac:chgData name="Manish Sharma" userId="b799adb9ba789c8f" providerId="LiveId" clId="{4105C92B-BBD3-407D-9684-91D37221424B}" dt="2022-04-26T18:55:56.733" v="1023" actId="26606"/>
          <ac:cxnSpMkLst>
            <pc:docMk/>
            <pc:sldMk cId="986024" sldId="284"/>
            <ac:cxnSpMk id="11" creationId="{550D2BD1-98F9-412D-905B-3A843EF4078B}"/>
          </ac:cxnSpMkLst>
        </pc:cxnChg>
      </pc:sldChg>
      <pc:sldChg chg="del">
        <pc:chgData name="Manish Sharma" userId="b799adb9ba789c8f" providerId="LiveId" clId="{4105C92B-BBD3-407D-9684-91D37221424B}" dt="2022-04-26T03:36:29.714" v="3" actId="47"/>
        <pc:sldMkLst>
          <pc:docMk/>
          <pc:sldMk cId="3936744458" sldId="284"/>
        </pc:sldMkLst>
      </pc:sldChg>
      <pc:sldChg chg="del">
        <pc:chgData name="Manish Sharma" userId="b799adb9ba789c8f" providerId="LiveId" clId="{4105C92B-BBD3-407D-9684-91D37221424B}" dt="2022-04-26T03:36:29.714" v="3" actId="47"/>
        <pc:sldMkLst>
          <pc:docMk/>
          <pc:sldMk cId="547040454" sldId="285"/>
        </pc:sldMkLst>
      </pc:sldChg>
      <pc:sldChg chg="addSp delSp modSp add mod setBg">
        <pc:chgData name="Manish Sharma" userId="b799adb9ba789c8f" providerId="LiveId" clId="{4105C92B-BBD3-407D-9684-91D37221424B}" dt="2022-04-26T18:56:10.089" v="1024" actId="26606"/>
        <pc:sldMkLst>
          <pc:docMk/>
          <pc:sldMk cId="2943996974" sldId="285"/>
        </pc:sldMkLst>
        <pc:spChg chg="mod">
          <ac:chgData name="Manish Sharma" userId="b799adb9ba789c8f" providerId="LiveId" clId="{4105C92B-BBD3-407D-9684-91D37221424B}" dt="2022-04-26T18:56:10.089" v="1024" actId="26606"/>
          <ac:spMkLst>
            <pc:docMk/>
            <pc:sldMk cId="2943996974" sldId="285"/>
            <ac:spMk id="2" creationId="{4A676D0A-5DBF-477F-9604-3A7EE2A357FE}"/>
          </ac:spMkLst>
        </pc:spChg>
        <pc:spChg chg="del mod">
          <ac:chgData name="Manish Sharma" userId="b799adb9ba789c8f" providerId="LiveId" clId="{4105C92B-BBD3-407D-9684-91D37221424B}" dt="2022-04-26T18:56:10.089" v="1024" actId="26606"/>
          <ac:spMkLst>
            <pc:docMk/>
            <pc:sldMk cId="2943996974" sldId="285"/>
            <ac:spMk id="3" creationId="{365CE15B-E185-4568-ABEA-8FC6029BDBC8}"/>
          </ac:spMkLst>
        </pc:spChg>
        <pc:spChg chg="add">
          <ac:chgData name="Manish Sharma" userId="b799adb9ba789c8f" providerId="LiveId" clId="{4105C92B-BBD3-407D-9684-91D37221424B}" dt="2022-04-26T18:56:10.089" v="1024" actId="26606"/>
          <ac:spMkLst>
            <pc:docMk/>
            <pc:sldMk cId="2943996974" sldId="285"/>
            <ac:spMk id="9" creationId="{B819A166-7571-4003-A6B8-B62034C3ED30}"/>
          </ac:spMkLst>
        </pc:spChg>
        <pc:graphicFrameChg chg="add">
          <ac:chgData name="Manish Sharma" userId="b799adb9ba789c8f" providerId="LiveId" clId="{4105C92B-BBD3-407D-9684-91D37221424B}" dt="2022-04-26T18:56:10.089" v="1024" actId="26606"/>
          <ac:graphicFrameMkLst>
            <pc:docMk/>
            <pc:sldMk cId="2943996974" sldId="285"/>
            <ac:graphicFrameMk id="5" creationId="{E8EA0D6B-0425-F0D6-3B46-A22D37674F80}"/>
          </ac:graphicFrameMkLst>
        </pc:graphicFrameChg>
      </pc:sldChg>
      <pc:sldChg chg="del">
        <pc:chgData name="Manish Sharma" userId="b799adb9ba789c8f" providerId="LiveId" clId="{4105C92B-BBD3-407D-9684-91D37221424B}" dt="2022-04-26T03:36:29.714" v="3" actId="47"/>
        <pc:sldMkLst>
          <pc:docMk/>
          <pc:sldMk cId="1689115699" sldId="286"/>
        </pc:sldMkLst>
      </pc:sldChg>
      <pc:sldChg chg="del">
        <pc:chgData name="Manish Sharma" userId="b799adb9ba789c8f" providerId="LiveId" clId="{4105C92B-BBD3-407D-9684-91D37221424B}" dt="2022-04-26T03:36:29.714" v="3" actId="47"/>
        <pc:sldMkLst>
          <pc:docMk/>
          <pc:sldMk cId="1060908639" sldId="287"/>
        </pc:sldMkLst>
      </pc:sldChg>
      <pc:sldChg chg="del">
        <pc:chgData name="Manish Sharma" userId="b799adb9ba789c8f" providerId="LiveId" clId="{4105C92B-BBD3-407D-9684-91D37221424B}" dt="2022-04-26T03:36:29.714" v="3" actId="47"/>
        <pc:sldMkLst>
          <pc:docMk/>
          <pc:sldMk cId="3753465024" sldId="288"/>
        </pc:sldMkLst>
      </pc:sldChg>
      <pc:sldChg chg="del">
        <pc:chgData name="Manish Sharma" userId="b799adb9ba789c8f" providerId="LiveId" clId="{4105C92B-BBD3-407D-9684-91D37221424B}" dt="2022-04-26T03:36:29.714" v="3" actId="47"/>
        <pc:sldMkLst>
          <pc:docMk/>
          <pc:sldMk cId="2567783499" sldId="289"/>
        </pc:sldMkLst>
      </pc:sldChg>
      <pc:sldChg chg="del">
        <pc:chgData name="Manish Sharma" userId="b799adb9ba789c8f" providerId="LiveId" clId="{4105C92B-BBD3-407D-9684-91D37221424B}" dt="2022-04-26T03:36:29.714" v="3" actId="47"/>
        <pc:sldMkLst>
          <pc:docMk/>
          <pc:sldMk cId="1149044477" sldId="290"/>
        </pc:sldMkLst>
      </pc:sldChg>
      <pc:sldChg chg="del">
        <pc:chgData name="Manish Sharma" userId="b799adb9ba789c8f" providerId="LiveId" clId="{4105C92B-BBD3-407D-9684-91D37221424B}" dt="2022-04-26T03:36:29.714" v="3" actId="47"/>
        <pc:sldMkLst>
          <pc:docMk/>
          <pc:sldMk cId="3328030247" sldId="291"/>
        </pc:sldMkLst>
      </pc:sldChg>
      <pc:sldChg chg="modSp add mod">
        <pc:chgData name="Manish Sharma" userId="b799adb9ba789c8f" providerId="LiveId" clId="{4105C92B-BBD3-407D-9684-91D37221424B}" dt="2022-04-27T09:36:45.429" v="1188" actId="27636"/>
        <pc:sldMkLst>
          <pc:docMk/>
          <pc:sldMk cId="622733929" sldId="295"/>
        </pc:sldMkLst>
        <pc:spChg chg="mod">
          <ac:chgData name="Manish Sharma" userId="b799adb9ba789c8f" providerId="LiveId" clId="{4105C92B-BBD3-407D-9684-91D37221424B}" dt="2022-04-27T09:36:45.429" v="1188" actId="27636"/>
          <ac:spMkLst>
            <pc:docMk/>
            <pc:sldMk cId="622733929" sldId="295"/>
            <ac:spMk id="2" creationId="{FEF089F2-3157-4964-8BCE-FEAF4090256D}"/>
          </ac:spMkLst>
        </pc:spChg>
      </pc:sldChg>
      <pc:sldChg chg="modSp add mod">
        <pc:chgData name="Manish Sharma" userId="b799adb9ba789c8f" providerId="LiveId" clId="{4105C92B-BBD3-407D-9684-91D37221424B}" dt="2022-04-27T09:43:41.361" v="1191" actId="1076"/>
        <pc:sldMkLst>
          <pc:docMk/>
          <pc:sldMk cId="508615166" sldId="296"/>
        </pc:sldMkLst>
        <pc:spChg chg="mod">
          <ac:chgData name="Manish Sharma" userId="b799adb9ba789c8f" providerId="LiveId" clId="{4105C92B-BBD3-407D-9684-91D37221424B}" dt="2022-04-27T09:43:28.780" v="1190" actId="27636"/>
          <ac:spMkLst>
            <pc:docMk/>
            <pc:sldMk cId="508615166" sldId="296"/>
            <ac:spMk id="2" creationId="{FEF089F2-3157-4964-8BCE-FEAF4090256D}"/>
          </ac:spMkLst>
        </pc:spChg>
        <pc:spChg chg="mod">
          <ac:chgData name="Manish Sharma" userId="b799adb9ba789c8f" providerId="LiveId" clId="{4105C92B-BBD3-407D-9684-91D37221424B}" dt="2022-04-27T09:43:41.361" v="1191" actId="1076"/>
          <ac:spMkLst>
            <pc:docMk/>
            <pc:sldMk cId="508615166" sldId="296"/>
            <ac:spMk id="17" creationId="{A8DD90FB-57D0-4653-9F53-635BC67F840C}"/>
          </ac:spMkLst>
        </pc:spChg>
      </pc:sldChg>
      <pc:sldChg chg="add">
        <pc:chgData name="Manish Sharma" userId="b799adb9ba789c8f" providerId="LiveId" clId="{4105C92B-BBD3-407D-9684-91D37221424B}" dt="2022-04-27T10:35:44.386" v="1200"/>
        <pc:sldMkLst>
          <pc:docMk/>
          <pc:sldMk cId="3613728516" sldId="297"/>
        </pc:sldMkLst>
      </pc:sldChg>
      <pc:sldChg chg="add">
        <pc:chgData name="Manish Sharma" userId="b799adb9ba789c8f" providerId="LiveId" clId="{4105C92B-BBD3-407D-9684-91D37221424B}" dt="2022-04-27T11:33:11.957" v="1235"/>
        <pc:sldMkLst>
          <pc:docMk/>
          <pc:sldMk cId="2829608424" sldId="299"/>
        </pc:sldMkLst>
      </pc:sldChg>
      <pc:sldChg chg="modSp add mod">
        <pc:chgData name="Manish Sharma" userId="b799adb9ba789c8f" providerId="LiveId" clId="{4105C92B-BBD3-407D-9684-91D37221424B}" dt="2022-04-26T03:37:22.385" v="5" actId="27636"/>
        <pc:sldMkLst>
          <pc:docMk/>
          <pc:sldMk cId="2065797636" sldId="302"/>
        </pc:sldMkLst>
        <pc:spChg chg="mod">
          <ac:chgData name="Manish Sharma" userId="b799adb9ba789c8f" providerId="LiveId" clId="{4105C92B-BBD3-407D-9684-91D37221424B}" dt="2022-04-26T03:37:22.385" v="5" actId="27636"/>
          <ac:spMkLst>
            <pc:docMk/>
            <pc:sldMk cId="2065797636" sldId="302"/>
            <ac:spMk id="2" creationId="{A7FD8525-BA0B-4309-8264-7CFA96C780E4}"/>
          </ac:spMkLst>
        </pc:spChg>
      </pc:sldChg>
      <pc:sldChg chg="addSp modSp new">
        <pc:chgData name="Manish Sharma" userId="b799adb9ba789c8f" providerId="LiveId" clId="{4105C92B-BBD3-407D-9684-91D37221424B}" dt="2022-04-26T03:57:11.329" v="13"/>
        <pc:sldMkLst>
          <pc:docMk/>
          <pc:sldMk cId="21113985" sldId="303"/>
        </pc:sldMkLst>
        <pc:spChg chg="add mod">
          <ac:chgData name="Manish Sharma" userId="b799adb9ba789c8f" providerId="LiveId" clId="{4105C92B-BBD3-407D-9684-91D37221424B}" dt="2022-04-26T03:55:34.874" v="7"/>
          <ac:spMkLst>
            <pc:docMk/>
            <pc:sldMk cId="21113985" sldId="303"/>
            <ac:spMk id="2" creationId="{6B54F8CF-A6C4-4AFE-B00C-E5CAF003A773}"/>
          </ac:spMkLst>
        </pc:spChg>
        <pc:spChg chg="add mod">
          <ac:chgData name="Manish Sharma" userId="b799adb9ba789c8f" providerId="LiveId" clId="{4105C92B-BBD3-407D-9684-91D37221424B}" dt="2022-04-26T03:55:51.134" v="8"/>
          <ac:spMkLst>
            <pc:docMk/>
            <pc:sldMk cId="21113985" sldId="303"/>
            <ac:spMk id="3" creationId="{9C3D6BC4-D158-4B15-BC64-E4F379A6423C}"/>
          </ac:spMkLst>
        </pc:spChg>
        <pc:spChg chg="add mod">
          <ac:chgData name="Manish Sharma" userId="b799adb9ba789c8f" providerId="LiveId" clId="{4105C92B-BBD3-407D-9684-91D37221424B}" dt="2022-04-26T03:56:02.053" v="9"/>
          <ac:spMkLst>
            <pc:docMk/>
            <pc:sldMk cId="21113985" sldId="303"/>
            <ac:spMk id="5" creationId="{B301525C-FDCB-4BE3-AF8F-60BA1218B60E}"/>
          </ac:spMkLst>
        </pc:spChg>
        <pc:spChg chg="mod">
          <ac:chgData name="Manish Sharma" userId="b799adb9ba789c8f" providerId="LiveId" clId="{4105C92B-BBD3-407D-9684-91D37221424B}" dt="2022-04-26T03:56:15.911" v="10"/>
          <ac:spMkLst>
            <pc:docMk/>
            <pc:sldMk cId="21113985" sldId="303"/>
            <ac:spMk id="7" creationId="{054A848C-2D92-45E7-BE6D-19BF66428539}"/>
          </ac:spMkLst>
        </pc:spChg>
        <pc:spChg chg="mod">
          <ac:chgData name="Manish Sharma" userId="b799adb9ba789c8f" providerId="LiveId" clId="{4105C92B-BBD3-407D-9684-91D37221424B}" dt="2022-04-26T03:56:15.911" v="10"/>
          <ac:spMkLst>
            <pc:docMk/>
            <pc:sldMk cId="21113985" sldId="303"/>
            <ac:spMk id="8" creationId="{563C6ED7-990B-44F1-AE80-35DD49A23508}"/>
          </ac:spMkLst>
        </pc:spChg>
        <pc:spChg chg="mod">
          <ac:chgData name="Manish Sharma" userId="b799adb9ba789c8f" providerId="LiveId" clId="{4105C92B-BBD3-407D-9684-91D37221424B}" dt="2022-04-26T03:56:15.911" v="10"/>
          <ac:spMkLst>
            <pc:docMk/>
            <pc:sldMk cId="21113985" sldId="303"/>
            <ac:spMk id="10" creationId="{0BEA3902-8D4D-4676-9D8E-2C667705CEA2}"/>
          </ac:spMkLst>
        </pc:spChg>
        <pc:spChg chg="mod">
          <ac:chgData name="Manish Sharma" userId="b799adb9ba789c8f" providerId="LiveId" clId="{4105C92B-BBD3-407D-9684-91D37221424B}" dt="2022-04-26T03:56:15.911" v="10"/>
          <ac:spMkLst>
            <pc:docMk/>
            <pc:sldMk cId="21113985" sldId="303"/>
            <ac:spMk id="11" creationId="{C7BA4100-B879-410B-BA1A-8902873424E8}"/>
          </ac:spMkLst>
        </pc:spChg>
        <pc:spChg chg="add mod">
          <ac:chgData name="Manish Sharma" userId="b799adb9ba789c8f" providerId="LiveId" clId="{4105C92B-BBD3-407D-9684-91D37221424B}" dt="2022-04-26T03:56:29.225" v="11"/>
          <ac:spMkLst>
            <pc:docMk/>
            <pc:sldMk cId="21113985" sldId="303"/>
            <ac:spMk id="13" creationId="{2A717A9B-C1CF-49AA-8084-3747FEFD2910}"/>
          </ac:spMkLst>
        </pc:spChg>
        <pc:spChg chg="add mod">
          <ac:chgData name="Manish Sharma" userId="b799adb9ba789c8f" providerId="LiveId" clId="{4105C92B-BBD3-407D-9684-91D37221424B}" dt="2022-04-26T03:56:39.004" v="12"/>
          <ac:spMkLst>
            <pc:docMk/>
            <pc:sldMk cId="21113985" sldId="303"/>
            <ac:spMk id="14" creationId="{A706E8AB-5DA2-4D57-9C72-C662E0DD54DF}"/>
          </ac:spMkLst>
        </pc:spChg>
        <pc:spChg chg="add mod">
          <ac:chgData name="Manish Sharma" userId="b799adb9ba789c8f" providerId="LiveId" clId="{4105C92B-BBD3-407D-9684-91D37221424B}" dt="2022-04-26T03:56:39.004" v="12"/>
          <ac:spMkLst>
            <pc:docMk/>
            <pc:sldMk cId="21113985" sldId="303"/>
            <ac:spMk id="15" creationId="{EEEF1BFF-D307-406B-B7D6-BE4002A38070}"/>
          </ac:spMkLst>
        </pc:spChg>
        <pc:spChg chg="add mod">
          <ac:chgData name="Manish Sharma" userId="b799adb9ba789c8f" providerId="LiveId" clId="{4105C92B-BBD3-407D-9684-91D37221424B}" dt="2022-04-26T03:56:39.004" v="12"/>
          <ac:spMkLst>
            <pc:docMk/>
            <pc:sldMk cId="21113985" sldId="303"/>
            <ac:spMk id="16" creationId="{7DC2C460-94A3-4884-B58C-7A9985FD5672}"/>
          </ac:spMkLst>
        </pc:spChg>
        <pc:spChg chg="add mod">
          <ac:chgData name="Manish Sharma" userId="b799adb9ba789c8f" providerId="LiveId" clId="{4105C92B-BBD3-407D-9684-91D37221424B}" dt="2022-04-26T03:56:39.004" v="12"/>
          <ac:spMkLst>
            <pc:docMk/>
            <pc:sldMk cId="21113985" sldId="303"/>
            <ac:spMk id="17" creationId="{E6D41520-A91D-44D9-ABF8-A02B286728E9}"/>
          </ac:spMkLst>
        </pc:spChg>
        <pc:spChg chg="add mod">
          <ac:chgData name="Manish Sharma" userId="b799adb9ba789c8f" providerId="LiveId" clId="{4105C92B-BBD3-407D-9684-91D37221424B}" dt="2022-04-26T03:56:39.004" v="12"/>
          <ac:spMkLst>
            <pc:docMk/>
            <pc:sldMk cId="21113985" sldId="303"/>
            <ac:spMk id="18" creationId="{8128A42D-6797-4E33-BBDA-7FA0AD404953}"/>
          </ac:spMkLst>
        </pc:spChg>
        <pc:spChg chg="add mod">
          <ac:chgData name="Manish Sharma" userId="b799adb9ba789c8f" providerId="LiveId" clId="{4105C92B-BBD3-407D-9684-91D37221424B}" dt="2022-04-26T03:57:11.329" v="13"/>
          <ac:spMkLst>
            <pc:docMk/>
            <pc:sldMk cId="21113985" sldId="303"/>
            <ac:spMk id="21" creationId="{B0C8A21E-632B-4248-940B-BC7E7C8AD4C1}"/>
          </ac:spMkLst>
        </pc:spChg>
        <pc:spChg chg="add mod">
          <ac:chgData name="Manish Sharma" userId="b799adb9ba789c8f" providerId="LiveId" clId="{4105C92B-BBD3-407D-9684-91D37221424B}" dt="2022-04-26T03:57:11.329" v="13"/>
          <ac:spMkLst>
            <pc:docMk/>
            <pc:sldMk cId="21113985" sldId="303"/>
            <ac:spMk id="22" creationId="{20ACCF28-DA4C-4415-B706-8AE555B1A952}"/>
          </ac:spMkLst>
        </pc:spChg>
        <pc:spChg chg="mod">
          <ac:chgData name="Manish Sharma" userId="b799adb9ba789c8f" providerId="LiveId" clId="{4105C92B-BBD3-407D-9684-91D37221424B}" dt="2022-04-26T03:57:11.329" v="13"/>
          <ac:spMkLst>
            <pc:docMk/>
            <pc:sldMk cId="21113985" sldId="303"/>
            <ac:spMk id="24" creationId="{A4F04110-CA92-4D44-8080-14E1261341CC}"/>
          </ac:spMkLst>
        </pc:spChg>
        <pc:spChg chg="mod">
          <ac:chgData name="Manish Sharma" userId="b799adb9ba789c8f" providerId="LiveId" clId="{4105C92B-BBD3-407D-9684-91D37221424B}" dt="2022-04-26T03:57:11.329" v="13"/>
          <ac:spMkLst>
            <pc:docMk/>
            <pc:sldMk cId="21113985" sldId="303"/>
            <ac:spMk id="25" creationId="{B6FD9A03-4672-4F8D-8947-443EA695A895}"/>
          </ac:spMkLst>
        </pc:spChg>
        <pc:grpChg chg="add mod">
          <ac:chgData name="Manish Sharma" userId="b799adb9ba789c8f" providerId="LiveId" clId="{4105C92B-BBD3-407D-9684-91D37221424B}" dt="2022-04-26T03:56:15.911" v="10"/>
          <ac:grpSpMkLst>
            <pc:docMk/>
            <pc:sldMk cId="21113985" sldId="303"/>
            <ac:grpSpMk id="6" creationId="{50696D2E-476C-4B7B-9D94-A03325738254}"/>
          </ac:grpSpMkLst>
        </pc:grpChg>
        <pc:grpChg chg="add mod">
          <ac:chgData name="Manish Sharma" userId="b799adb9ba789c8f" providerId="LiveId" clId="{4105C92B-BBD3-407D-9684-91D37221424B}" dt="2022-04-26T03:56:15.911" v="10"/>
          <ac:grpSpMkLst>
            <pc:docMk/>
            <pc:sldMk cId="21113985" sldId="303"/>
            <ac:grpSpMk id="9" creationId="{58171061-A4FC-4A21-A2F7-A0E0CC55CFA1}"/>
          </ac:grpSpMkLst>
        </pc:grpChg>
        <pc:grpChg chg="add mod">
          <ac:chgData name="Manish Sharma" userId="b799adb9ba789c8f" providerId="LiveId" clId="{4105C92B-BBD3-407D-9684-91D37221424B}" dt="2022-04-26T03:57:11.329" v="13"/>
          <ac:grpSpMkLst>
            <pc:docMk/>
            <pc:sldMk cId="21113985" sldId="303"/>
            <ac:grpSpMk id="23" creationId="{9B0CF2B0-74EA-41DB-8A04-FEDD55FF173A}"/>
          </ac:grpSpMkLst>
        </pc:grpChg>
        <pc:cxnChg chg="add mod">
          <ac:chgData name="Manish Sharma" userId="b799adb9ba789c8f" providerId="LiveId" clId="{4105C92B-BBD3-407D-9684-91D37221424B}" dt="2022-04-26T03:56:02.053" v="9"/>
          <ac:cxnSpMkLst>
            <pc:docMk/>
            <pc:sldMk cId="21113985" sldId="303"/>
            <ac:cxnSpMk id="4" creationId="{69B683A7-1FF2-440A-95C2-E75417A33A02}"/>
          </ac:cxnSpMkLst>
        </pc:cxnChg>
        <pc:cxnChg chg="add mod">
          <ac:chgData name="Manish Sharma" userId="b799adb9ba789c8f" providerId="LiveId" clId="{4105C92B-BBD3-407D-9684-91D37221424B}" dt="2022-04-26T03:56:29.225" v="11"/>
          <ac:cxnSpMkLst>
            <pc:docMk/>
            <pc:sldMk cId="21113985" sldId="303"/>
            <ac:cxnSpMk id="12" creationId="{533B0B52-74F0-423C-9185-A287669F95DA}"/>
          </ac:cxnSpMkLst>
        </pc:cxnChg>
        <pc:cxnChg chg="add mod">
          <ac:chgData name="Manish Sharma" userId="b799adb9ba789c8f" providerId="LiveId" clId="{4105C92B-BBD3-407D-9684-91D37221424B}" dt="2022-04-26T03:57:11.329" v="13"/>
          <ac:cxnSpMkLst>
            <pc:docMk/>
            <pc:sldMk cId="21113985" sldId="303"/>
            <ac:cxnSpMk id="19" creationId="{83DA9BE4-ED84-4D33-BEB1-EAC8B30547BD}"/>
          </ac:cxnSpMkLst>
        </pc:cxnChg>
        <pc:cxnChg chg="add mod">
          <ac:chgData name="Manish Sharma" userId="b799adb9ba789c8f" providerId="LiveId" clId="{4105C92B-BBD3-407D-9684-91D37221424B}" dt="2022-04-26T03:57:11.329" v="13"/>
          <ac:cxnSpMkLst>
            <pc:docMk/>
            <pc:sldMk cId="21113985" sldId="303"/>
            <ac:cxnSpMk id="20" creationId="{4EABC0C7-CE53-4231-B190-7BF3B37754C5}"/>
          </ac:cxnSpMkLst>
        </pc:cxnChg>
      </pc:sldChg>
      <pc:sldChg chg="addSp modSp new mod">
        <pc:chgData name="Manish Sharma" userId="b799adb9ba789c8f" providerId="LiveId" clId="{4105C92B-BBD3-407D-9684-91D37221424B}" dt="2022-04-26T04:00:37.273" v="26"/>
        <pc:sldMkLst>
          <pc:docMk/>
          <pc:sldMk cId="304290364" sldId="304"/>
        </pc:sldMkLst>
        <pc:spChg chg="add mod">
          <ac:chgData name="Manish Sharma" userId="b799adb9ba789c8f" providerId="LiveId" clId="{4105C92B-BBD3-407D-9684-91D37221424B}" dt="2022-04-26T03:58:30.898" v="15"/>
          <ac:spMkLst>
            <pc:docMk/>
            <pc:sldMk cId="304290364" sldId="304"/>
            <ac:spMk id="2" creationId="{50D87DB8-A29E-43D6-A57B-1D9C2C81B4CD}"/>
          </ac:spMkLst>
        </pc:spChg>
        <pc:spChg chg="add mod">
          <ac:chgData name="Manish Sharma" userId="b799adb9ba789c8f" providerId="LiveId" clId="{4105C92B-BBD3-407D-9684-91D37221424B}" dt="2022-04-26T03:58:30.898" v="15"/>
          <ac:spMkLst>
            <pc:docMk/>
            <pc:sldMk cId="304290364" sldId="304"/>
            <ac:spMk id="3" creationId="{238AE0BF-FA8C-4394-B8E5-C49DC770F937}"/>
          </ac:spMkLst>
        </pc:spChg>
        <pc:spChg chg="mod">
          <ac:chgData name="Manish Sharma" userId="b799adb9ba789c8f" providerId="LiveId" clId="{4105C92B-BBD3-407D-9684-91D37221424B}" dt="2022-04-26T03:58:38.639" v="16"/>
          <ac:spMkLst>
            <pc:docMk/>
            <pc:sldMk cId="304290364" sldId="304"/>
            <ac:spMk id="5" creationId="{16CFD015-F4A9-497D-AF0A-328631BC0EEE}"/>
          </ac:spMkLst>
        </pc:spChg>
        <pc:spChg chg="mod">
          <ac:chgData name="Manish Sharma" userId="b799adb9ba789c8f" providerId="LiveId" clId="{4105C92B-BBD3-407D-9684-91D37221424B}" dt="2022-04-26T03:58:38.639" v="16"/>
          <ac:spMkLst>
            <pc:docMk/>
            <pc:sldMk cId="304290364" sldId="304"/>
            <ac:spMk id="6" creationId="{B976017F-F81B-4835-AE7D-AE6B8016662F}"/>
          </ac:spMkLst>
        </pc:spChg>
        <pc:spChg chg="mod">
          <ac:chgData name="Manish Sharma" userId="b799adb9ba789c8f" providerId="LiveId" clId="{4105C92B-BBD3-407D-9684-91D37221424B}" dt="2022-04-26T03:58:38.639" v="16"/>
          <ac:spMkLst>
            <pc:docMk/>
            <pc:sldMk cId="304290364" sldId="304"/>
            <ac:spMk id="8" creationId="{E7FF137E-A2DD-4661-8D07-1B5F25B85FF7}"/>
          </ac:spMkLst>
        </pc:spChg>
        <pc:spChg chg="mod">
          <ac:chgData name="Manish Sharma" userId="b799adb9ba789c8f" providerId="LiveId" clId="{4105C92B-BBD3-407D-9684-91D37221424B}" dt="2022-04-26T03:58:38.639" v="16"/>
          <ac:spMkLst>
            <pc:docMk/>
            <pc:sldMk cId="304290364" sldId="304"/>
            <ac:spMk id="9" creationId="{5539D4EE-93FC-401E-A651-C74551BEDC23}"/>
          </ac:spMkLst>
        </pc:spChg>
        <pc:spChg chg="add mod">
          <ac:chgData name="Manish Sharma" userId="b799adb9ba789c8f" providerId="LiveId" clId="{4105C92B-BBD3-407D-9684-91D37221424B}" dt="2022-04-26T03:58:55.248" v="21" actId="20577"/>
          <ac:spMkLst>
            <pc:docMk/>
            <pc:sldMk cId="304290364" sldId="304"/>
            <ac:spMk id="10" creationId="{536F8942-FAD2-42D3-A63B-9A5A421D1D28}"/>
          </ac:spMkLst>
        </pc:spChg>
        <pc:spChg chg="add mod">
          <ac:chgData name="Manish Sharma" userId="b799adb9ba789c8f" providerId="LiveId" clId="{4105C92B-BBD3-407D-9684-91D37221424B}" dt="2022-04-26T03:59:14.052" v="22"/>
          <ac:spMkLst>
            <pc:docMk/>
            <pc:sldMk cId="304290364" sldId="304"/>
            <ac:spMk id="13" creationId="{0562B409-ADAB-4349-9FDF-35A6E9559B5B}"/>
          </ac:spMkLst>
        </pc:spChg>
        <pc:spChg chg="add mod">
          <ac:chgData name="Manish Sharma" userId="b799adb9ba789c8f" providerId="LiveId" clId="{4105C92B-BBD3-407D-9684-91D37221424B}" dt="2022-04-26T03:59:31.236" v="23"/>
          <ac:spMkLst>
            <pc:docMk/>
            <pc:sldMk cId="304290364" sldId="304"/>
            <ac:spMk id="16" creationId="{846E4D85-9493-4B63-952A-AC53DCE728BA}"/>
          </ac:spMkLst>
        </pc:spChg>
        <pc:spChg chg="add mod">
          <ac:chgData name="Manish Sharma" userId="b799adb9ba789c8f" providerId="LiveId" clId="{4105C92B-BBD3-407D-9684-91D37221424B}" dt="2022-04-26T03:59:39.965" v="24"/>
          <ac:spMkLst>
            <pc:docMk/>
            <pc:sldMk cId="304290364" sldId="304"/>
            <ac:spMk id="18" creationId="{A824B220-9F20-42C0-97EF-F8B241BF862A}"/>
          </ac:spMkLst>
        </pc:spChg>
        <pc:spChg chg="add mod">
          <ac:chgData name="Manish Sharma" userId="b799adb9ba789c8f" providerId="LiveId" clId="{4105C92B-BBD3-407D-9684-91D37221424B}" dt="2022-04-26T03:59:59.878" v="25"/>
          <ac:spMkLst>
            <pc:docMk/>
            <pc:sldMk cId="304290364" sldId="304"/>
            <ac:spMk id="19" creationId="{29E39A81-6DF2-4C84-A4AB-19C2AA975089}"/>
          </ac:spMkLst>
        </pc:spChg>
        <pc:spChg chg="add mod">
          <ac:chgData name="Manish Sharma" userId="b799adb9ba789c8f" providerId="LiveId" clId="{4105C92B-BBD3-407D-9684-91D37221424B}" dt="2022-04-26T03:59:59.878" v="25"/>
          <ac:spMkLst>
            <pc:docMk/>
            <pc:sldMk cId="304290364" sldId="304"/>
            <ac:spMk id="20" creationId="{566F5B27-50AE-484C-94A2-4850060DE4E4}"/>
          </ac:spMkLst>
        </pc:spChg>
        <pc:spChg chg="add mod">
          <ac:chgData name="Manish Sharma" userId="b799adb9ba789c8f" providerId="LiveId" clId="{4105C92B-BBD3-407D-9684-91D37221424B}" dt="2022-04-26T03:59:59.878" v="25"/>
          <ac:spMkLst>
            <pc:docMk/>
            <pc:sldMk cId="304290364" sldId="304"/>
            <ac:spMk id="21" creationId="{634C8296-4F88-48EB-B64F-C9DE4819204F}"/>
          </ac:spMkLst>
        </pc:spChg>
        <pc:spChg chg="add mod">
          <ac:chgData name="Manish Sharma" userId="b799adb9ba789c8f" providerId="LiveId" clId="{4105C92B-BBD3-407D-9684-91D37221424B}" dt="2022-04-26T03:59:59.878" v="25"/>
          <ac:spMkLst>
            <pc:docMk/>
            <pc:sldMk cId="304290364" sldId="304"/>
            <ac:spMk id="22" creationId="{2B6AB962-C6FC-49EB-A34D-4E7DA8695007}"/>
          </ac:spMkLst>
        </pc:spChg>
        <pc:spChg chg="add mod">
          <ac:chgData name="Manish Sharma" userId="b799adb9ba789c8f" providerId="LiveId" clId="{4105C92B-BBD3-407D-9684-91D37221424B}" dt="2022-04-26T03:59:59.878" v="25"/>
          <ac:spMkLst>
            <pc:docMk/>
            <pc:sldMk cId="304290364" sldId="304"/>
            <ac:spMk id="23" creationId="{8B06ED30-CDD1-47D4-A4B5-B65CB3A6C49D}"/>
          </ac:spMkLst>
        </pc:spChg>
        <pc:spChg chg="add mod">
          <ac:chgData name="Manish Sharma" userId="b799adb9ba789c8f" providerId="LiveId" clId="{4105C92B-BBD3-407D-9684-91D37221424B}" dt="2022-04-26T04:00:37.273" v="26"/>
          <ac:spMkLst>
            <pc:docMk/>
            <pc:sldMk cId="304290364" sldId="304"/>
            <ac:spMk id="25" creationId="{733BBFDB-5110-409E-B8D2-54D218DF571C}"/>
          </ac:spMkLst>
        </pc:spChg>
        <pc:spChg chg="add mod">
          <ac:chgData name="Manish Sharma" userId="b799adb9ba789c8f" providerId="LiveId" clId="{4105C92B-BBD3-407D-9684-91D37221424B}" dt="2022-04-26T04:00:37.273" v="26"/>
          <ac:spMkLst>
            <pc:docMk/>
            <pc:sldMk cId="304290364" sldId="304"/>
            <ac:spMk id="26" creationId="{FFA61228-00F8-47F0-813C-08DAEB7F75A9}"/>
          </ac:spMkLst>
        </pc:spChg>
        <pc:spChg chg="mod">
          <ac:chgData name="Manish Sharma" userId="b799adb9ba789c8f" providerId="LiveId" clId="{4105C92B-BBD3-407D-9684-91D37221424B}" dt="2022-04-26T04:00:37.273" v="26"/>
          <ac:spMkLst>
            <pc:docMk/>
            <pc:sldMk cId="304290364" sldId="304"/>
            <ac:spMk id="28" creationId="{D2DC9408-141B-4130-9F25-70B0BACAE05E}"/>
          </ac:spMkLst>
        </pc:spChg>
        <pc:spChg chg="mod">
          <ac:chgData name="Manish Sharma" userId="b799adb9ba789c8f" providerId="LiveId" clId="{4105C92B-BBD3-407D-9684-91D37221424B}" dt="2022-04-26T04:00:37.273" v="26"/>
          <ac:spMkLst>
            <pc:docMk/>
            <pc:sldMk cId="304290364" sldId="304"/>
            <ac:spMk id="29" creationId="{89CB5BA2-BFAB-4212-8C67-D308B526E37C}"/>
          </ac:spMkLst>
        </pc:spChg>
        <pc:grpChg chg="add mod">
          <ac:chgData name="Manish Sharma" userId="b799adb9ba789c8f" providerId="LiveId" clId="{4105C92B-BBD3-407D-9684-91D37221424B}" dt="2022-04-26T03:58:38.639" v="16"/>
          <ac:grpSpMkLst>
            <pc:docMk/>
            <pc:sldMk cId="304290364" sldId="304"/>
            <ac:grpSpMk id="4" creationId="{D393980A-3BB8-4CDE-9431-5CDE4B99BDC1}"/>
          </ac:grpSpMkLst>
        </pc:grpChg>
        <pc:grpChg chg="add mod">
          <ac:chgData name="Manish Sharma" userId="b799adb9ba789c8f" providerId="LiveId" clId="{4105C92B-BBD3-407D-9684-91D37221424B}" dt="2022-04-26T03:58:38.639" v="16"/>
          <ac:grpSpMkLst>
            <pc:docMk/>
            <pc:sldMk cId="304290364" sldId="304"/>
            <ac:grpSpMk id="7" creationId="{452614FD-3970-4955-9EDF-8C147633A70E}"/>
          </ac:grpSpMkLst>
        </pc:grpChg>
        <pc:grpChg chg="add mod">
          <ac:chgData name="Manish Sharma" userId="b799adb9ba789c8f" providerId="LiveId" clId="{4105C92B-BBD3-407D-9684-91D37221424B}" dt="2022-04-26T04:00:37.273" v="26"/>
          <ac:grpSpMkLst>
            <pc:docMk/>
            <pc:sldMk cId="304290364" sldId="304"/>
            <ac:grpSpMk id="27" creationId="{9492CF3D-3CAC-4ECA-92FA-1EF48975371B}"/>
          </ac:grpSpMkLst>
        </pc:grpChg>
        <pc:cxnChg chg="add mod">
          <ac:chgData name="Manish Sharma" userId="b799adb9ba789c8f" providerId="LiveId" clId="{4105C92B-BBD3-407D-9684-91D37221424B}" dt="2022-04-26T03:58:46.052" v="17"/>
          <ac:cxnSpMkLst>
            <pc:docMk/>
            <pc:sldMk cId="304290364" sldId="304"/>
            <ac:cxnSpMk id="11" creationId="{8B239264-8E81-4A6B-8DB9-41282C5994EF}"/>
          </ac:cxnSpMkLst>
        </pc:cxnChg>
        <pc:cxnChg chg="add mod">
          <ac:chgData name="Manish Sharma" userId="b799adb9ba789c8f" providerId="LiveId" clId="{4105C92B-BBD3-407D-9684-91D37221424B}" dt="2022-04-26T03:59:14.052" v="22"/>
          <ac:cxnSpMkLst>
            <pc:docMk/>
            <pc:sldMk cId="304290364" sldId="304"/>
            <ac:cxnSpMk id="12" creationId="{2182CFB0-EBF2-4545-A2A6-BC1695FFE95F}"/>
          </ac:cxnSpMkLst>
        </pc:cxnChg>
        <pc:cxnChg chg="add mod">
          <ac:chgData name="Manish Sharma" userId="b799adb9ba789c8f" providerId="LiveId" clId="{4105C92B-BBD3-407D-9684-91D37221424B}" dt="2022-04-26T03:59:31.236" v="23"/>
          <ac:cxnSpMkLst>
            <pc:docMk/>
            <pc:sldMk cId="304290364" sldId="304"/>
            <ac:cxnSpMk id="14" creationId="{87D215E3-4F95-4F3F-9A57-E341433E8618}"/>
          </ac:cxnSpMkLst>
        </pc:cxnChg>
        <pc:cxnChg chg="add mod">
          <ac:chgData name="Manish Sharma" userId="b799adb9ba789c8f" providerId="LiveId" clId="{4105C92B-BBD3-407D-9684-91D37221424B}" dt="2022-04-26T03:59:31.236" v="23"/>
          <ac:cxnSpMkLst>
            <pc:docMk/>
            <pc:sldMk cId="304290364" sldId="304"/>
            <ac:cxnSpMk id="15" creationId="{932CEB39-8DAF-40C3-A6F6-C34995623987}"/>
          </ac:cxnSpMkLst>
        </pc:cxnChg>
        <pc:cxnChg chg="add mod">
          <ac:chgData name="Manish Sharma" userId="b799adb9ba789c8f" providerId="LiveId" clId="{4105C92B-BBD3-407D-9684-91D37221424B}" dt="2022-04-26T03:59:39.965" v="24"/>
          <ac:cxnSpMkLst>
            <pc:docMk/>
            <pc:sldMk cId="304290364" sldId="304"/>
            <ac:cxnSpMk id="17" creationId="{CB600B6D-0C9C-46F3-B440-115CF62119DC}"/>
          </ac:cxnSpMkLst>
        </pc:cxnChg>
        <pc:cxnChg chg="add mod">
          <ac:chgData name="Manish Sharma" userId="b799adb9ba789c8f" providerId="LiveId" clId="{4105C92B-BBD3-407D-9684-91D37221424B}" dt="2022-04-26T04:00:37.273" v="26"/>
          <ac:cxnSpMkLst>
            <pc:docMk/>
            <pc:sldMk cId="304290364" sldId="304"/>
            <ac:cxnSpMk id="24" creationId="{4691FEBA-8BEA-4B03-B2FE-4A03753ADBFD}"/>
          </ac:cxnSpMkLst>
        </pc:cxnChg>
        <pc:cxnChg chg="add mod">
          <ac:chgData name="Manish Sharma" userId="b799adb9ba789c8f" providerId="LiveId" clId="{4105C92B-BBD3-407D-9684-91D37221424B}" dt="2022-04-26T04:00:37.273" v="26"/>
          <ac:cxnSpMkLst>
            <pc:docMk/>
            <pc:sldMk cId="304290364" sldId="304"/>
            <ac:cxnSpMk id="30" creationId="{DF92CC37-8A17-4737-965D-C22B9DA8C060}"/>
          </ac:cxnSpMkLst>
        </pc:cxnChg>
      </pc:sldChg>
      <pc:sldChg chg="addSp modSp new mod">
        <pc:chgData name="Manish Sharma" userId="b799adb9ba789c8f" providerId="LiveId" clId="{4105C92B-BBD3-407D-9684-91D37221424B}" dt="2022-04-26T04:04:16.107" v="40"/>
        <pc:sldMkLst>
          <pc:docMk/>
          <pc:sldMk cId="4156975585" sldId="305"/>
        </pc:sldMkLst>
        <pc:spChg chg="add mod">
          <ac:chgData name="Manish Sharma" userId="b799adb9ba789c8f" providerId="LiveId" clId="{4105C92B-BBD3-407D-9684-91D37221424B}" dt="2022-04-26T04:02:01.256" v="28"/>
          <ac:spMkLst>
            <pc:docMk/>
            <pc:sldMk cId="4156975585" sldId="305"/>
            <ac:spMk id="2" creationId="{02148D8D-53A6-4C9D-863D-0EFC3BCAD720}"/>
          </ac:spMkLst>
        </pc:spChg>
        <pc:spChg chg="add mod">
          <ac:chgData name="Manish Sharma" userId="b799adb9ba789c8f" providerId="LiveId" clId="{4105C92B-BBD3-407D-9684-91D37221424B}" dt="2022-04-26T04:02:01.256" v="28"/>
          <ac:spMkLst>
            <pc:docMk/>
            <pc:sldMk cId="4156975585" sldId="305"/>
            <ac:spMk id="3" creationId="{3B714C02-9938-4D3A-8D4C-9900AB20CE34}"/>
          </ac:spMkLst>
        </pc:spChg>
        <pc:spChg chg="add mod">
          <ac:chgData name="Manish Sharma" userId="b799adb9ba789c8f" providerId="LiveId" clId="{4105C92B-BBD3-407D-9684-91D37221424B}" dt="2022-04-26T04:02:01.256" v="28"/>
          <ac:spMkLst>
            <pc:docMk/>
            <pc:sldMk cId="4156975585" sldId="305"/>
            <ac:spMk id="5" creationId="{FF3D2C40-3A45-465F-B736-A8FFD55A8257}"/>
          </ac:spMkLst>
        </pc:spChg>
        <pc:spChg chg="add mod">
          <ac:chgData name="Manish Sharma" userId="b799adb9ba789c8f" providerId="LiveId" clId="{4105C92B-BBD3-407D-9684-91D37221424B}" dt="2022-04-26T04:02:01.256" v="28"/>
          <ac:spMkLst>
            <pc:docMk/>
            <pc:sldMk cId="4156975585" sldId="305"/>
            <ac:spMk id="7" creationId="{F12058B8-1BC0-4419-B331-95A3CA8E565E}"/>
          </ac:spMkLst>
        </pc:spChg>
        <pc:spChg chg="mod">
          <ac:chgData name="Manish Sharma" userId="b799adb9ba789c8f" providerId="LiveId" clId="{4105C92B-BBD3-407D-9684-91D37221424B}" dt="2022-04-26T04:02:14.273" v="29"/>
          <ac:spMkLst>
            <pc:docMk/>
            <pc:sldMk cId="4156975585" sldId="305"/>
            <ac:spMk id="9" creationId="{39EAB996-1AEF-4DD3-816B-1801C1053FF0}"/>
          </ac:spMkLst>
        </pc:spChg>
        <pc:spChg chg="mod">
          <ac:chgData name="Manish Sharma" userId="b799adb9ba789c8f" providerId="LiveId" clId="{4105C92B-BBD3-407D-9684-91D37221424B}" dt="2022-04-26T04:02:14.273" v="29"/>
          <ac:spMkLst>
            <pc:docMk/>
            <pc:sldMk cId="4156975585" sldId="305"/>
            <ac:spMk id="10" creationId="{5FFD6E1A-C617-41F4-A2AE-2809015A786C}"/>
          </ac:spMkLst>
        </pc:spChg>
        <pc:spChg chg="mod">
          <ac:chgData name="Manish Sharma" userId="b799adb9ba789c8f" providerId="LiveId" clId="{4105C92B-BBD3-407D-9684-91D37221424B}" dt="2022-04-26T04:02:14.273" v="29"/>
          <ac:spMkLst>
            <pc:docMk/>
            <pc:sldMk cId="4156975585" sldId="305"/>
            <ac:spMk id="12" creationId="{4E015D22-5064-438D-B969-F8F4FF69FAEE}"/>
          </ac:spMkLst>
        </pc:spChg>
        <pc:spChg chg="mod">
          <ac:chgData name="Manish Sharma" userId="b799adb9ba789c8f" providerId="LiveId" clId="{4105C92B-BBD3-407D-9684-91D37221424B}" dt="2022-04-26T04:02:14.273" v="29"/>
          <ac:spMkLst>
            <pc:docMk/>
            <pc:sldMk cId="4156975585" sldId="305"/>
            <ac:spMk id="13" creationId="{BB461A02-3133-407B-89A4-73035B597816}"/>
          </ac:spMkLst>
        </pc:spChg>
        <pc:spChg chg="mod">
          <ac:chgData name="Manish Sharma" userId="b799adb9ba789c8f" providerId="LiveId" clId="{4105C92B-BBD3-407D-9684-91D37221424B}" dt="2022-04-26T04:02:14.273" v="29"/>
          <ac:spMkLst>
            <pc:docMk/>
            <pc:sldMk cId="4156975585" sldId="305"/>
            <ac:spMk id="15" creationId="{0B75230B-A504-4B93-BD38-73BDD6A2E938}"/>
          </ac:spMkLst>
        </pc:spChg>
        <pc:spChg chg="mod">
          <ac:chgData name="Manish Sharma" userId="b799adb9ba789c8f" providerId="LiveId" clId="{4105C92B-BBD3-407D-9684-91D37221424B}" dt="2022-04-26T04:02:14.273" v="29"/>
          <ac:spMkLst>
            <pc:docMk/>
            <pc:sldMk cId="4156975585" sldId="305"/>
            <ac:spMk id="16" creationId="{B31262F4-D5AA-46CC-A7DC-FFD2D5B3C3BB}"/>
          </ac:spMkLst>
        </pc:spChg>
        <pc:spChg chg="add mod">
          <ac:chgData name="Manish Sharma" userId="b799adb9ba789c8f" providerId="LiveId" clId="{4105C92B-BBD3-407D-9684-91D37221424B}" dt="2022-04-26T04:02:32.804" v="30"/>
          <ac:spMkLst>
            <pc:docMk/>
            <pc:sldMk cId="4156975585" sldId="305"/>
            <ac:spMk id="17" creationId="{CF215073-480F-40E9-B79B-8FA621F6D63E}"/>
          </ac:spMkLst>
        </pc:spChg>
        <pc:spChg chg="add mod">
          <ac:chgData name="Manish Sharma" userId="b799adb9ba789c8f" providerId="LiveId" clId="{4105C92B-BBD3-407D-9684-91D37221424B}" dt="2022-04-26T04:02:32.804" v="30"/>
          <ac:spMkLst>
            <pc:docMk/>
            <pc:sldMk cId="4156975585" sldId="305"/>
            <ac:spMk id="18" creationId="{4CD7A601-F610-4FA9-9FFE-30F6051B6E74}"/>
          </ac:spMkLst>
        </pc:spChg>
        <pc:spChg chg="add mod">
          <ac:chgData name="Manish Sharma" userId="b799adb9ba789c8f" providerId="LiveId" clId="{4105C92B-BBD3-407D-9684-91D37221424B}" dt="2022-04-26T04:02:32.804" v="30"/>
          <ac:spMkLst>
            <pc:docMk/>
            <pc:sldMk cId="4156975585" sldId="305"/>
            <ac:spMk id="19" creationId="{AE3EDD75-4D1B-45D0-BDAA-C286C6C72969}"/>
          </ac:spMkLst>
        </pc:spChg>
        <pc:spChg chg="add mod">
          <ac:chgData name="Manish Sharma" userId="b799adb9ba789c8f" providerId="LiveId" clId="{4105C92B-BBD3-407D-9684-91D37221424B}" dt="2022-04-26T04:02:32.804" v="30"/>
          <ac:spMkLst>
            <pc:docMk/>
            <pc:sldMk cId="4156975585" sldId="305"/>
            <ac:spMk id="20" creationId="{67C9F016-1F68-4D82-969E-87F06DB2CBBA}"/>
          </ac:spMkLst>
        </pc:spChg>
        <pc:spChg chg="add mod">
          <ac:chgData name="Manish Sharma" userId="b799adb9ba789c8f" providerId="LiveId" clId="{4105C92B-BBD3-407D-9684-91D37221424B}" dt="2022-04-26T04:02:32.804" v="30"/>
          <ac:spMkLst>
            <pc:docMk/>
            <pc:sldMk cId="4156975585" sldId="305"/>
            <ac:spMk id="21" creationId="{4A884885-4151-4502-A042-AF3FAFE0E4AA}"/>
          </ac:spMkLst>
        </pc:spChg>
        <pc:spChg chg="add mod">
          <ac:chgData name="Manish Sharma" userId="b799adb9ba789c8f" providerId="LiveId" clId="{4105C92B-BBD3-407D-9684-91D37221424B}" dt="2022-04-26T04:03:00.495" v="31"/>
          <ac:spMkLst>
            <pc:docMk/>
            <pc:sldMk cId="4156975585" sldId="305"/>
            <ac:spMk id="24" creationId="{88C73ED6-31E2-4059-9DB8-19C83A6A8CA4}"/>
          </ac:spMkLst>
        </pc:spChg>
        <pc:spChg chg="add mod">
          <ac:chgData name="Manish Sharma" userId="b799adb9ba789c8f" providerId="LiveId" clId="{4105C92B-BBD3-407D-9684-91D37221424B}" dt="2022-04-26T04:04:06.618" v="39" actId="20577"/>
          <ac:spMkLst>
            <pc:docMk/>
            <pc:sldMk cId="4156975585" sldId="305"/>
            <ac:spMk id="25" creationId="{6F418EDB-2781-4BE8-A20C-34189C1F597E}"/>
          </ac:spMkLst>
        </pc:spChg>
        <pc:spChg chg="add mod">
          <ac:chgData name="Manish Sharma" userId="b799adb9ba789c8f" providerId="LiveId" clId="{4105C92B-BBD3-407D-9684-91D37221424B}" dt="2022-04-26T04:03:07.893" v="32"/>
          <ac:spMkLst>
            <pc:docMk/>
            <pc:sldMk cId="4156975585" sldId="305"/>
            <ac:spMk id="28" creationId="{55371604-43B0-43A2-80E3-4892B25781B4}"/>
          </ac:spMkLst>
        </pc:spChg>
        <pc:spChg chg="add mod">
          <ac:chgData name="Manish Sharma" userId="b799adb9ba789c8f" providerId="LiveId" clId="{4105C92B-BBD3-407D-9684-91D37221424B}" dt="2022-04-26T04:03:17.744" v="33"/>
          <ac:spMkLst>
            <pc:docMk/>
            <pc:sldMk cId="4156975585" sldId="305"/>
            <ac:spMk id="30" creationId="{2C534594-1721-4A81-84F6-83A3918BD9E0}"/>
          </ac:spMkLst>
        </pc:spChg>
        <pc:spChg chg="add mod">
          <ac:chgData name="Manish Sharma" userId="b799adb9ba789c8f" providerId="LiveId" clId="{4105C92B-BBD3-407D-9684-91D37221424B}" dt="2022-04-26T04:03:25.775" v="34"/>
          <ac:spMkLst>
            <pc:docMk/>
            <pc:sldMk cId="4156975585" sldId="305"/>
            <ac:spMk id="31" creationId="{E8B1563E-65CB-4349-A30E-F6338DF17139}"/>
          </ac:spMkLst>
        </pc:spChg>
        <pc:spChg chg="mod">
          <ac:chgData name="Manish Sharma" userId="b799adb9ba789c8f" providerId="LiveId" clId="{4105C92B-BBD3-407D-9684-91D37221424B}" dt="2022-04-26T04:03:51.451" v="35"/>
          <ac:spMkLst>
            <pc:docMk/>
            <pc:sldMk cId="4156975585" sldId="305"/>
            <ac:spMk id="33" creationId="{1C6B29A0-D519-4CF7-9FC7-04E6DC8CE8A6}"/>
          </ac:spMkLst>
        </pc:spChg>
        <pc:spChg chg="mod">
          <ac:chgData name="Manish Sharma" userId="b799adb9ba789c8f" providerId="LiveId" clId="{4105C92B-BBD3-407D-9684-91D37221424B}" dt="2022-04-26T04:03:51.451" v="35"/>
          <ac:spMkLst>
            <pc:docMk/>
            <pc:sldMk cId="4156975585" sldId="305"/>
            <ac:spMk id="34" creationId="{F0FD7C2B-254F-46D1-898E-B04CD6662CBC}"/>
          </ac:spMkLst>
        </pc:spChg>
        <pc:spChg chg="add mod">
          <ac:chgData name="Manish Sharma" userId="b799adb9ba789c8f" providerId="LiveId" clId="{4105C92B-BBD3-407D-9684-91D37221424B}" dt="2022-04-26T04:04:16.107" v="40"/>
          <ac:spMkLst>
            <pc:docMk/>
            <pc:sldMk cId="4156975585" sldId="305"/>
            <ac:spMk id="35" creationId="{761A1082-3262-409D-962F-B3F18E3E79AA}"/>
          </ac:spMkLst>
        </pc:spChg>
        <pc:grpChg chg="add mod">
          <ac:chgData name="Manish Sharma" userId="b799adb9ba789c8f" providerId="LiveId" clId="{4105C92B-BBD3-407D-9684-91D37221424B}" dt="2022-04-26T04:02:14.273" v="29"/>
          <ac:grpSpMkLst>
            <pc:docMk/>
            <pc:sldMk cId="4156975585" sldId="305"/>
            <ac:grpSpMk id="8" creationId="{DE085F8A-2F69-4518-BEF6-744271B0728C}"/>
          </ac:grpSpMkLst>
        </pc:grpChg>
        <pc:grpChg chg="add mod">
          <ac:chgData name="Manish Sharma" userId="b799adb9ba789c8f" providerId="LiveId" clId="{4105C92B-BBD3-407D-9684-91D37221424B}" dt="2022-04-26T04:02:14.273" v="29"/>
          <ac:grpSpMkLst>
            <pc:docMk/>
            <pc:sldMk cId="4156975585" sldId="305"/>
            <ac:grpSpMk id="11" creationId="{C4DEA8C9-CA92-4125-9349-2FE55BAF35E1}"/>
          </ac:grpSpMkLst>
        </pc:grpChg>
        <pc:grpChg chg="add mod">
          <ac:chgData name="Manish Sharma" userId="b799adb9ba789c8f" providerId="LiveId" clId="{4105C92B-BBD3-407D-9684-91D37221424B}" dt="2022-04-26T04:02:14.273" v="29"/>
          <ac:grpSpMkLst>
            <pc:docMk/>
            <pc:sldMk cId="4156975585" sldId="305"/>
            <ac:grpSpMk id="14" creationId="{28F2A429-A9DE-41A9-B89C-7F85D33AA10F}"/>
          </ac:grpSpMkLst>
        </pc:grpChg>
        <pc:grpChg chg="add mod">
          <ac:chgData name="Manish Sharma" userId="b799adb9ba789c8f" providerId="LiveId" clId="{4105C92B-BBD3-407D-9684-91D37221424B}" dt="2022-04-26T04:03:51.451" v="35"/>
          <ac:grpSpMkLst>
            <pc:docMk/>
            <pc:sldMk cId="4156975585" sldId="305"/>
            <ac:grpSpMk id="32" creationId="{778A6B20-728D-4CBB-A530-E59497D2C032}"/>
          </ac:grpSpMkLst>
        </pc:grpChg>
        <pc:cxnChg chg="add mod">
          <ac:chgData name="Manish Sharma" userId="b799adb9ba789c8f" providerId="LiveId" clId="{4105C92B-BBD3-407D-9684-91D37221424B}" dt="2022-04-26T04:02:01.256" v="28"/>
          <ac:cxnSpMkLst>
            <pc:docMk/>
            <pc:sldMk cId="4156975585" sldId="305"/>
            <ac:cxnSpMk id="4" creationId="{9D6A18D4-1CE6-4F05-A85E-214EE7A6B31D}"/>
          </ac:cxnSpMkLst>
        </pc:cxnChg>
        <pc:cxnChg chg="add mod">
          <ac:chgData name="Manish Sharma" userId="b799adb9ba789c8f" providerId="LiveId" clId="{4105C92B-BBD3-407D-9684-91D37221424B}" dt="2022-04-26T04:02:01.256" v="28"/>
          <ac:cxnSpMkLst>
            <pc:docMk/>
            <pc:sldMk cId="4156975585" sldId="305"/>
            <ac:cxnSpMk id="6" creationId="{CEEB5117-0F24-42A2-A849-E9312264B358}"/>
          </ac:cxnSpMkLst>
        </pc:cxnChg>
        <pc:cxnChg chg="add mod">
          <ac:chgData name="Manish Sharma" userId="b799adb9ba789c8f" providerId="LiveId" clId="{4105C92B-BBD3-407D-9684-91D37221424B}" dt="2022-04-26T04:03:00.495" v="31"/>
          <ac:cxnSpMkLst>
            <pc:docMk/>
            <pc:sldMk cId="4156975585" sldId="305"/>
            <ac:cxnSpMk id="22" creationId="{0B04AFA6-BB99-459F-BE23-85091DB7ACC9}"/>
          </ac:cxnSpMkLst>
        </pc:cxnChg>
        <pc:cxnChg chg="add mod">
          <ac:chgData name="Manish Sharma" userId="b799adb9ba789c8f" providerId="LiveId" clId="{4105C92B-BBD3-407D-9684-91D37221424B}" dt="2022-04-26T04:03:00.495" v="31"/>
          <ac:cxnSpMkLst>
            <pc:docMk/>
            <pc:sldMk cId="4156975585" sldId="305"/>
            <ac:cxnSpMk id="23" creationId="{A5F868E1-932C-4BE0-AF92-A58714018146}"/>
          </ac:cxnSpMkLst>
        </pc:cxnChg>
        <pc:cxnChg chg="add mod">
          <ac:chgData name="Manish Sharma" userId="b799adb9ba789c8f" providerId="LiveId" clId="{4105C92B-BBD3-407D-9684-91D37221424B}" dt="2022-04-26T04:03:00.495" v="31"/>
          <ac:cxnSpMkLst>
            <pc:docMk/>
            <pc:sldMk cId="4156975585" sldId="305"/>
            <ac:cxnSpMk id="26" creationId="{DABF820E-4879-412B-A9B3-1B7494BAF46A}"/>
          </ac:cxnSpMkLst>
        </pc:cxnChg>
        <pc:cxnChg chg="add mod">
          <ac:chgData name="Manish Sharma" userId="b799adb9ba789c8f" providerId="LiveId" clId="{4105C92B-BBD3-407D-9684-91D37221424B}" dt="2022-04-26T04:03:07.893" v="32"/>
          <ac:cxnSpMkLst>
            <pc:docMk/>
            <pc:sldMk cId="4156975585" sldId="305"/>
            <ac:cxnSpMk id="27" creationId="{E4273FFD-DDCE-47AF-890F-09AD9664620F}"/>
          </ac:cxnSpMkLst>
        </pc:cxnChg>
        <pc:cxnChg chg="add mod">
          <ac:chgData name="Manish Sharma" userId="b799adb9ba789c8f" providerId="LiveId" clId="{4105C92B-BBD3-407D-9684-91D37221424B}" dt="2022-04-26T04:03:17.744" v="33"/>
          <ac:cxnSpMkLst>
            <pc:docMk/>
            <pc:sldMk cId="4156975585" sldId="305"/>
            <ac:cxnSpMk id="29" creationId="{326C1DD7-A6A2-49E5-8B72-E717B26030F6}"/>
          </ac:cxnSpMkLst>
        </pc:cxnChg>
      </pc:sldChg>
      <pc:sldChg chg="addSp modSp new mod">
        <pc:chgData name="Manish Sharma" userId="b799adb9ba789c8f" providerId="LiveId" clId="{4105C92B-BBD3-407D-9684-91D37221424B}" dt="2022-04-26T04:23:20.639" v="144" actId="1076"/>
        <pc:sldMkLst>
          <pc:docMk/>
          <pc:sldMk cId="845113658" sldId="306"/>
        </pc:sldMkLst>
        <pc:spChg chg="add mod">
          <ac:chgData name="Manish Sharma" userId="b799adb9ba789c8f" providerId="LiveId" clId="{4105C92B-BBD3-407D-9684-91D37221424B}" dt="2022-04-26T04:16:50.735" v="42"/>
          <ac:spMkLst>
            <pc:docMk/>
            <pc:sldMk cId="845113658" sldId="306"/>
            <ac:spMk id="2" creationId="{00DEF085-7EA3-4E19-905B-B677819A1B7A}"/>
          </ac:spMkLst>
        </pc:spChg>
        <pc:spChg chg="add mod">
          <ac:chgData name="Manish Sharma" userId="b799adb9ba789c8f" providerId="LiveId" clId="{4105C92B-BBD3-407D-9684-91D37221424B}" dt="2022-04-26T04:16:50.735" v="42"/>
          <ac:spMkLst>
            <pc:docMk/>
            <pc:sldMk cId="845113658" sldId="306"/>
            <ac:spMk id="3" creationId="{BC947282-E563-482A-BDBA-4E38ADAC36FA}"/>
          </ac:spMkLst>
        </pc:spChg>
        <pc:spChg chg="add mod">
          <ac:chgData name="Manish Sharma" userId="b799adb9ba789c8f" providerId="LiveId" clId="{4105C92B-BBD3-407D-9684-91D37221424B}" dt="2022-04-26T04:16:50.735" v="42"/>
          <ac:spMkLst>
            <pc:docMk/>
            <pc:sldMk cId="845113658" sldId="306"/>
            <ac:spMk id="4" creationId="{A9386137-20DD-4DE7-83A1-C14A1DD53513}"/>
          </ac:spMkLst>
        </pc:spChg>
        <pc:spChg chg="mod">
          <ac:chgData name="Manish Sharma" userId="b799adb9ba789c8f" providerId="LiveId" clId="{4105C92B-BBD3-407D-9684-91D37221424B}" dt="2022-04-26T04:16:50.735" v="42"/>
          <ac:spMkLst>
            <pc:docMk/>
            <pc:sldMk cId="845113658" sldId="306"/>
            <ac:spMk id="6" creationId="{129EC2E6-E46D-4A92-94D5-E657B939A1E2}"/>
          </ac:spMkLst>
        </pc:spChg>
        <pc:spChg chg="mod">
          <ac:chgData name="Manish Sharma" userId="b799adb9ba789c8f" providerId="LiveId" clId="{4105C92B-BBD3-407D-9684-91D37221424B}" dt="2022-04-26T04:16:50.735" v="42"/>
          <ac:spMkLst>
            <pc:docMk/>
            <pc:sldMk cId="845113658" sldId="306"/>
            <ac:spMk id="7" creationId="{B1392789-499B-41C3-8A2F-E8E3483C61A5}"/>
          </ac:spMkLst>
        </pc:spChg>
        <pc:spChg chg="mod">
          <ac:chgData name="Manish Sharma" userId="b799adb9ba789c8f" providerId="LiveId" clId="{4105C92B-BBD3-407D-9684-91D37221424B}" dt="2022-04-26T04:16:50.735" v="42"/>
          <ac:spMkLst>
            <pc:docMk/>
            <pc:sldMk cId="845113658" sldId="306"/>
            <ac:spMk id="9" creationId="{771123E9-5273-45A4-9168-892A7907D555}"/>
          </ac:spMkLst>
        </pc:spChg>
        <pc:spChg chg="mod">
          <ac:chgData name="Manish Sharma" userId="b799adb9ba789c8f" providerId="LiveId" clId="{4105C92B-BBD3-407D-9684-91D37221424B}" dt="2022-04-26T04:16:50.735" v="42"/>
          <ac:spMkLst>
            <pc:docMk/>
            <pc:sldMk cId="845113658" sldId="306"/>
            <ac:spMk id="10" creationId="{1313F01D-D001-4576-9ABA-3E69A0F291C0}"/>
          </ac:spMkLst>
        </pc:spChg>
        <pc:spChg chg="mod">
          <ac:chgData name="Manish Sharma" userId="b799adb9ba789c8f" providerId="LiveId" clId="{4105C92B-BBD3-407D-9684-91D37221424B}" dt="2022-04-26T04:16:50.735" v="42"/>
          <ac:spMkLst>
            <pc:docMk/>
            <pc:sldMk cId="845113658" sldId="306"/>
            <ac:spMk id="12" creationId="{344B778A-4C9D-454E-A363-3625603B7324}"/>
          </ac:spMkLst>
        </pc:spChg>
        <pc:spChg chg="mod">
          <ac:chgData name="Manish Sharma" userId="b799adb9ba789c8f" providerId="LiveId" clId="{4105C92B-BBD3-407D-9684-91D37221424B}" dt="2022-04-26T04:16:50.735" v="42"/>
          <ac:spMkLst>
            <pc:docMk/>
            <pc:sldMk cId="845113658" sldId="306"/>
            <ac:spMk id="13" creationId="{FEB7E8ED-2B8C-4476-9BEB-E3DE575EA850}"/>
          </ac:spMkLst>
        </pc:spChg>
        <pc:spChg chg="add mod">
          <ac:chgData name="Manish Sharma" userId="b799adb9ba789c8f" providerId="LiveId" clId="{4105C92B-BBD3-407D-9684-91D37221424B}" dt="2022-04-26T04:16:50.735" v="42"/>
          <ac:spMkLst>
            <pc:docMk/>
            <pc:sldMk cId="845113658" sldId="306"/>
            <ac:spMk id="15" creationId="{69468333-B9F7-4F98-92B8-D4C3A9EE4F59}"/>
          </ac:spMkLst>
        </pc:spChg>
        <pc:spChg chg="add mod">
          <ac:chgData name="Manish Sharma" userId="b799adb9ba789c8f" providerId="LiveId" clId="{4105C92B-BBD3-407D-9684-91D37221424B}" dt="2022-04-26T04:16:50.735" v="42"/>
          <ac:spMkLst>
            <pc:docMk/>
            <pc:sldMk cId="845113658" sldId="306"/>
            <ac:spMk id="18" creationId="{D7801D1E-F7B7-4699-898D-F2F11C24FBD3}"/>
          </ac:spMkLst>
        </pc:spChg>
        <pc:spChg chg="add mod">
          <ac:chgData name="Manish Sharma" userId="b799adb9ba789c8f" providerId="LiveId" clId="{4105C92B-BBD3-407D-9684-91D37221424B}" dt="2022-04-26T04:16:50.735" v="42"/>
          <ac:spMkLst>
            <pc:docMk/>
            <pc:sldMk cId="845113658" sldId="306"/>
            <ac:spMk id="19" creationId="{03FF65F3-9AFF-429E-99D4-E98DD5179B38}"/>
          </ac:spMkLst>
        </pc:spChg>
        <pc:spChg chg="add mod">
          <ac:chgData name="Manish Sharma" userId="b799adb9ba789c8f" providerId="LiveId" clId="{4105C92B-BBD3-407D-9684-91D37221424B}" dt="2022-04-26T04:17:04.233" v="43"/>
          <ac:spMkLst>
            <pc:docMk/>
            <pc:sldMk cId="845113658" sldId="306"/>
            <ac:spMk id="20" creationId="{4B53D55A-43C2-4227-BAE3-EFCF013BCBA8}"/>
          </ac:spMkLst>
        </pc:spChg>
        <pc:spChg chg="add mod">
          <ac:chgData name="Manish Sharma" userId="b799adb9ba789c8f" providerId="LiveId" clId="{4105C92B-BBD3-407D-9684-91D37221424B}" dt="2022-04-26T04:17:04.233" v="43"/>
          <ac:spMkLst>
            <pc:docMk/>
            <pc:sldMk cId="845113658" sldId="306"/>
            <ac:spMk id="21" creationId="{C5DAB0D1-4DB3-4AB0-9C29-90C0C4AD4A5C}"/>
          </ac:spMkLst>
        </pc:spChg>
        <pc:spChg chg="add mod">
          <ac:chgData name="Manish Sharma" userId="b799adb9ba789c8f" providerId="LiveId" clId="{4105C92B-BBD3-407D-9684-91D37221424B}" dt="2022-04-26T04:17:04.233" v="43"/>
          <ac:spMkLst>
            <pc:docMk/>
            <pc:sldMk cId="845113658" sldId="306"/>
            <ac:spMk id="22" creationId="{1C2AC69E-461B-4895-B8D0-1B07B90EEAC7}"/>
          </ac:spMkLst>
        </pc:spChg>
        <pc:spChg chg="add mod">
          <ac:chgData name="Manish Sharma" userId="b799adb9ba789c8f" providerId="LiveId" clId="{4105C92B-BBD3-407D-9684-91D37221424B}" dt="2022-04-26T04:17:04.233" v="43"/>
          <ac:spMkLst>
            <pc:docMk/>
            <pc:sldMk cId="845113658" sldId="306"/>
            <ac:spMk id="23" creationId="{ECC74F66-3D3F-45F3-AD0B-FC5904A84A21}"/>
          </ac:spMkLst>
        </pc:spChg>
        <pc:spChg chg="add mod">
          <ac:chgData name="Manish Sharma" userId="b799adb9ba789c8f" providerId="LiveId" clId="{4105C92B-BBD3-407D-9684-91D37221424B}" dt="2022-04-26T04:17:04.233" v="43"/>
          <ac:spMkLst>
            <pc:docMk/>
            <pc:sldMk cId="845113658" sldId="306"/>
            <ac:spMk id="24" creationId="{87B8F13D-41CB-4CCF-A206-39F53E95A5E2}"/>
          </ac:spMkLst>
        </pc:spChg>
        <pc:spChg chg="add mod">
          <ac:chgData name="Manish Sharma" userId="b799adb9ba789c8f" providerId="LiveId" clId="{4105C92B-BBD3-407D-9684-91D37221424B}" dt="2022-04-26T04:17:13.470" v="44"/>
          <ac:spMkLst>
            <pc:docMk/>
            <pc:sldMk cId="845113658" sldId="306"/>
            <ac:spMk id="25" creationId="{99E57D49-1423-4687-BC0F-9BF2C955478D}"/>
          </ac:spMkLst>
        </pc:spChg>
        <pc:spChg chg="add mod">
          <ac:chgData name="Manish Sharma" userId="b799adb9ba789c8f" providerId="LiveId" clId="{4105C92B-BBD3-407D-9684-91D37221424B}" dt="2022-04-26T04:18:15.777" v="45"/>
          <ac:spMkLst>
            <pc:docMk/>
            <pc:sldMk cId="845113658" sldId="306"/>
            <ac:spMk id="26" creationId="{8B224890-01CB-4B0C-A0D0-B196CFF4E6F1}"/>
          </ac:spMkLst>
        </pc:spChg>
        <pc:spChg chg="add mod">
          <ac:chgData name="Manish Sharma" userId="b799adb9ba789c8f" providerId="LiveId" clId="{4105C92B-BBD3-407D-9684-91D37221424B}" dt="2022-04-26T04:18:15.777" v="45"/>
          <ac:spMkLst>
            <pc:docMk/>
            <pc:sldMk cId="845113658" sldId="306"/>
            <ac:spMk id="29" creationId="{8A72FE1A-DCCB-484F-9E71-6211698FBEFF}"/>
          </ac:spMkLst>
        </pc:spChg>
        <pc:spChg chg="add mod">
          <ac:chgData name="Manish Sharma" userId="b799adb9ba789c8f" providerId="LiveId" clId="{4105C92B-BBD3-407D-9684-91D37221424B}" dt="2022-04-26T04:18:31.295" v="47" actId="1076"/>
          <ac:spMkLst>
            <pc:docMk/>
            <pc:sldMk cId="845113658" sldId="306"/>
            <ac:spMk id="30" creationId="{45D87335-A900-4BB9-AD8E-678995A62D60}"/>
          </ac:spMkLst>
        </pc:spChg>
        <pc:spChg chg="add mod">
          <ac:chgData name="Manish Sharma" userId="b799adb9ba789c8f" providerId="LiveId" clId="{4105C92B-BBD3-407D-9684-91D37221424B}" dt="2022-04-26T04:18:43.774" v="48"/>
          <ac:spMkLst>
            <pc:docMk/>
            <pc:sldMk cId="845113658" sldId="306"/>
            <ac:spMk id="31" creationId="{0F12C12C-D98C-4220-8465-EEFE70792D5B}"/>
          </ac:spMkLst>
        </pc:spChg>
        <pc:spChg chg="add mod">
          <ac:chgData name="Manish Sharma" userId="b799adb9ba789c8f" providerId="LiveId" clId="{4105C92B-BBD3-407D-9684-91D37221424B}" dt="2022-04-26T04:18:43.774" v="48"/>
          <ac:spMkLst>
            <pc:docMk/>
            <pc:sldMk cId="845113658" sldId="306"/>
            <ac:spMk id="34" creationId="{558F060B-C178-45BF-95DF-6AF86B25A424}"/>
          </ac:spMkLst>
        </pc:spChg>
        <pc:spChg chg="add mod">
          <ac:chgData name="Manish Sharma" userId="b799adb9ba789c8f" providerId="LiveId" clId="{4105C92B-BBD3-407D-9684-91D37221424B}" dt="2022-04-26T04:20:33.722" v="49"/>
          <ac:spMkLst>
            <pc:docMk/>
            <pc:sldMk cId="845113658" sldId="306"/>
            <ac:spMk id="35" creationId="{DAE2FF06-4FF5-4D50-8A9E-A754A74C415C}"/>
          </ac:spMkLst>
        </pc:spChg>
        <pc:spChg chg="add mod">
          <ac:chgData name="Manish Sharma" userId="b799adb9ba789c8f" providerId="LiveId" clId="{4105C92B-BBD3-407D-9684-91D37221424B}" dt="2022-04-26T04:20:33.722" v="49"/>
          <ac:spMkLst>
            <pc:docMk/>
            <pc:sldMk cId="845113658" sldId="306"/>
            <ac:spMk id="36" creationId="{9D606178-CBA2-4DDB-BF79-7A554B47D558}"/>
          </ac:spMkLst>
        </pc:spChg>
        <pc:spChg chg="add mod">
          <ac:chgData name="Manish Sharma" userId="b799adb9ba789c8f" providerId="LiveId" clId="{4105C92B-BBD3-407D-9684-91D37221424B}" dt="2022-04-26T04:21:16.240" v="110" actId="122"/>
          <ac:spMkLst>
            <pc:docMk/>
            <pc:sldMk cId="845113658" sldId="306"/>
            <ac:spMk id="37" creationId="{5AD0B902-E913-4E21-A279-2F060F371312}"/>
          </ac:spMkLst>
        </pc:spChg>
        <pc:spChg chg="add mod">
          <ac:chgData name="Manish Sharma" userId="b799adb9ba789c8f" providerId="LiveId" clId="{4105C92B-BBD3-407D-9684-91D37221424B}" dt="2022-04-26T04:23:20.639" v="144" actId="1076"/>
          <ac:spMkLst>
            <pc:docMk/>
            <pc:sldMk cId="845113658" sldId="306"/>
            <ac:spMk id="38" creationId="{6A82A09E-8869-411E-A619-AD110B749EFD}"/>
          </ac:spMkLst>
        </pc:spChg>
        <pc:grpChg chg="add mod">
          <ac:chgData name="Manish Sharma" userId="b799adb9ba789c8f" providerId="LiveId" clId="{4105C92B-BBD3-407D-9684-91D37221424B}" dt="2022-04-26T04:16:50.735" v="42"/>
          <ac:grpSpMkLst>
            <pc:docMk/>
            <pc:sldMk cId="845113658" sldId="306"/>
            <ac:grpSpMk id="5" creationId="{E553E05A-E068-47D6-8B5A-75EEA636BD33}"/>
          </ac:grpSpMkLst>
        </pc:grpChg>
        <pc:grpChg chg="add mod">
          <ac:chgData name="Manish Sharma" userId="b799adb9ba789c8f" providerId="LiveId" clId="{4105C92B-BBD3-407D-9684-91D37221424B}" dt="2022-04-26T04:16:50.735" v="42"/>
          <ac:grpSpMkLst>
            <pc:docMk/>
            <pc:sldMk cId="845113658" sldId="306"/>
            <ac:grpSpMk id="8" creationId="{6C13F607-596E-4AB1-9F14-58A000F17D02}"/>
          </ac:grpSpMkLst>
        </pc:grpChg>
        <pc:grpChg chg="add mod">
          <ac:chgData name="Manish Sharma" userId="b799adb9ba789c8f" providerId="LiveId" clId="{4105C92B-BBD3-407D-9684-91D37221424B}" dt="2022-04-26T04:16:50.735" v="42"/>
          <ac:grpSpMkLst>
            <pc:docMk/>
            <pc:sldMk cId="845113658" sldId="306"/>
            <ac:grpSpMk id="11" creationId="{E8F608FA-EA8E-48FE-B1A1-EFF529BD6EC5}"/>
          </ac:grpSpMkLst>
        </pc:grpChg>
        <pc:cxnChg chg="add mod">
          <ac:chgData name="Manish Sharma" userId="b799adb9ba789c8f" providerId="LiveId" clId="{4105C92B-BBD3-407D-9684-91D37221424B}" dt="2022-04-26T04:16:50.735" v="42"/>
          <ac:cxnSpMkLst>
            <pc:docMk/>
            <pc:sldMk cId="845113658" sldId="306"/>
            <ac:cxnSpMk id="14" creationId="{9CBEC0F6-0EE2-48C6-943F-13920FFC0E52}"/>
          </ac:cxnSpMkLst>
        </pc:cxnChg>
        <pc:cxnChg chg="add mod">
          <ac:chgData name="Manish Sharma" userId="b799adb9ba789c8f" providerId="LiveId" clId="{4105C92B-BBD3-407D-9684-91D37221424B}" dt="2022-04-26T04:16:50.735" v="42"/>
          <ac:cxnSpMkLst>
            <pc:docMk/>
            <pc:sldMk cId="845113658" sldId="306"/>
            <ac:cxnSpMk id="16" creationId="{573B00DB-DD62-444A-99F2-85C66C1EB875}"/>
          </ac:cxnSpMkLst>
        </pc:cxnChg>
        <pc:cxnChg chg="add mod">
          <ac:chgData name="Manish Sharma" userId="b799adb9ba789c8f" providerId="LiveId" clId="{4105C92B-BBD3-407D-9684-91D37221424B}" dt="2022-04-26T04:16:50.735" v="42"/>
          <ac:cxnSpMkLst>
            <pc:docMk/>
            <pc:sldMk cId="845113658" sldId="306"/>
            <ac:cxnSpMk id="17" creationId="{13EC0E1C-3E68-4CBB-93ED-D33370742036}"/>
          </ac:cxnSpMkLst>
        </pc:cxnChg>
        <pc:cxnChg chg="add mod">
          <ac:chgData name="Manish Sharma" userId="b799adb9ba789c8f" providerId="LiveId" clId="{4105C92B-BBD3-407D-9684-91D37221424B}" dt="2022-04-26T04:18:15.777" v="45"/>
          <ac:cxnSpMkLst>
            <pc:docMk/>
            <pc:sldMk cId="845113658" sldId="306"/>
            <ac:cxnSpMk id="27" creationId="{11B16DFF-ADE1-4754-9713-E24EDC1E2C4B}"/>
          </ac:cxnSpMkLst>
        </pc:cxnChg>
        <pc:cxnChg chg="add mod">
          <ac:chgData name="Manish Sharma" userId="b799adb9ba789c8f" providerId="LiveId" clId="{4105C92B-BBD3-407D-9684-91D37221424B}" dt="2022-04-26T04:18:15.777" v="45"/>
          <ac:cxnSpMkLst>
            <pc:docMk/>
            <pc:sldMk cId="845113658" sldId="306"/>
            <ac:cxnSpMk id="28" creationId="{BCE45171-4FE7-4D17-846F-AADD7585E1E9}"/>
          </ac:cxnSpMkLst>
        </pc:cxnChg>
        <pc:cxnChg chg="add mod">
          <ac:chgData name="Manish Sharma" userId="b799adb9ba789c8f" providerId="LiveId" clId="{4105C92B-BBD3-407D-9684-91D37221424B}" dt="2022-04-26T04:18:43.774" v="48"/>
          <ac:cxnSpMkLst>
            <pc:docMk/>
            <pc:sldMk cId="845113658" sldId="306"/>
            <ac:cxnSpMk id="32" creationId="{B0C24F82-7AB3-4D24-90B0-6DF0E52CB87D}"/>
          </ac:cxnSpMkLst>
        </pc:cxnChg>
        <pc:cxnChg chg="add mod">
          <ac:chgData name="Manish Sharma" userId="b799adb9ba789c8f" providerId="LiveId" clId="{4105C92B-BBD3-407D-9684-91D37221424B}" dt="2022-04-26T04:18:43.774" v="48"/>
          <ac:cxnSpMkLst>
            <pc:docMk/>
            <pc:sldMk cId="845113658" sldId="306"/>
            <ac:cxnSpMk id="33" creationId="{92BE8F4F-9E8E-4E00-B961-A8EBEE65D34F}"/>
          </ac:cxnSpMkLst>
        </pc:cxnChg>
      </pc:sldChg>
      <pc:sldChg chg="addSp delSp modSp add mod">
        <pc:chgData name="Manish Sharma" userId="b799adb9ba789c8f" providerId="LiveId" clId="{4105C92B-BBD3-407D-9684-91D37221424B}" dt="2022-04-26T04:24:59.836" v="148"/>
        <pc:sldMkLst>
          <pc:docMk/>
          <pc:sldMk cId="725979855" sldId="307"/>
        </pc:sldMkLst>
        <pc:spChg chg="del">
          <ac:chgData name="Manish Sharma" userId="b799adb9ba789c8f" providerId="LiveId" clId="{4105C92B-BBD3-407D-9684-91D37221424B}" dt="2022-04-26T04:24:31.655" v="146" actId="478"/>
          <ac:spMkLst>
            <pc:docMk/>
            <pc:sldMk cId="725979855" sldId="307"/>
            <ac:spMk id="26" creationId="{8B224890-01CB-4B0C-A0D0-B196CFF4E6F1}"/>
          </ac:spMkLst>
        </pc:spChg>
        <pc:spChg chg="del">
          <ac:chgData name="Manish Sharma" userId="b799adb9ba789c8f" providerId="LiveId" clId="{4105C92B-BBD3-407D-9684-91D37221424B}" dt="2022-04-26T04:24:31.655" v="146" actId="478"/>
          <ac:spMkLst>
            <pc:docMk/>
            <pc:sldMk cId="725979855" sldId="307"/>
            <ac:spMk id="29" creationId="{8A72FE1A-DCCB-484F-9E71-6211698FBEFF}"/>
          </ac:spMkLst>
        </pc:spChg>
        <pc:spChg chg="del">
          <ac:chgData name="Manish Sharma" userId="b799adb9ba789c8f" providerId="LiveId" clId="{4105C92B-BBD3-407D-9684-91D37221424B}" dt="2022-04-26T04:24:31.655" v="146" actId="478"/>
          <ac:spMkLst>
            <pc:docMk/>
            <pc:sldMk cId="725979855" sldId="307"/>
            <ac:spMk id="30" creationId="{45D87335-A900-4BB9-AD8E-678995A62D60}"/>
          </ac:spMkLst>
        </pc:spChg>
        <pc:spChg chg="del">
          <ac:chgData name="Manish Sharma" userId="b799adb9ba789c8f" providerId="LiveId" clId="{4105C92B-BBD3-407D-9684-91D37221424B}" dt="2022-04-26T04:24:31.655" v="146" actId="478"/>
          <ac:spMkLst>
            <pc:docMk/>
            <pc:sldMk cId="725979855" sldId="307"/>
            <ac:spMk id="31" creationId="{0F12C12C-D98C-4220-8465-EEFE70792D5B}"/>
          </ac:spMkLst>
        </pc:spChg>
        <pc:spChg chg="del">
          <ac:chgData name="Manish Sharma" userId="b799adb9ba789c8f" providerId="LiveId" clId="{4105C92B-BBD3-407D-9684-91D37221424B}" dt="2022-04-26T04:24:31.655" v="146" actId="478"/>
          <ac:spMkLst>
            <pc:docMk/>
            <pc:sldMk cId="725979855" sldId="307"/>
            <ac:spMk id="34" creationId="{558F060B-C178-45BF-95DF-6AF86B25A424}"/>
          </ac:spMkLst>
        </pc:spChg>
        <pc:spChg chg="add mod">
          <ac:chgData name="Manish Sharma" userId="b799adb9ba789c8f" providerId="LiveId" clId="{4105C92B-BBD3-407D-9684-91D37221424B}" dt="2022-04-26T04:24:43.870" v="147"/>
          <ac:spMkLst>
            <pc:docMk/>
            <pc:sldMk cId="725979855" sldId="307"/>
            <ac:spMk id="39" creationId="{559A6351-C4CF-4985-A781-3772803FF57A}"/>
          </ac:spMkLst>
        </pc:spChg>
        <pc:spChg chg="add mod">
          <ac:chgData name="Manish Sharma" userId="b799adb9ba789c8f" providerId="LiveId" clId="{4105C92B-BBD3-407D-9684-91D37221424B}" dt="2022-04-26T04:24:43.870" v="147"/>
          <ac:spMkLst>
            <pc:docMk/>
            <pc:sldMk cId="725979855" sldId="307"/>
            <ac:spMk id="42" creationId="{658E4188-2A40-4336-BE66-DE4D7419E10C}"/>
          </ac:spMkLst>
        </pc:spChg>
        <pc:spChg chg="add mod">
          <ac:chgData name="Manish Sharma" userId="b799adb9ba789c8f" providerId="LiveId" clId="{4105C92B-BBD3-407D-9684-91D37221424B}" dt="2022-04-26T04:24:43.870" v="147"/>
          <ac:spMkLst>
            <pc:docMk/>
            <pc:sldMk cId="725979855" sldId="307"/>
            <ac:spMk id="43" creationId="{06DE84FC-0210-47AF-8E8C-A8ACA71E3ABB}"/>
          </ac:spMkLst>
        </pc:spChg>
        <pc:spChg chg="mod">
          <ac:chgData name="Manish Sharma" userId="b799adb9ba789c8f" providerId="LiveId" clId="{4105C92B-BBD3-407D-9684-91D37221424B}" dt="2022-04-26T04:24:59.836" v="148"/>
          <ac:spMkLst>
            <pc:docMk/>
            <pc:sldMk cId="725979855" sldId="307"/>
            <ac:spMk id="45" creationId="{E5CD26E1-47EB-446E-A1BB-E4BD03F45E59}"/>
          </ac:spMkLst>
        </pc:spChg>
        <pc:spChg chg="mod">
          <ac:chgData name="Manish Sharma" userId="b799adb9ba789c8f" providerId="LiveId" clId="{4105C92B-BBD3-407D-9684-91D37221424B}" dt="2022-04-26T04:24:59.836" v="148"/>
          <ac:spMkLst>
            <pc:docMk/>
            <pc:sldMk cId="725979855" sldId="307"/>
            <ac:spMk id="46" creationId="{B9C96DAA-AD5A-4DB9-86B8-4EB4C0847C0A}"/>
          </ac:spMkLst>
        </pc:spChg>
        <pc:spChg chg="mod">
          <ac:chgData name="Manish Sharma" userId="b799adb9ba789c8f" providerId="LiveId" clId="{4105C92B-BBD3-407D-9684-91D37221424B}" dt="2022-04-26T04:24:59.836" v="148"/>
          <ac:spMkLst>
            <pc:docMk/>
            <pc:sldMk cId="725979855" sldId="307"/>
            <ac:spMk id="47" creationId="{E410895E-AF73-4931-8A16-FD02FEDC0D94}"/>
          </ac:spMkLst>
        </pc:spChg>
        <pc:spChg chg="mod">
          <ac:chgData name="Manish Sharma" userId="b799adb9ba789c8f" providerId="LiveId" clId="{4105C92B-BBD3-407D-9684-91D37221424B}" dt="2022-04-26T04:24:59.836" v="148"/>
          <ac:spMkLst>
            <pc:docMk/>
            <pc:sldMk cId="725979855" sldId="307"/>
            <ac:spMk id="49" creationId="{6DB2A42F-2FB5-4EA3-B99B-B9E5A9D210B8}"/>
          </ac:spMkLst>
        </pc:spChg>
        <pc:spChg chg="mod">
          <ac:chgData name="Manish Sharma" userId="b799adb9ba789c8f" providerId="LiveId" clId="{4105C92B-BBD3-407D-9684-91D37221424B}" dt="2022-04-26T04:24:59.836" v="148"/>
          <ac:spMkLst>
            <pc:docMk/>
            <pc:sldMk cId="725979855" sldId="307"/>
            <ac:spMk id="50" creationId="{58F0D08A-D3A9-448F-8B9E-0125ABB3CA1A}"/>
          </ac:spMkLst>
        </pc:spChg>
        <pc:spChg chg="mod">
          <ac:chgData name="Manish Sharma" userId="b799adb9ba789c8f" providerId="LiveId" clId="{4105C92B-BBD3-407D-9684-91D37221424B}" dt="2022-04-26T04:24:59.836" v="148"/>
          <ac:spMkLst>
            <pc:docMk/>
            <pc:sldMk cId="725979855" sldId="307"/>
            <ac:spMk id="51" creationId="{2357726A-D365-4299-8597-84DC8281637D}"/>
          </ac:spMkLst>
        </pc:spChg>
        <pc:spChg chg="mod">
          <ac:chgData name="Manish Sharma" userId="b799adb9ba789c8f" providerId="LiveId" clId="{4105C92B-BBD3-407D-9684-91D37221424B}" dt="2022-04-26T04:24:59.836" v="148"/>
          <ac:spMkLst>
            <pc:docMk/>
            <pc:sldMk cId="725979855" sldId="307"/>
            <ac:spMk id="53" creationId="{05C3A4F0-C8FD-4861-9F01-223B7F2B8EB6}"/>
          </ac:spMkLst>
        </pc:spChg>
        <pc:spChg chg="mod">
          <ac:chgData name="Manish Sharma" userId="b799adb9ba789c8f" providerId="LiveId" clId="{4105C92B-BBD3-407D-9684-91D37221424B}" dt="2022-04-26T04:24:59.836" v="148"/>
          <ac:spMkLst>
            <pc:docMk/>
            <pc:sldMk cId="725979855" sldId="307"/>
            <ac:spMk id="54" creationId="{066DE79E-F7F2-4244-A8BF-5DFD5E0566D9}"/>
          </ac:spMkLst>
        </pc:spChg>
        <pc:spChg chg="mod">
          <ac:chgData name="Manish Sharma" userId="b799adb9ba789c8f" providerId="LiveId" clId="{4105C92B-BBD3-407D-9684-91D37221424B}" dt="2022-04-26T04:24:59.836" v="148"/>
          <ac:spMkLst>
            <pc:docMk/>
            <pc:sldMk cId="725979855" sldId="307"/>
            <ac:spMk id="55" creationId="{282DB89F-6AAF-40F2-8596-F0B9DED6FAF8}"/>
          </ac:spMkLst>
        </pc:spChg>
        <pc:grpChg chg="add mod">
          <ac:chgData name="Manish Sharma" userId="b799adb9ba789c8f" providerId="LiveId" clId="{4105C92B-BBD3-407D-9684-91D37221424B}" dt="2022-04-26T04:24:59.836" v="148"/>
          <ac:grpSpMkLst>
            <pc:docMk/>
            <pc:sldMk cId="725979855" sldId="307"/>
            <ac:grpSpMk id="44" creationId="{98029039-554A-4576-A610-F64F8D03AAC7}"/>
          </ac:grpSpMkLst>
        </pc:grpChg>
        <pc:grpChg chg="add mod">
          <ac:chgData name="Manish Sharma" userId="b799adb9ba789c8f" providerId="LiveId" clId="{4105C92B-BBD3-407D-9684-91D37221424B}" dt="2022-04-26T04:24:59.836" v="148"/>
          <ac:grpSpMkLst>
            <pc:docMk/>
            <pc:sldMk cId="725979855" sldId="307"/>
            <ac:grpSpMk id="48" creationId="{661CBB6B-FEF8-491C-93FA-F39B7EDA7879}"/>
          </ac:grpSpMkLst>
        </pc:grpChg>
        <pc:grpChg chg="add mod">
          <ac:chgData name="Manish Sharma" userId="b799adb9ba789c8f" providerId="LiveId" clId="{4105C92B-BBD3-407D-9684-91D37221424B}" dt="2022-04-26T04:24:59.836" v="148"/>
          <ac:grpSpMkLst>
            <pc:docMk/>
            <pc:sldMk cId="725979855" sldId="307"/>
            <ac:grpSpMk id="52" creationId="{7621F6F4-638A-4676-9B1A-CF2C564AB8D6}"/>
          </ac:grpSpMkLst>
        </pc:grpChg>
        <pc:cxnChg chg="del">
          <ac:chgData name="Manish Sharma" userId="b799adb9ba789c8f" providerId="LiveId" clId="{4105C92B-BBD3-407D-9684-91D37221424B}" dt="2022-04-26T04:24:31.655" v="146" actId="478"/>
          <ac:cxnSpMkLst>
            <pc:docMk/>
            <pc:sldMk cId="725979855" sldId="307"/>
            <ac:cxnSpMk id="27" creationId="{11B16DFF-ADE1-4754-9713-E24EDC1E2C4B}"/>
          </ac:cxnSpMkLst>
        </pc:cxnChg>
        <pc:cxnChg chg="del">
          <ac:chgData name="Manish Sharma" userId="b799adb9ba789c8f" providerId="LiveId" clId="{4105C92B-BBD3-407D-9684-91D37221424B}" dt="2022-04-26T04:24:31.655" v="146" actId="478"/>
          <ac:cxnSpMkLst>
            <pc:docMk/>
            <pc:sldMk cId="725979855" sldId="307"/>
            <ac:cxnSpMk id="28" creationId="{BCE45171-4FE7-4D17-846F-AADD7585E1E9}"/>
          </ac:cxnSpMkLst>
        </pc:cxnChg>
        <pc:cxnChg chg="del">
          <ac:chgData name="Manish Sharma" userId="b799adb9ba789c8f" providerId="LiveId" clId="{4105C92B-BBD3-407D-9684-91D37221424B}" dt="2022-04-26T04:24:31.655" v="146" actId="478"/>
          <ac:cxnSpMkLst>
            <pc:docMk/>
            <pc:sldMk cId="725979855" sldId="307"/>
            <ac:cxnSpMk id="32" creationId="{B0C24F82-7AB3-4D24-90B0-6DF0E52CB87D}"/>
          </ac:cxnSpMkLst>
        </pc:cxnChg>
        <pc:cxnChg chg="del">
          <ac:chgData name="Manish Sharma" userId="b799adb9ba789c8f" providerId="LiveId" clId="{4105C92B-BBD3-407D-9684-91D37221424B}" dt="2022-04-26T04:24:31.655" v="146" actId="478"/>
          <ac:cxnSpMkLst>
            <pc:docMk/>
            <pc:sldMk cId="725979855" sldId="307"/>
            <ac:cxnSpMk id="33" creationId="{92BE8F4F-9E8E-4E00-B961-A8EBEE65D34F}"/>
          </ac:cxnSpMkLst>
        </pc:cxnChg>
        <pc:cxnChg chg="add mod">
          <ac:chgData name="Manish Sharma" userId="b799adb9ba789c8f" providerId="LiveId" clId="{4105C92B-BBD3-407D-9684-91D37221424B}" dt="2022-04-26T04:24:43.870" v="147"/>
          <ac:cxnSpMkLst>
            <pc:docMk/>
            <pc:sldMk cId="725979855" sldId="307"/>
            <ac:cxnSpMk id="40" creationId="{ED5D627E-3FAE-4F29-8FD3-12013E6FD216}"/>
          </ac:cxnSpMkLst>
        </pc:cxnChg>
        <pc:cxnChg chg="add mod">
          <ac:chgData name="Manish Sharma" userId="b799adb9ba789c8f" providerId="LiveId" clId="{4105C92B-BBD3-407D-9684-91D37221424B}" dt="2022-04-26T04:24:43.870" v="147"/>
          <ac:cxnSpMkLst>
            <pc:docMk/>
            <pc:sldMk cId="725979855" sldId="307"/>
            <ac:cxnSpMk id="41" creationId="{CD0C6DBD-A6AF-4E93-ABEB-E56434667384}"/>
          </ac:cxnSpMkLst>
        </pc:cxnChg>
        <pc:cxnChg chg="add mod">
          <ac:chgData name="Manish Sharma" userId="b799adb9ba789c8f" providerId="LiveId" clId="{4105C92B-BBD3-407D-9684-91D37221424B}" dt="2022-04-26T04:24:59.836" v="148"/>
          <ac:cxnSpMkLst>
            <pc:docMk/>
            <pc:sldMk cId="725979855" sldId="307"/>
            <ac:cxnSpMk id="56" creationId="{D4A24DF1-A4EF-4657-8658-8AAB70CBC3CA}"/>
          </ac:cxnSpMkLst>
        </pc:cxnChg>
        <pc:cxnChg chg="add mod">
          <ac:chgData name="Manish Sharma" userId="b799adb9ba789c8f" providerId="LiveId" clId="{4105C92B-BBD3-407D-9684-91D37221424B}" dt="2022-04-26T04:24:59.836" v="148"/>
          <ac:cxnSpMkLst>
            <pc:docMk/>
            <pc:sldMk cId="725979855" sldId="307"/>
            <ac:cxnSpMk id="57" creationId="{0B01E0D3-5D12-4B3A-B40F-BD26F907F6E5}"/>
          </ac:cxnSpMkLst>
        </pc:cxnChg>
        <pc:cxnChg chg="add mod">
          <ac:chgData name="Manish Sharma" userId="b799adb9ba789c8f" providerId="LiveId" clId="{4105C92B-BBD3-407D-9684-91D37221424B}" dt="2022-04-26T04:24:59.836" v="148"/>
          <ac:cxnSpMkLst>
            <pc:docMk/>
            <pc:sldMk cId="725979855" sldId="307"/>
            <ac:cxnSpMk id="58" creationId="{CAC428DD-8B73-4EDB-A225-C5E9D3155F5B}"/>
          </ac:cxnSpMkLst>
        </pc:cxnChg>
      </pc:sldChg>
      <pc:sldChg chg="del">
        <pc:chgData name="Manish Sharma" userId="b799adb9ba789c8f" providerId="LiveId" clId="{4105C92B-BBD3-407D-9684-91D37221424B}" dt="2022-04-26T03:36:29.714" v="3" actId="47"/>
        <pc:sldMkLst>
          <pc:docMk/>
          <pc:sldMk cId="4155113153" sldId="307"/>
        </pc:sldMkLst>
      </pc:sldChg>
      <pc:sldChg chg="addSp delSp modSp add mod">
        <pc:chgData name="Manish Sharma" userId="b799adb9ba789c8f" providerId="LiveId" clId="{4105C92B-BBD3-407D-9684-91D37221424B}" dt="2022-04-26T04:49:47.349" v="164" actId="27636"/>
        <pc:sldMkLst>
          <pc:docMk/>
          <pc:sldMk cId="1339344130" sldId="308"/>
        </pc:sldMkLst>
        <pc:spChg chg="mod">
          <ac:chgData name="Manish Sharma" userId="b799adb9ba789c8f" providerId="LiveId" clId="{4105C92B-BBD3-407D-9684-91D37221424B}" dt="2022-04-26T04:49:47.217" v="163"/>
          <ac:spMkLst>
            <pc:docMk/>
            <pc:sldMk cId="1339344130" sldId="308"/>
            <ac:spMk id="2" creationId="{67524495-1874-47F5-A5C9-F88533747B24}"/>
          </ac:spMkLst>
        </pc:spChg>
        <pc:spChg chg="mod">
          <ac:chgData name="Manish Sharma" userId="b799adb9ba789c8f" providerId="LiveId" clId="{4105C92B-BBD3-407D-9684-91D37221424B}" dt="2022-04-26T04:49:47.349" v="164" actId="27636"/>
          <ac:spMkLst>
            <pc:docMk/>
            <pc:sldMk cId="1339344130" sldId="308"/>
            <ac:spMk id="3" creationId="{5876B478-5032-476B-B2E5-34262A0BEF12}"/>
          </ac:spMkLst>
        </pc:spChg>
        <pc:spChg chg="add del mod">
          <ac:chgData name="Manish Sharma" userId="b799adb9ba789c8f" providerId="LiveId" clId="{4105C92B-BBD3-407D-9684-91D37221424B}" dt="2022-04-26T04:49:47.217" v="163"/>
          <ac:spMkLst>
            <pc:docMk/>
            <pc:sldMk cId="1339344130" sldId="308"/>
            <ac:spMk id="4" creationId="{110DFD9F-63C8-49B0-A748-2E13776E20D0}"/>
          </ac:spMkLst>
        </pc:spChg>
        <pc:spChg chg="add del mod">
          <ac:chgData name="Manish Sharma" userId="b799adb9ba789c8f" providerId="LiveId" clId="{4105C92B-BBD3-407D-9684-91D37221424B}" dt="2022-04-26T04:49:47.217" v="163"/>
          <ac:spMkLst>
            <pc:docMk/>
            <pc:sldMk cId="1339344130" sldId="308"/>
            <ac:spMk id="5" creationId="{D896E73F-1791-4A2B-A528-CF3451DEE604}"/>
          </ac:spMkLst>
        </pc:spChg>
      </pc:sldChg>
      <pc:sldChg chg="modSp new mod">
        <pc:chgData name="Manish Sharma" userId="b799adb9ba789c8f" providerId="LiveId" clId="{4105C92B-BBD3-407D-9684-91D37221424B}" dt="2022-04-26T06:03:37.606" v="441" actId="113"/>
        <pc:sldMkLst>
          <pc:docMk/>
          <pc:sldMk cId="4094012750" sldId="309"/>
        </pc:sldMkLst>
        <pc:spChg chg="mod">
          <ac:chgData name="Manish Sharma" userId="b799adb9ba789c8f" providerId="LiveId" clId="{4105C92B-BBD3-407D-9684-91D37221424B}" dt="2022-04-26T05:56:39.638" v="166"/>
          <ac:spMkLst>
            <pc:docMk/>
            <pc:sldMk cId="4094012750" sldId="309"/>
            <ac:spMk id="2" creationId="{D6C5B6B5-8EAD-417F-9819-5745778EE797}"/>
          </ac:spMkLst>
        </pc:spChg>
        <pc:spChg chg="mod">
          <ac:chgData name="Manish Sharma" userId="b799adb9ba789c8f" providerId="LiveId" clId="{4105C92B-BBD3-407D-9684-91D37221424B}" dt="2022-04-26T06:03:37.606" v="441" actId="113"/>
          <ac:spMkLst>
            <pc:docMk/>
            <pc:sldMk cId="4094012750" sldId="309"/>
            <ac:spMk id="3" creationId="{31AB9EF7-CE79-4BF4-8715-7A33B0737D18}"/>
          </ac:spMkLst>
        </pc:spChg>
      </pc:sldChg>
      <pc:sldChg chg="addSp delSp modSp new mod">
        <pc:chgData name="Manish Sharma" userId="b799adb9ba789c8f" providerId="LiveId" clId="{4105C92B-BBD3-407D-9684-91D37221424B}" dt="2022-04-26T06:44:53.993" v="459" actId="1076"/>
        <pc:sldMkLst>
          <pc:docMk/>
          <pc:sldMk cId="250476190" sldId="310"/>
        </pc:sldMkLst>
        <pc:spChg chg="del">
          <ac:chgData name="Manish Sharma" userId="b799adb9ba789c8f" providerId="LiveId" clId="{4105C92B-BBD3-407D-9684-91D37221424B}" dt="2022-04-26T06:34:12.222" v="443" actId="478"/>
          <ac:spMkLst>
            <pc:docMk/>
            <pc:sldMk cId="250476190" sldId="310"/>
            <ac:spMk id="2" creationId="{850011F8-3C2B-479E-8865-F7CE90767279}"/>
          </ac:spMkLst>
        </pc:spChg>
        <pc:spChg chg="del">
          <ac:chgData name="Manish Sharma" userId="b799adb9ba789c8f" providerId="LiveId" clId="{4105C92B-BBD3-407D-9684-91D37221424B}" dt="2022-04-26T06:34:12.222" v="443" actId="478"/>
          <ac:spMkLst>
            <pc:docMk/>
            <pc:sldMk cId="250476190" sldId="310"/>
            <ac:spMk id="3" creationId="{A63201BD-DF06-48D9-9EAD-01B59C957123}"/>
          </ac:spMkLst>
        </pc:spChg>
        <pc:spChg chg="add mod">
          <ac:chgData name="Manish Sharma" userId="b799adb9ba789c8f" providerId="LiveId" clId="{4105C92B-BBD3-407D-9684-91D37221424B}" dt="2022-04-26T06:35:09.230" v="444"/>
          <ac:spMkLst>
            <pc:docMk/>
            <pc:sldMk cId="250476190" sldId="310"/>
            <ac:spMk id="4" creationId="{B37EE37B-6E6F-4F55-ADFB-B931D9CA4539}"/>
          </ac:spMkLst>
        </pc:spChg>
        <pc:spChg chg="add mod">
          <ac:chgData name="Manish Sharma" userId="b799adb9ba789c8f" providerId="LiveId" clId="{4105C92B-BBD3-407D-9684-91D37221424B}" dt="2022-04-26T06:35:22.782" v="445"/>
          <ac:spMkLst>
            <pc:docMk/>
            <pc:sldMk cId="250476190" sldId="310"/>
            <ac:spMk id="6" creationId="{21035284-3A76-4173-A2FB-BABE46BE1849}"/>
          </ac:spMkLst>
        </pc:spChg>
        <pc:spChg chg="add mod">
          <ac:chgData name="Manish Sharma" userId="b799adb9ba789c8f" providerId="LiveId" clId="{4105C92B-BBD3-407D-9684-91D37221424B}" dt="2022-04-26T06:35:22.782" v="445"/>
          <ac:spMkLst>
            <pc:docMk/>
            <pc:sldMk cId="250476190" sldId="310"/>
            <ac:spMk id="7" creationId="{B10BADDF-A628-4B16-BD45-6EA7483A7D4E}"/>
          </ac:spMkLst>
        </pc:spChg>
        <pc:spChg chg="add mod">
          <ac:chgData name="Manish Sharma" userId="b799adb9ba789c8f" providerId="LiveId" clId="{4105C92B-BBD3-407D-9684-91D37221424B}" dt="2022-04-26T06:37:41.991" v="446"/>
          <ac:spMkLst>
            <pc:docMk/>
            <pc:sldMk cId="250476190" sldId="310"/>
            <ac:spMk id="9" creationId="{6D54650C-A9E8-459C-9D78-872E80C1D85C}"/>
          </ac:spMkLst>
        </pc:spChg>
        <pc:spChg chg="add mod">
          <ac:chgData name="Manish Sharma" userId="b799adb9ba789c8f" providerId="LiveId" clId="{4105C92B-BBD3-407D-9684-91D37221424B}" dt="2022-04-26T06:37:54.360" v="447"/>
          <ac:spMkLst>
            <pc:docMk/>
            <pc:sldMk cId="250476190" sldId="310"/>
            <ac:spMk id="10" creationId="{EB4CD9DF-E818-4CC1-AA69-7A327CC5F6F3}"/>
          </ac:spMkLst>
        </pc:spChg>
        <pc:spChg chg="add mod">
          <ac:chgData name="Manish Sharma" userId="b799adb9ba789c8f" providerId="LiveId" clId="{4105C92B-BBD3-407D-9684-91D37221424B}" dt="2022-04-26T06:37:54.360" v="447"/>
          <ac:spMkLst>
            <pc:docMk/>
            <pc:sldMk cId="250476190" sldId="310"/>
            <ac:spMk id="12" creationId="{FAFE8F67-51FB-49D2-99D3-4D81AFBD7082}"/>
          </ac:spMkLst>
        </pc:spChg>
        <pc:spChg chg="add mod">
          <ac:chgData name="Manish Sharma" userId="b799adb9ba789c8f" providerId="LiveId" clId="{4105C92B-BBD3-407D-9684-91D37221424B}" dt="2022-04-26T06:38:00.290" v="448"/>
          <ac:spMkLst>
            <pc:docMk/>
            <pc:sldMk cId="250476190" sldId="310"/>
            <ac:spMk id="13" creationId="{6F3194A8-4F31-4815-90EA-4BB384B75353}"/>
          </ac:spMkLst>
        </pc:spChg>
        <pc:spChg chg="add mod">
          <ac:chgData name="Manish Sharma" userId="b799adb9ba789c8f" providerId="LiveId" clId="{4105C92B-BBD3-407D-9684-91D37221424B}" dt="2022-04-26T06:38:37.940" v="449"/>
          <ac:spMkLst>
            <pc:docMk/>
            <pc:sldMk cId="250476190" sldId="310"/>
            <ac:spMk id="14" creationId="{35DDF73E-A88A-43F0-BE7C-975EA4B40843}"/>
          </ac:spMkLst>
        </pc:spChg>
        <pc:spChg chg="add mod">
          <ac:chgData name="Manish Sharma" userId="b799adb9ba789c8f" providerId="LiveId" clId="{4105C92B-BBD3-407D-9684-91D37221424B}" dt="2022-04-26T06:38:47.594" v="450"/>
          <ac:spMkLst>
            <pc:docMk/>
            <pc:sldMk cId="250476190" sldId="310"/>
            <ac:spMk id="16" creationId="{11955461-299B-4CDC-9A88-3C06761078E1}"/>
          </ac:spMkLst>
        </pc:spChg>
        <pc:spChg chg="add mod">
          <ac:chgData name="Manish Sharma" userId="b799adb9ba789c8f" providerId="LiveId" clId="{4105C92B-BBD3-407D-9684-91D37221424B}" dt="2022-04-26T06:39:04.395" v="451"/>
          <ac:spMkLst>
            <pc:docMk/>
            <pc:sldMk cId="250476190" sldId="310"/>
            <ac:spMk id="19" creationId="{C123697A-6413-4578-98E0-BD9BC065DB91}"/>
          </ac:spMkLst>
        </pc:spChg>
        <pc:spChg chg="add mod">
          <ac:chgData name="Manish Sharma" userId="b799adb9ba789c8f" providerId="LiveId" clId="{4105C92B-BBD3-407D-9684-91D37221424B}" dt="2022-04-26T06:39:15.821" v="452"/>
          <ac:spMkLst>
            <pc:docMk/>
            <pc:sldMk cId="250476190" sldId="310"/>
            <ac:spMk id="21" creationId="{00E61A34-F1BC-4704-B4FE-ED8309BDC61F}"/>
          </ac:spMkLst>
        </pc:spChg>
        <pc:spChg chg="add mod">
          <ac:chgData name="Manish Sharma" userId="b799adb9ba789c8f" providerId="LiveId" clId="{4105C92B-BBD3-407D-9684-91D37221424B}" dt="2022-04-26T06:39:15.821" v="452"/>
          <ac:spMkLst>
            <pc:docMk/>
            <pc:sldMk cId="250476190" sldId="310"/>
            <ac:spMk id="22" creationId="{C12B508D-B10A-4253-A263-3E0E76900C85}"/>
          </ac:spMkLst>
        </pc:spChg>
        <pc:spChg chg="add mod">
          <ac:chgData name="Manish Sharma" userId="b799adb9ba789c8f" providerId="LiveId" clId="{4105C92B-BBD3-407D-9684-91D37221424B}" dt="2022-04-26T06:39:36.774" v="453"/>
          <ac:spMkLst>
            <pc:docMk/>
            <pc:sldMk cId="250476190" sldId="310"/>
            <ac:spMk id="24" creationId="{E4F17A5F-B9B3-4FE8-9105-154B1F934C06}"/>
          </ac:spMkLst>
        </pc:spChg>
        <pc:spChg chg="add mod">
          <ac:chgData name="Manish Sharma" userId="b799adb9ba789c8f" providerId="LiveId" clId="{4105C92B-BBD3-407D-9684-91D37221424B}" dt="2022-04-26T06:39:36.774" v="453"/>
          <ac:spMkLst>
            <pc:docMk/>
            <pc:sldMk cId="250476190" sldId="310"/>
            <ac:spMk id="25" creationId="{9F6EC127-FF25-4BF1-ADB7-E71F756B4AA8}"/>
          </ac:spMkLst>
        </pc:spChg>
        <pc:spChg chg="add mod">
          <ac:chgData name="Manish Sharma" userId="b799adb9ba789c8f" providerId="LiveId" clId="{4105C92B-BBD3-407D-9684-91D37221424B}" dt="2022-04-26T06:44:53.993" v="459" actId="1076"/>
          <ac:spMkLst>
            <pc:docMk/>
            <pc:sldMk cId="250476190" sldId="310"/>
            <ac:spMk id="27" creationId="{6B368703-2EE0-44FF-9808-336ADA5230DB}"/>
          </ac:spMkLst>
        </pc:spChg>
        <pc:cxnChg chg="add mod">
          <ac:chgData name="Manish Sharma" userId="b799adb9ba789c8f" providerId="LiveId" clId="{4105C92B-BBD3-407D-9684-91D37221424B}" dt="2022-04-26T06:35:22.782" v="445"/>
          <ac:cxnSpMkLst>
            <pc:docMk/>
            <pc:sldMk cId="250476190" sldId="310"/>
            <ac:cxnSpMk id="5" creationId="{A961D0CE-C017-4C35-A436-8E4B4AB548DE}"/>
          </ac:cxnSpMkLst>
        </pc:cxnChg>
        <pc:cxnChg chg="add mod">
          <ac:chgData name="Manish Sharma" userId="b799adb9ba789c8f" providerId="LiveId" clId="{4105C92B-BBD3-407D-9684-91D37221424B}" dt="2022-04-26T06:37:41.991" v="446"/>
          <ac:cxnSpMkLst>
            <pc:docMk/>
            <pc:sldMk cId="250476190" sldId="310"/>
            <ac:cxnSpMk id="8" creationId="{9238D225-86D5-41D6-9919-4F8F08C4E9CF}"/>
          </ac:cxnSpMkLst>
        </pc:cxnChg>
        <pc:cxnChg chg="add mod">
          <ac:chgData name="Manish Sharma" userId="b799adb9ba789c8f" providerId="LiveId" clId="{4105C92B-BBD3-407D-9684-91D37221424B}" dt="2022-04-26T06:37:54.360" v="447"/>
          <ac:cxnSpMkLst>
            <pc:docMk/>
            <pc:sldMk cId="250476190" sldId="310"/>
            <ac:cxnSpMk id="11" creationId="{017A3961-A699-4AA6-93CE-1E092E187193}"/>
          </ac:cxnSpMkLst>
        </pc:cxnChg>
        <pc:cxnChg chg="add mod">
          <ac:chgData name="Manish Sharma" userId="b799adb9ba789c8f" providerId="LiveId" clId="{4105C92B-BBD3-407D-9684-91D37221424B}" dt="2022-04-26T06:38:37.940" v="449"/>
          <ac:cxnSpMkLst>
            <pc:docMk/>
            <pc:sldMk cId="250476190" sldId="310"/>
            <ac:cxnSpMk id="15" creationId="{F72C250A-CEB7-41F7-B252-687326B67B62}"/>
          </ac:cxnSpMkLst>
        </pc:cxnChg>
        <pc:cxnChg chg="add mod">
          <ac:chgData name="Manish Sharma" userId="b799adb9ba789c8f" providerId="LiveId" clId="{4105C92B-BBD3-407D-9684-91D37221424B}" dt="2022-04-26T06:38:47.594" v="450"/>
          <ac:cxnSpMkLst>
            <pc:docMk/>
            <pc:sldMk cId="250476190" sldId="310"/>
            <ac:cxnSpMk id="17" creationId="{0AB835E8-A6AE-4E78-A266-BC93B02B494E}"/>
          </ac:cxnSpMkLst>
        </pc:cxnChg>
        <pc:cxnChg chg="add mod">
          <ac:chgData name="Manish Sharma" userId="b799adb9ba789c8f" providerId="LiveId" clId="{4105C92B-BBD3-407D-9684-91D37221424B}" dt="2022-04-26T06:38:47.594" v="450"/>
          <ac:cxnSpMkLst>
            <pc:docMk/>
            <pc:sldMk cId="250476190" sldId="310"/>
            <ac:cxnSpMk id="18" creationId="{241217BC-CD88-41F2-B824-44D862B22967}"/>
          </ac:cxnSpMkLst>
        </pc:cxnChg>
        <pc:cxnChg chg="add mod">
          <ac:chgData name="Manish Sharma" userId="b799adb9ba789c8f" providerId="LiveId" clId="{4105C92B-BBD3-407D-9684-91D37221424B}" dt="2022-04-26T06:39:15.821" v="452"/>
          <ac:cxnSpMkLst>
            <pc:docMk/>
            <pc:sldMk cId="250476190" sldId="310"/>
            <ac:cxnSpMk id="20" creationId="{6749A678-4307-47E5-AB30-C34905168164}"/>
          </ac:cxnSpMkLst>
        </pc:cxnChg>
        <pc:cxnChg chg="add mod">
          <ac:chgData name="Manish Sharma" userId="b799adb9ba789c8f" providerId="LiveId" clId="{4105C92B-BBD3-407D-9684-91D37221424B}" dt="2022-04-26T06:39:36.774" v="453"/>
          <ac:cxnSpMkLst>
            <pc:docMk/>
            <pc:sldMk cId="250476190" sldId="310"/>
            <ac:cxnSpMk id="23" creationId="{8D8F192C-FC01-4A2C-BEAB-11718B0DF83D}"/>
          </ac:cxnSpMkLst>
        </pc:cxnChg>
        <pc:cxnChg chg="add mod">
          <ac:chgData name="Manish Sharma" userId="b799adb9ba789c8f" providerId="LiveId" clId="{4105C92B-BBD3-407D-9684-91D37221424B}" dt="2022-04-26T06:39:58.502" v="454"/>
          <ac:cxnSpMkLst>
            <pc:docMk/>
            <pc:sldMk cId="250476190" sldId="310"/>
            <ac:cxnSpMk id="26" creationId="{2193118C-9E9F-4A42-9882-BC1C84A17EC6}"/>
          </ac:cxnSpMkLst>
        </pc:cxnChg>
      </pc:sldChg>
      <pc:sldChg chg="addSp delSp modSp add mod">
        <pc:chgData name="Manish Sharma" userId="b799adb9ba789c8f" providerId="LiveId" clId="{4105C92B-BBD3-407D-9684-91D37221424B}" dt="2022-04-26T06:45:50.681" v="464" actId="20577"/>
        <pc:sldMkLst>
          <pc:docMk/>
          <pc:sldMk cId="3800967475" sldId="311"/>
        </pc:sldMkLst>
        <pc:spChg chg="mod">
          <ac:chgData name="Manish Sharma" userId="b799adb9ba789c8f" providerId="LiveId" clId="{4105C92B-BBD3-407D-9684-91D37221424B}" dt="2022-04-26T06:45:44.801" v="462"/>
          <ac:spMkLst>
            <pc:docMk/>
            <pc:sldMk cId="3800967475" sldId="311"/>
            <ac:spMk id="2" creationId="{B78A7132-5120-4982-BE77-793B931417DE}"/>
          </ac:spMkLst>
        </pc:spChg>
        <pc:spChg chg="mod">
          <ac:chgData name="Manish Sharma" userId="b799adb9ba789c8f" providerId="LiveId" clId="{4105C92B-BBD3-407D-9684-91D37221424B}" dt="2022-04-26T06:45:50.681" v="464" actId="20577"/>
          <ac:spMkLst>
            <pc:docMk/>
            <pc:sldMk cId="3800967475" sldId="311"/>
            <ac:spMk id="3" creationId="{DE4740D1-7B52-4004-A9A6-44A6F6FD53B3}"/>
          </ac:spMkLst>
        </pc:spChg>
        <pc:spChg chg="add del mod">
          <ac:chgData name="Manish Sharma" userId="b799adb9ba789c8f" providerId="LiveId" clId="{4105C92B-BBD3-407D-9684-91D37221424B}" dt="2022-04-26T06:45:44.801" v="462"/>
          <ac:spMkLst>
            <pc:docMk/>
            <pc:sldMk cId="3800967475" sldId="311"/>
            <ac:spMk id="4" creationId="{16653AD5-5D96-48BB-9176-5B16F9B3B734}"/>
          </ac:spMkLst>
        </pc:spChg>
        <pc:spChg chg="add del mod">
          <ac:chgData name="Manish Sharma" userId="b799adb9ba789c8f" providerId="LiveId" clId="{4105C92B-BBD3-407D-9684-91D37221424B}" dt="2022-04-26T06:45:44.801" v="462"/>
          <ac:spMkLst>
            <pc:docMk/>
            <pc:sldMk cId="3800967475" sldId="311"/>
            <ac:spMk id="5" creationId="{E2CCDE69-6E3C-47E8-8713-62D25B1AAB6C}"/>
          </ac:spMkLst>
        </pc:spChg>
      </pc:sldChg>
      <pc:sldChg chg="addSp delSp modSp add mod">
        <pc:chgData name="Manish Sharma" userId="b799adb9ba789c8f" providerId="LiveId" clId="{4105C92B-BBD3-407D-9684-91D37221424B}" dt="2022-04-26T06:46:40.189" v="468"/>
        <pc:sldMkLst>
          <pc:docMk/>
          <pc:sldMk cId="27849995" sldId="312"/>
        </pc:sldMkLst>
        <pc:spChg chg="mod">
          <ac:chgData name="Manish Sharma" userId="b799adb9ba789c8f" providerId="LiveId" clId="{4105C92B-BBD3-407D-9684-91D37221424B}" dt="2022-04-26T06:46:40.189" v="468"/>
          <ac:spMkLst>
            <pc:docMk/>
            <pc:sldMk cId="27849995" sldId="312"/>
            <ac:spMk id="2" creationId="{F6CBB953-B866-4928-896D-E103B132853F}"/>
          </ac:spMkLst>
        </pc:spChg>
        <pc:spChg chg="mod">
          <ac:chgData name="Manish Sharma" userId="b799adb9ba789c8f" providerId="LiveId" clId="{4105C92B-BBD3-407D-9684-91D37221424B}" dt="2022-04-26T06:46:40.189" v="468"/>
          <ac:spMkLst>
            <pc:docMk/>
            <pc:sldMk cId="27849995" sldId="312"/>
            <ac:spMk id="3" creationId="{E3409BB0-F2D3-4C60-B946-1EE33E7A265B}"/>
          </ac:spMkLst>
        </pc:spChg>
        <pc:spChg chg="add del mod">
          <ac:chgData name="Manish Sharma" userId="b799adb9ba789c8f" providerId="LiveId" clId="{4105C92B-BBD3-407D-9684-91D37221424B}" dt="2022-04-26T06:46:40.189" v="468"/>
          <ac:spMkLst>
            <pc:docMk/>
            <pc:sldMk cId="27849995" sldId="312"/>
            <ac:spMk id="4" creationId="{A1E9DBF1-A2A5-4340-A173-1C87E3D2462D}"/>
          </ac:spMkLst>
        </pc:spChg>
        <pc:spChg chg="add del mod">
          <ac:chgData name="Manish Sharma" userId="b799adb9ba789c8f" providerId="LiveId" clId="{4105C92B-BBD3-407D-9684-91D37221424B}" dt="2022-04-26T06:46:40.189" v="468"/>
          <ac:spMkLst>
            <pc:docMk/>
            <pc:sldMk cId="27849995" sldId="312"/>
            <ac:spMk id="5" creationId="{9A50538E-A653-4A1C-A14D-DE10EAB56DAA}"/>
          </ac:spMkLst>
        </pc:spChg>
      </pc:sldChg>
      <pc:sldChg chg="modSp add mod">
        <pc:chgData name="Manish Sharma" userId="b799adb9ba789c8f" providerId="LiveId" clId="{4105C92B-BBD3-407D-9684-91D37221424B}" dt="2022-04-26T07:26:51.550" v="716" actId="20577"/>
        <pc:sldMkLst>
          <pc:docMk/>
          <pc:sldMk cId="3678634431" sldId="313"/>
        </pc:sldMkLst>
        <pc:spChg chg="mod">
          <ac:chgData name="Manish Sharma" userId="b799adb9ba789c8f" providerId="LiveId" clId="{4105C92B-BBD3-407D-9684-91D37221424B}" dt="2022-04-26T07:26:51.550" v="716" actId="20577"/>
          <ac:spMkLst>
            <pc:docMk/>
            <pc:sldMk cId="3678634431" sldId="313"/>
            <ac:spMk id="2" creationId="{B78A7132-5120-4982-BE77-793B931417DE}"/>
          </ac:spMkLst>
        </pc:spChg>
        <pc:spChg chg="mod">
          <ac:chgData name="Manish Sharma" userId="b799adb9ba789c8f" providerId="LiveId" clId="{4105C92B-BBD3-407D-9684-91D37221424B}" dt="2022-04-26T07:24:23.326" v="525" actId="20577"/>
          <ac:spMkLst>
            <pc:docMk/>
            <pc:sldMk cId="3678634431" sldId="313"/>
            <ac:spMk id="3" creationId="{DE4740D1-7B52-4004-A9A6-44A6F6FD53B3}"/>
          </ac:spMkLst>
        </pc:spChg>
      </pc:sldChg>
      <pc:sldChg chg="modSp new mod">
        <pc:chgData name="Manish Sharma" userId="b799adb9ba789c8f" providerId="LiveId" clId="{4105C92B-BBD3-407D-9684-91D37221424B}" dt="2022-04-26T07:25:26.321" v="573" actId="20577"/>
        <pc:sldMkLst>
          <pc:docMk/>
          <pc:sldMk cId="1927161338" sldId="314"/>
        </pc:sldMkLst>
        <pc:spChg chg="mod">
          <ac:chgData name="Manish Sharma" userId="b799adb9ba789c8f" providerId="LiveId" clId="{4105C92B-BBD3-407D-9684-91D37221424B}" dt="2022-04-26T07:25:26.321" v="573" actId="20577"/>
          <ac:spMkLst>
            <pc:docMk/>
            <pc:sldMk cId="1927161338" sldId="314"/>
            <ac:spMk id="2" creationId="{CA674618-8DB8-4F8F-A806-D9199E616025}"/>
          </ac:spMkLst>
        </pc:spChg>
        <pc:spChg chg="mod">
          <ac:chgData name="Manish Sharma" userId="b799adb9ba789c8f" providerId="LiveId" clId="{4105C92B-BBD3-407D-9684-91D37221424B}" dt="2022-04-26T07:25:08.815" v="541" actId="20577"/>
          <ac:spMkLst>
            <pc:docMk/>
            <pc:sldMk cId="1927161338" sldId="314"/>
            <ac:spMk id="3" creationId="{07AFCC2F-51C6-4F06-945C-7D853482C7C5}"/>
          </ac:spMkLst>
        </pc:spChg>
      </pc:sldChg>
      <pc:sldChg chg="modSp new mod">
        <pc:chgData name="Manish Sharma" userId="b799adb9ba789c8f" providerId="LiveId" clId="{4105C92B-BBD3-407D-9684-91D37221424B}" dt="2022-04-26T07:26:31.157" v="698" actId="20577"/>
        <pc:sldMkLst>
          <pc:docMk/>
          <pc:sldMk cId="705739876" sldId="315"/>
        </pc:sldMkLst>
        <pc:spChg chg="mod">
          <ac:chgData name="Manish Sharma" userId="b799adb9ba789c8f" providerId="LiveId" clId="{4105C92B-BBD3-407D-9684-91D37221424B}" dt="2022-04-26T07:25:38.647" v="579" actId="20577"/>
          <ac:spMkLst>
            <pc:docMk/>
            <pc:sldMk cId="705739876" sldId="315"/>
            <ac:spMk id="2" creationId="{64B9B26B-ACDC-4594-A17D-1B90FFCEAC04}"/>
          </ac:spMkLst>
        </pc:spChg>
        <pc:spChg chg="mod">
          <ac:chgData name="Manish Sharma" userId="b799adb9ba789c8f" providerId="LiveId" clId="{4105C92B-BBD3-407D-9684-91D37221424B}" dt="2022-04-26T07:26:31.157" v="698" actId="20577"/>
          <ac:spMkLst>
            <pc:docMk/>
            <pc:sldMk cId="705739876" sldId="315"/>
            <ac:spMk id="3" creationId="{A14F99BD-BEEC-4543-8843-450F87F13611}"/>
          </ac:spMkLst>
        </pc:spChg>
      </pc:sldChg>
      <pc:sldChg chg="del">
        <pc:chgData name="Manish Sharma" userId="b799adb9ba789c8f" providerId="LiveId" clId="{4105C92B-BBD3-407D-9684-91D37221424B}" dt="2022-04-26T03:36:29.714" v="3" actId="47"/>
        <pc:sldMkLst>
          <pc:docMk/>
          <pc:sldMk cId="3401202457" sldId="315"/>
        </pc:sldMkLst>
      </pc:sldChg>
      <pc:sldChg chg="addSp delSp modSp add">
        <pc:chgData name="Manish Sharma" userId="b799adb9ba789c8f" providerId="LiveId" clId="{4105C92B-BBD3-407D-9684-91D37221424B}" dt="2022-04-26T07:58:18.021" v="718"/>
        <pc:sldMkLst>
          <pc:docMk/>
          <pc:sldMk cId="2615748070" sldId="316"/>
        </pc:sldMkLst>
        <pc:spChg chg="mod">
          <ac:chgData name="Manish Sharma" userId="b799adb9ba789c8f" providerId="LiveId" clId="{4105C92B-BBD3-407D-9684-91D37221424B}" dt="2022-04-26T07:58:18.021" v="718"/>
          <ac:spMkLst>
            <pc:docMk/>
            <pc:sldMk cId="2615748070" sldId="316"/>
            <ac:spMk id="2" creationId="{B56CB72A-6B61-4D32-8DB8-41E8C2843E08}"/>
          </ac:spMkLst>
        </pc:spChg>
        <pc:spChg chg="mod">
          <ac:chgData name="Manish Sharma" userId="b799adb9ba789c8f" providerId="LiveId" clId="{4105C92B-BBD3-407D-9684-91D37221424B}" dt="2022-04-26T07:58:18.021" v="718"/>
          <ac:spMkLst>
            <pc:docMk/>
            <pc:sldMk cId="2615748070" sldId="316"/>
            <ac:spMk id="3" creationId="{343E549C-5F08-412F-941F-FB6B65E12A94}"/>
          </ac:spMkLst>
        </pc:spChg>
        <pc:spChg chg="add del mod">
          <ac:chgData name="Manish Sharma" userId="b799adb9ba789c8f" providerId="LiveId" clId="{4105C92B-BBD3-407D-9684-91D37221424B}" dt="2022-04-26T07:58:18.021" v="718"/>
          <ac:spMkLst>
            <pc:docMk/>
            <pc:sldMk cId="2615748070" sldId="316"/>
            <ac:spMk id="4" creationId="{83039A50-9C67-4852-96A8-7EE5CAE7E35C}"/>
          </ac:spMkLst>
        </pc:spChg>
        <pc:spChg chg="add del mod">
          <ac:chgData name="Manish Sharma" userId="b799adb9ba789c8f" providerId="LiveId" clId="{4105C92B-BBD3-407D-9684-91D37221424B}" dt="2022-04-26T07:58:18.021" v="718"/>
          <ac:spMkLst>
            <pc:docMk/>
            <pc:sldMk cId="2615748070" sldId="316"/>
            <ac:spMk id="5" creationId="{4D1A00B3-97B1-47F0-9649-AEBC78838439}"/>
          </ac:spMkLst>
        </pc:spChg>
      </pc:sldChg>
      <pc:sldChg chg="addSp delSp modSp add mod">
        <pc:chgData name="Manish Sharma" userId="b799adb9ba789c8f" providerId="LiveId" clId="{4105C92B-BBD3-407D-9684-91D37221424B}" dt="2022-04-26T08:06:24.010" v="723" actId="27636"/>
        <pc:sldMkLst>
          <pc:docMk/>
          <pc:sldMk cId="1774331945" sldId="317"/>
        </pc:sldMkLst>
        <pc:spChg chg="mod">
          <ac:chgData name="Manish Sharma" userId="b799adb9ba789c8f" providerId="LiveId" clId="{4105C92B-BBD3-407D-9684-91D37221424B}" dt="2022-04-26T08:06:23.792" v="722"/>
          <ac:spMkLst>
            <pc:docMk/>
            <pc:sldMk cId="1774331945" sldId="317"/>
            <ac:spMk id="2" creationId="{5CE46743-547D-4ABE-8AE7-12015DB6213C}"/>
          </ac:spMkLst>
        </pc:spChg>
        <pc:spChg chg="mod">
          <ac:chgData name="Manish Sharma" userId="b799adb9ba789c8f" providerId="LiveId" clId="{4105C92B-BBD3-407D-9684-91D37221424B}" dt="2022-04-26T08:06:24.010" v="723" actId="27636"/>
          <ac:spMkLst>
            <pc:docMk/>
            <pc:sldMk cId="1774331945" sldId="317"/>
            <ac:spMk id="3" creationId="{93B8B1E2-52E1-4508-868F-4DA339371926}"/>
          </ac:spMkLst>
        </pc:spChg>
        <pc:spChg chg="add del mod">
          <ac:chgData name="Manish Sharma" userId="b799adb9ba789c8f" providerId="LiveId" clId="{4105C92B-BBD3-407D-9684-91D37221424B}" dt="2022-04-26T08:06:23.792" v="722"/>
          <ac:spMkLst>
            <pc:docMk/>
            <pc:sldMk cId="1774331945" sldId="317"/>
            <ac:spMk id="4" creationId="{10CA84B1-295A-4477-9676-C36366C164B6}"/>
          </ac:spMkLst>
        </pc:spChg>
        <pc:spChg chg="add del mod">
          <ac:chgData name="Manish Sharma" userId="b799adb9ba789c8f" providerId="LiveId" clId="{4105C92B-BBD3-407D-9684-91D37221424B}" dt="2022-04-26T08:06:23.792" v="722"/>
          <ac:spMkLst>
            <pc:docMk/>
            <pc:sldMk cId="1774331945" sldId="317"/>
            <ac:spMk id="5" creationId="{3F24EAE0-3562-4BC6-B80A-EDFB6C577CFA}"/>
          </ac:spMkLst>
        </pc:spChg>
      </pc:sldChg>
      <pc:sldChg chg="addSp delSp modSp new mod">
        <pc:chgData name="Manish Sharma" userId="b799adb9ba789c8f" providerId="LiveId" clId="{4105C92B-BBD3-407D-9684-91D37221424B}" dt="2022-04-26T09:20:43.045" v="928" actId="403"/>
        <pc:sldMkLst>
          <pc:docMk/>
          <pc:sldMk cId="3085016096" sldId="318"/>
        </pc:sldMkLst>
        <pc:spChg chg="mod">
          <ac:chgData name="Manish Sharma" userId="b799adb9ba789c8f" providerId="LiveId" clId="{4105C92B-BBD3-407D-9684-91D37221424B}" dt="2022-04-26T09:20:43.045" v="928" actId="403"/>
          <ac:spMkLst>
            <pc:docMk/>
            <pc:sldMk cId="3085016096" sldId="318"/>
            <ac:spMk id="2" creationId="{90B7C8BF-582D-474A-A87C-730629A886BD}"/>
          </ac:spMkLst>
        </pc:spChg>
        <pc:spChg chg="del">
          <ac:chgData name="Manish Sharma" userId="b799adb9ba789c8f" providerId="LiveId" clId="{4105C92B-BBD3-407D-9684-91D37221424B}" dt="2022-04-26T09:12:58.343" v="734" actId="478"/>
          <ac:spMkLst>
            <pc:docMk/>
            <pc:sldMk cId="3085016096" sldId="318"/>
            <ac:spMk id="3" creationId="{4DFB4E94-2D37-4624-9F04-23024467FCCB}"/>
          </ac:spMkLst>
        </pc:spChg>
        <pc:spChg chg="add mod">
          <ac:chgData name="Manish Sharma" userId="b799adb9ba789c8f" providerId="LiveId" clId="{4105C92B-BBD3-407D-9684-91D37221424B}" dt="2022-04-26T09:16:57.724" v="906" actId="403"/>
          <ac:spMkLst>
            <pc:docMk/>
            <pc:sldMk cId="3085016096" sldId="318"/>
            <ac:spMk id="4" creationId="{C9868DB6-32D2-4B53-836A-F19C1D75BDF1}"/>
          </ac:spMkLst>
        </pc:spChg>
        <pc:spChg chg="add del mod">
          <ac:chgData name="Manish Sharma" userId="b799adb9ba789c8f" providerId="LiveId" clId="{4105C92B-BBD3-407D-9684-91D37221424B}" dt="2022-04-26T09:20:22.970" v="913" actId="478"/>
          <ac:spMkLst>
            <pc:docMk/>
            <pc:sldMk cId="3085016096" sldId="318"/>
            <ac:spMk id="5" creationId="{87095D44-4471-410D-97F7-026378E6DA23}"/>
          </ac:spMkLst>
        </pc:spChg>
      </pc:sldChg>
      <pc:sldChg chg="addSp delSp modSp new mod">
        <pc:chgData name="Manish Sharma" userId="b799adb9ba789c8f" providerId="LiveId" clId="{4105C92B-BBD3-407D-9684-91D37221424B}" dt="2022-04-26T11:04:38.092" v="936" actId="1076"/>
        <pc:sldMkLst>
          <pc:docMk/>
          <pc:sldMk cId="352331484" sldId="319"/>
        </pc:sldMkLst>
        <pc:spChg chg="mod">
          <ac:chgData name="Manish Sharma" userId="b799adb9ba789c8f" providerId="LiveId" clId="{4105C92B-BBD3-407D-9684-91D37221424B}" dt="2022-04-26T11:03:16.497" v="930"/>
          <ac:spMkLst>
            <pc:docMk/>
            <pc:sldMk cId="352331484" sldId="319"/>
            <ac:spMk id="2" creationId="{753D9D8F-D7BD-434A-924B-8DA1473963E1}"/>
          </ac:spMkLst>
        </pc:spChg>
        <pc:spChg chg="del">
          <ac:chgData name="Manish Sharma" userId="b799adb9ba789c8f" providerId="LiveId" clId="{4105C92B-BBD3-407D-9684-91D37221424B}" dt="2022-04-26T11:03:24.767" v="931" actId="478"/>
          <ac:spMkLst>
            <pc:docMk/>
            <pc:sldMk cId="352331484" sldId="319"/>
            <ac:spMk id="3" creationId="{8586607D-BF3E-46EF-AC26-E2D149D4ED19}"/>
          </ac:spMkLst>
        </pc:spChg>
        <pc:spChg chg="add mod">
          <ac:chgData name="Manish Sharma" userId="b799adb9ba789c8f" providerId="LiveId" clId="{4105C92B-BBD3-407D-9684-91D37221424B}" dt="2022-04-26T11:04:33.942" v="935" actId="164"/>
          <ac:spMkLst>
            <pc:docMk/>
            <pc:sldMk cId="352331484" sldId="319"/>
            <ac:spMk id="4" creationId="{C2CF1E93-6F0A-4696-84F0-059CD6CE0BC4}"/>
          </ac:spMkLst>
        </pc:spChg>
        <pc:spChg chg="add mod">
          <ac:chgData name="Manish Sharma" userId="b799adb9ba789c8f" providerId="LiveId" clId="{4105C92B-BBD3-407D-9684-91D37221424B}" dt="2022-04-26T11:04:33.942" v="935" actId="164"/>
          <ac:spMkLst>
            <pc:docMk/>
            <pc:sldMk cId="352331484" sldId="319"/>
            <ac:spMk id="5" creationId="{11A3AE09-D534-4457-B1FC-C06A67AB5284}"/>
          </ac:spMkLst>
        </pc:spChg>
        <pc:spChg chg="add mod">
          <ac:chgData name="Manish Sharma" userId="b799adb9ba789c8f" providerId="LiveId" clId="{4105C92B-BBD3-407D-9684-91D37221424B}" dt="2022-04-26T11:04:33.942" v="935" actId="164"/>
          <ac:spMkLst>
            <pc:docMk/>
            <pc:sldMk cId="352331484" sldId="319"/>
            <ac:spMk id="6" creationId="{5B35B5C7-5A2D-479C-B207-514E7A43B38C}"/>
          </ac:spMkLst>
        </pc:spChg>
        <pc:spChg chg="add mod">
          <ac:chgData name="Manish Sharma" userId="b799adb9ba789c8f" providerId="LiveId" clId="{4105C92B-BBD3-407D-9684-91D37221424B}" dt="2022-04-26T11:04:33.942" v="935" actId="164"/>
          <ac:spMkLst>
            <pc:docMk/>
            <pc:sldMk cId="352331484" sldId="319"/>
            <ac:spMk id="7" creationId="{6A0AD35E-5E7E-43BB-A7DA-CDE67DFEED05}"/>
          </ac:spMkLst>
        </pc:spChg>
        <pc:spChg chg="add mod">
          <ac:chgData name="Manish Sharma" userId="b799adb9ba789c8f" providerId="LiveId" clId="{4105C92B-BBD3-407D-9684-91D37221424B}" dt="2022-04-26T11:04:33.942" v="935" actId="164"/>
          <ac:spMkLst>
            <pc:docMk/>
            <pc:sldMk cId="352331484" sldId="319"/>
            <ac:spMk id="8" creationId="{2B4E2759-A7FA-4779-8BD8-33CC428D2C38}"/>
          </ac:spMkLst>
        </pc:spChg>
        <pc:spChg chg="add mod ord">
          <ac:chgData name="Manish Sharma" userId="b799adb9ba789c8f" providerId="LiveId" clId="{4105C92B-BBD3-407D-9684-91D37221424B}" dt="2022-04-26T11:04:33.942" v="935" actId="164"/>
          <ac:spMkLst>
            <pc:docMk/>
            <pc:sldMk cId="352331484" sldId="319"/>
            <ac:spMk id="9" creationId="{FD79E8CC-EF43-4B21-B97B-0837FF1BBC2F}"/>
          </ac:spMkLst>
        </pc:spChg>
        <pc:grpChg chg="add mod">
          <ac:chgData name="Manish Sharma" userId="b799adb9ba789c8f" providerId="LiveId" clId="{4105C92B-BBD3-407D-9684-91D37221424B}" dt="2022-04-26T11:04:38.092" v="936" actId="1076"/>
          <ac:grpSpMkLst>
            <pc:docMk/>
            <pc:sldMk cId="352331484" sldId="319"/>
            <ac:grpSpMk id="10" creationId="{03C14034-527E-4C28-ABF0-E146AEBF5935}"/>
          </ac:grpSpMkLst>
        </pc:grpChg>
      </pc:sldChg>
      <pc:sldChg chg="add del">
        <pc:chgData name="Manish Sharma" userId="b799adb9ba789c8f" providerId="LiveId" clId="{4105C92B-BBD3-407D-9684-91D37221424B}" dt="2022-04-26T18:53:40.301" v="1017" actId="47"/>
        <pc:sldMkLst>
          <pc:docMk/>
          <pc:sldMk cId="1049458976" sldId="320"/>
        </pc:sldMkLst>
      </pc:sldChg>
      <pc:sldChg chg="modSp add mod">
        <pc:chgData name="Manish Sharma" userId="b799adb9ba789c8f" providerId="LiveId" clId="{4105C92B-BBD3-407D-9684-91D37221424B}" dt="2022-04-27T06:58:44.954" v="1171" actId="27636"/>
        <pc:sldMkLst>
          <pc:docMk/>
          <pc:sldMk cId="4078862901" sldId="320"/>
        </pc:sldMkLst>
        <pc:spChg chg="mod">
          <ac:chgData name="Manish Sharma" userId="b799adb9ba789c8f" providerId="LiveId" clId="{4105C92B-BBD3-407D-9684-91D37221424B}" dt="2022-04-27T06:58:44.954" v="1171" actId="27636"/>
          <ac:spMkLst>
            <pc:docMk/>
            <pc:sldMk cId="4078862901" sldId="320"/>
            <ac:spMk id="2" creationId="{74D2F960-4230-4B7D-BF82-FDD09DE73712}"/>
          </ac:spMkLst>
        </pc:spChg>
        <pc:spChg chg="mod">
          <ac:chgData name="Manish Sharma" userId="b799adb9ba789c8f" providerId="LiveId" clId="{4105C92B-BBD3-407D-9684-91D37221424B}" dt="2022-04-27T06:58:44.953" v="1170" actId="27636"/>
          <ac:spMkLst>
            <pc:docMk/>
            <pc:sldMk cId="4078862901" sldId="320"/>
            <ac:spMk id="3" creationId="{DE86228B-D693-4EF7-838C-125F37007CD2}"/>
          </ac:spMkLst>
        </pc:spChg>
      </pc:sldChg>
      <pc:sldChg chg="addSp delSp modSp new mod setBg">
        <pc:chgData name="Manish Sharma" userId="b799adb9ba789c8f" providerId="LiveId" clId="{4105C92B-BBD3-407D-9684-91D37221424B}" dt="2022-04-27T02:54:32.167" v="1092" actId="26606"/>
        <pc:sldMkLst>
          <pc:docMk/>
          <pc:sldMk cId="3869840393" sldId="321"/>
        </pc:sldMkLst>
        <pc:spChg chg="mod">
          <ac:chgData name="Manish Sharma" userId="b799adb9ba789c8f" providerId="LiveId" clId="{4105C92B-BBD3-407D-9684-91D37221424B}" dt="2022-04-27T02:54:32.167" v="1092" actId="26606"/>
          <ac:spMkLst>
            <pc:docMk/>
            <pc:sldMk cId="3869840393" sldId="321"/>
            <ac:spMk id="2" creationId="{7ED5B2A1-5D83-40B4-AB15-B9727586C887}"/>
          </ac:spMkLst>
        </pc:spChg>
        <pc:spChg chg="add del mod">
          <ac:chgData name="Manish Sharma" userId="b799adb9ba789c8f" providerId="LiveId" clId="{4105C92B-BBD3-407D-9684-91D37221424B}" dt="2022-04-27T02:54:32.167" v="1092" actId="26606"/>
          <ac:spMkLst>
            <pc:docMk/>
            <pc:sldMk cId="3869840393" sldId="321"/>
            <ac:spMk id="3" creationId="{627B6844-D7B2-4FF5-BC32-9BC78123A0A5}"/>
          </ac:spMkLst>
        </pc:spChg>
        <pc:spChg chg="add del mod">
          <ac:chgData name="Manish Sharma" userId="b799adb9ba789c8f" providerId="LiveId" clId="{4105C92B-BBD3-407D-9684-91D37221424B}" dt="2022-04-26T11:43:11.773" v="943"/>
          <ac:spMkLst>
            <pc:docMk/>
            <pc:sldMk cId="3869840393" sldId="321"/>
            <ac:spMk id="4" creationId="{C9480FE6-E093-4B81-8580-37B18DC742AE}"/>
          </ac:spMkLst>
        </pc:spChg>
        <pc:spChg chg="add del">
          <ac:chgData name="Manish Sharma" userId="b799adb9ba789c8f" providerId="LiveId" clId="{4105C92B-BBD3-407D-9684-91D37221424B}" dt="2022-04-26T18:49:20.809" v="962"/>
          <ac:spMkLst>
            <pc:docMk/>
            <pc:sldMk cId="3869840393" sldId="321"/>
            <ac:spMk id="5" creationId="{9D3444FB-F364-4A32-B3EB-51458C11DB64}"/>
          </ac:spMkLst>
        </pc:spChg>
        <pc:spChg chg="add del">
          <ac:chgData name="Manish Sharma" userId="b799adb9ba789c8f" providerId="LiveId" clId="{4105C92B-BBD3-407D-9684-91D37221424B}" dt="2022-04-26T18:49:28.183" v="965"/>
          <ac:spMkLst>
            <pc:docMk/>
            <pc:sldMk cId="3869840393" sldId="321"/>
            <ac:spMk id="6" creationId="{746313A5-D604-424A-8F39-9356163D263D}"/>
          </ac:spMkLst>
        </pc:spChg>
        <pc:spChg chg="add del mod">
          <ac:chgData name="Manish Sharma" userId="b799adb9ba789c8f" providerId="LiveId" clId="{4105C92B-BBD3-407D-9684-91D37221424B}" dt="2022-04-26T18:53:11.919" v="1015"/>
          <ac:spMkLst>
            <pc:docMk/>
            <pc:sldMk cId="3869840393" sldId="321"/>
            <ac:spMk id="7" creationId="{4E340E51-247B-4540-B574-A9C23474AECC}"/>
          </ac:spMkLst>
        </pc:spChg>
        <pc:spChg chg="add del mod">
          <ac:chgData name="Manish Sharma" userId="b799adb9ba789c8f" providerId="LiveId" clId="{4105C92B-BBD3-407D-9684-91D37221424B}" dt="2022-04-26T18:53:11.919" v="1015"/>
          <ac:spMkLst>
            <pc:docMk/>
            <pc:sldMk cId="3869840393" sldId="321"/>
            <ac:spMk id="8" creationId="{094EDF32-8B27-4AFC-86F0-02617494D9D6}"/>
          </ac:spMkLst>
        </pc:spChg>
        <pc:spChg chg="add del">
          <ac:chgData name="Manish Sharma" userId="b799adb9ba789c8f" providerId="LiveId" clId="{4105C92B-BBD3-407D-9684-91D37221424B}" dt="2022-04-27T02:54:27.214" v="1090" actId="26606"/>
          <ac:spMkLst>
            <pc:docMk/>
            <pc:sldMk cId="3869840393" sldId="321"/>
            <ac:spMk id="9" creationId="{1BB867FF-FC45-48F7-8104-F89BE54909F1}"/>
          </ac:spMkLst>
        </pc:spChg>
        <pc:spChg chg="add del">
          <ac:chgData name="Manish Sharma" userId="b799adb9ba789c8f" providerId="LiveId" clId="{4105C92B-BBD3-407D-9684-91D37221424B}" dt="2022-04-27T02:54:27.214" v="1090" actId="26606"/>
          <ac:spMkLst>
            <pc:docMk/>
            <pc:sldMk cId="3869840393" sldId="321"/>
            <ac:spMk id="10" creationId="{8BB56887-D0D5-4F0C-9E19-7247EB83C8B7}"/>
          </ac:spMkLst>
        </pc:spChg>
        <pc:spChg chg="add del">
          <ac:chgData name="Manish Sharma" userId="b799adb9ba789c8f" providerId="LiveId" clId="{4105C92B-BBD3-407D-9684-91D37221424B}" dt="2022-04-27T02:54:27.214" v="1090" actId="26606"/>
          <ac:spMkLst>
            <pc:docMk/>
            <pc:sldMk cId="3869840393" sldId="321"/>
            <ac:spMk id="12" creationId="{081E4A58-353D-44AE-B2FC-2A74E2E400F7}"/>
          </ac:spMkLst>
        </pc:spChg>
        <pc:spChg chg="add del">
          <ac:chgData name="Manish Sharma" userId="b799adb9ba789c8f" providerId="LiveId" clId="{4105C92B-BBD3-407D-9684-91D37221424B}" dt="2022-04-27T02:54:32.167" v="1092" actId="26606"/>
          <ac:spMkLst>
            <pc:docMk/>
            <pc:sldMk cId="3869840393" sldId="321"/>
            <ac:spMk id="14" creationId="{100EDD19-6802-4EC3-95CE-CFFAB042CFD6}"/>
          </ac:spMkLst>
        </pc:spChg>
        <pc:spChg chg="add del">
          <ac:chgData name="Manish Sharma" userId="b799adb9ba789c8f" providerId="LiveId" clId="{4105C92B-BBD3-407D-9684-91D37221424B}" dt="2022-04-27T02:54:32.167" v="1092" actId="26606"/>
          <ac:spMkLst>
            <pc:docMk/>
            <pc:sldMk cId="3869840393" sldId="321"/>
            <ac:spMk id="15" creationId="{DB17E863-922E-4C26-BD64-E8FD41D28661}"/>
          </ac:spMkLst>
        </pc:spChg>
      </pc:sldChg>
      <pc:sldChg chg="del">
        <pc:chgData name="Manish Sharma" userId="b799adb9ba789c8f" providerId="LiveId" clId="{4105C92B-BBD3-407D-9684-91D37221424B}" dt="2022-04-26T03:36:29.714" v="3" actId="47"/>
        <pc:sldMkLst>
          <pc:docMk/>
          <pc:sldMk cId="672012168" sldId="322"/>
        </pc:sldMkLst>
      </pc:sldChg>
      <pc:sldChg chg="addSp delSp modSp add mod setBg">
        <pc:chgData name="Manish Sharma" userId="b799adb9ba789c8f" providerId="LiveId" clId="{4105C92B-BBD3-407D-9684-91D37221424B}" dt="2022-04-26T18:55:45.313" v="1022" actId="26606"/>
        <pc:sldMkLst>
          <pc:docMk/>
          <pc:sldMk cId="1810848185" sldId="322"/>
        </pc:sldMkLst>
        <pc:spChg chg="mod">
          <ac:chgData name="Manish Sharma" userId="b799adb9ba789c8f" providerId="LiveId" clId="{4105C92B-BBD3-407D-9684-91D37221424B}" dt="2022-04-26T18:55:45.313" v="1022" actId="26606"/>
          <ac:spMkLst>
            <pc:docMk/>
            <pc:sldMk cId="1810848185" sldId="322"/>
            <ac:spMk id="2" creationId="{3DFDA921-0AE3-4301-81DA-26D1EA142A81}"/>
          </ac:spMkLst>
        </pc:spChg>
        <pc:spChg chg="del mod">
          <ac:chgData name="Manish Sharma" userId="b799adb9ba789c8f" providerId="LiveId" clId="{4105C92B-BBD3-407D-9684-91D37221424B}" dt="2022-04-26T18:55:45.313" v="1022" actId="26606"/>
          <ac:spMkLst>
            <pc:docMk/>
            <pc:sldMk cId="1810848185" sldId="322"/>
            <ac:spMk id="3" creationId="{F40F4BC8-FC49-4966-B554-2C6E9A658104}"/>
          </ac:spMkLst>
        </pc:spChg>
        <pc:spChg chg="add">
          <ac:chgData name="Manish Sharma" userId="b799adb9ba789c8f" providerId="LiveId" clId="{4105C92B-BBD3-407D-9684-91D37221424B}" dt="2022-04-26T18:55:45.313" v="1022" actId="26606"/>
          <ac:spMkLst>
            <pc:docMk/>
            <pc:sldMk cId="1810848185" sldId="322"/>
            <ac:spMk id="9" creationId="{B819A166-7571-4003-A6B8-B62034C3ED30}"/>
          </ac:spMkLst>
        </pc:spChg>
        <pc:graphicFrameChg chg="add">
          <ac:chgData name="Manish Sharma" userId="b799adb9ba789c8f" providerId="LiveId" clId="{4105C92B-BBD3-407D-9684-91D37221424B}" dt="2022-04-26T18:55:45.313" v="1022" actId="26606"/>
          <ac:graphicFrameMkLst>
            <pc:docMk/>
            <pc:sldMk cId="1810848185" sldId="322"/>
            <ac:graphicFrameMk id="5" creationId="{545DA6DC-280D-EABB-9F93-C3309A82D0A7}"/>
          </ac:graphicFrameMkLst>
        </pc:graphicFrameChg>
      </pc:sldChg>
      <pc:sldChg chg="del">
        <pc:chgData name="Manish Sharma" userId="b799adb9ba789c8f" providerId="LiveId" clId="{4105C92B-BBD3-407D-9684-91D37221424B}" dt="2022-04-26T03:36:29.714" v="3" actId="47"/>
        <pc:sldMkLst>
          <pc:docMk/>
          <pc:sldMk cId="1558062592" sldId="323"/>
        </pc:sldMkLst>
      </pc:sldChg>
      <pc:sldChg chg="addSp delSp modSp new mod setBg">
        <pc:chgData name="Manish Sharma" userId="b799adb9ba789c8f" providerId="LiveId" clId="{4105C92B-BBD3-407D-9684-91D37221424B}" dt="2022-04-27T02:54:49.923" v="1099" actId="20577"/>
        <pc:sldMkLst>
          <pc:docMk/>
          <pc:sldMk cId="2596759209" sldId="323"/>
        </pc:sldMkLst>
        <pc:spChg chg="mod">
          <ac:chgData name="Manish Sharma" userId="b799adb9ba789c8f" providerId="LiveId" clId="{4105C92B-BBD3-407D-9684-91D37221424B}" dt="2022-04-27T02:54:49.923" v="1099" actId="20577"/>
          <ac:spMkLst>
            <pc:docMk/>
            <pc:sldMk cId="2596759209" sldId="323"/>
            <ac:spMk id="2" creationId="{AAC9F38D-9814-4670-BE69-ADE960E72263}"/>
          </ac:spMkLst>
        </pc:spChg>
        <pc:spChg chg="add del mod">
          <ac:chgData name="Manish Sharma" userId="b799adb9ba789c8f" providerId="LiveId" clId="{4105C92B-BBD3-407D-9684-91D37221424B}" dt="2022-04-27T02:54:41.870" v="1096"/>
          <ac:spMkLst>
            <pc:docMk/>
            <pc:sldMk cId="2596759209" sldId="323"/>
            <ac:spMk id="3" creationId="{64B1A93A-A202-4E12-803A-F2B1EA7249DB}"/>
          </ac:spMkLst>
        </pc:spChg>
        <pc:spChg chg="add del mod">
          <ac:chgData name="Manish Sharma" userId="b799adb9ba789c8f" providerId="LiveId" clId="{4105C92B-BBD3-407D-9684-91D37221424B}" dt="2022-04-27T02:49:21.400" v="1027"/>
          <ac:spMkLst>
            <pc:docMk/>
            <pc:sldMk cId="2596759209" sldId="323"/>
            <ac:spMk id="4" creationId="{1D69C7F0-AB1B-4D81-9475-16F6992F6EEC}"/>
          </ac:spMkLst>
        </pc:spChg>
        <pc:spChg chg="add del mod">
          <ac:chgData name="Manish Sharma" userId="b799adb9ba789c8f" providerId="LiveId" clId="{4105C92B-BBD3-407D-9684-91D37221424B}" dt="2022-04-27T02:54:41.870" v="1096"/>
          <ac:spMkLst>
            <pc:docMk/>
            <pc:sldMk cId="2596759209" sldId="323"/>
            <ac:spMk id="5" creationId="{512C515C-1396-452C-BB9D-967855E1AFA7}"/>
          </ac:spMkLst>
        </pc:spChg>
        <pc:spChg chg="add del mod">
          <ac:chgData name="Manish Sharma" userId="b799adb9ba789c8f" providerId="LiveId" clId="{4105C92B-BBD3-407D-9684-91D37221424B}" dt="2022-04-27T02:54:41.870" v="1096"/>
          <ac:spMkLst>
            <pc:docMk/>
            <pc:sldMk cId="2596759209" sldId="323"/>
            <ac:spMk id="6" creationId="{4B1BC0BA-4386-4231-9027-D636EBEBFD47}"/>
          </ac:spMkLst>
        </pc:spChg>
        <pc:spChg chg="add del">
          <ac:chgData name="Manish Sharma" userId="b799adb9ba789c8f" providerId="LiveId" clId="{4105C92B-BBD3-407D-9684-91D37221424B}" dt="2022-04-27T02:53:24.281" v="1080" actId="26606"/>
          <ac:spMkLst>
            <pc:docMk/>
            <pc:sldMk cId="2596759209" sldId="323"/>
            <ac:spMk id="8" creationId="{1BB867FF-FC45-48F7-8104-F89BE54909F1}"/>
          </ac:spMkLst>
        </pc:spChg>
        <pc:spChg chg="add del">
          <ac:chgData name="Manish Sharma" userId="b799adb9ba789c8f" providerId="LiveId" clId="{4105C92B-BBD3-407D-9684-91D37221424B}" dt="2022-04-27T02:53:24.281" v="1080" actId="26606"/>
          <ac:spMkLst>
            <pc:docMk/>
            <pc:sldMk cId="2596759209" sldId="323"/>
            <ac:spMk id="10" creationId="{8BB56887-D0D5-4F0C-9E19-7247EB83C8B7}"/>
          </ac:spMkLst>
        </pc:spChg>
        <pc:spChg chg="add del">
          <ac:chgData name="Manish Sharma" userId="b799adb9ba789c8f" providerId="LiveId" clId="{4105C92B-BBD3-407D-9684-91D37221424B}" dt="2022-04-27T02:53:24.281" v="1080" actId="26606"/>
          <ac:spMkLst>
            <pc:docMk/>
            <pc:sldMk cId="2596759209" sldId="323"/>
            <ac:spMk id="12" creationId="{081E4A58-353D-44AE-B2FC-2A74E2E400F7}"/>
          </ac:spMkLst>
        </pc:spChg>
        <pc:spChg chg="add del">
          <ac:chgData name="Manish Sharma" userId="b799adb9ba789c8f" providerId="LiveId" clId="{4105C92B-BBD3-407D-9684-91D37221424B}" dt="2022-04-27T02:53:27.409" v="1082" actId="26606"/>
          <ac:spMkLst>
            <pc:docMk/>
            <pc:sldMk cId="2596759209" sldId="323"/>
            <ac:spMk id="14" creationId="{100EDD19-6802-4EC3-95CE-CFFAB042CFD6}"/>
          </ac:spMkLst>
        </pc:spChg>
        <pc:spChg chg="add del">
          <ac:chgData name="Manish Sharma" userId="b799adb9ba789c8f" providerId="LiveId" clId="{4105C92B-BBD3-407D-9684-91D37221424B}" dt="2022-04-27T02:53:27.409" v="1082" actId="26606"/>
          <ac:spMkLst>
            <pc:docMk/>
            <pc:sldMk cId="2596759209" sldId="323"/>
            <ac:spMk id="15" creationId="{DB17E863-922E-4C26-BD64-E8FD41D28661}"/>
          </ac:spMkLst>
        </pc:spChg>
        <pc:spChg chg="add del">
          <ac:chgData name="Manish Sharma" userId="b799adb9ba789c8f" providerId="LiveId" clId="{4105C92B-BBD3-407D-9684-91D37221424B}" dt="2022-04-27T02:53:39.147" v="1084" actId="26606"/>
          <ac:spMkLst>
            <pc:docMk/>
            <pc:sldMk cId="2596759209" sldId="323"/>
            <ac:spMk id="17" creationId="{907EF6B7-1338-4443-8C46-6A318D952DFD}"/>
          </ac:spMkLst>
        </pc:spChg>
        <pc:spChg chg="add del">
          <ac:chgData name="Manish Sharma" userId="b799adb9ba789c8f" providerId="LiveId" clId="{4105C92B-BBD3-407D-9684-91D37221424B}" dt="2022-04-27T02:53:39.147" v="1084" actId="26606"/>
          <ac:spMkLst>
            <pc:docMk/>
            <pc:sldMk cId="2596759209" sldId="323"/>
            <ac:spMk id="18" creationId="{DAAE4CDD-124C-4DCF-9584-B6033B545DD5}"/>
          </ac:spMkLst>
        </pc:spChg>
        <pc:spChg chg="add del">
          <ac:chgData name="Manish Sharma" userId="b799adb9ba789c8f" providerId="LiveId" clId="{4105C92B-BBD3-407D-9684-91D37221424B}" dt="2022-04-27T02:53:39.147" v="1084" actId="26606"/>
          <ac:spMkLst>
            <pc:docMk/>
            <pc:sldMk cId="2596759209" sldId="323"/>
            <ac:spMk id="19" creationId="{081E4A58-353D-44AE-B2FC-2A74E2E400F7}"/>
          </ac:spMkLst>
        </pc:spChg>
        <pc:spChg chg="add del">
          <ac:chgData name="Manish Sharma" userId="b799adb9ba789c8f" providerId="LiveId" clId="{4105C92B-BBD3-407D-9684-91D37221424B}" dt="2022-04-27T02:54:40.912" v="1094" actId="26606"/>
          <ac:spMkLst>
            <pc:docMk/>
            <pc:sldMk cId="2596759209" sldId="323"/>
            <ac:spMk id="21" creationId="{1BB867FF-FC45-48F7-8104-F89BE54909F1}"/>
          </ac:spMkLst>
        </pc:spChg>
        <pc:spChg chg="add del">
          <ac:chgData name="Manish Sharma" userId="b799adb9ba789c8f" providerId="LiveId" clId="{4105C92B-BBD3-407D-9684-91D37221424B}" dt="2022-04-27T02:54:40.912" v="1094" actId="26606"/>
          <ac:spMkLst>
            <pc:docMk/>
            <pc:sldMk cId="2596759209" sldId="323"/>
            <ac:spMk id="22" creationId="{8BB56887-D0D5-4F0C-9E19-7247EB83C8B7}"/>
          </ac:spMkLst>
        </pc:spChg>
        <pc:spChg chg="add del">
          <ac:chgData name="Manish Sharma" userId="b799adb9ba789c8f" providerId="LiveId" clId="{4105C92B-BBD3-407D-9684-91D37221424B}" dt="2022-04-27T02:54:40.912" v="1094" actId="26606"/>
          <ac:spMkLst>
            <pc:docMk/>
            <pc:sldMk cId="2596759209" sldId="323"/>
            <ac:spMk id="23" creationId="{081E4A58-353D-44AE-B2FC-2A74E2E400F7}"/>
          </ac:spMkLst>
        </pc:spChg>
      </pc:sldChg>
      <pc:sldChg chg="modSp add mod">
        <pc:chgData name="Manish Sharma" userId="b799adb9ba789c8f" providerId="LiveId" clId="{4105C92B-BBD3-407D-9684-91D37221424B}" dt="2022-04-27T09:50:08.230" v="1193" actId="27636"/>
        <pc:sldMkLst>
          <pc:docMk/>
          <pc:sldMk cId="3255258127" sldId="324"/>
        </pc:sldMkLst>
        <pc:spChg chg="mod">
          <ac:chgData name="Manish Sharma" userId="b799adb9ba789c8f" providerId="LiveId" clId="{4105C92B-BBD3-407D-9684-91D37221424B}" dt="2022-04-27T09:50:08.230" v="1193" actId="27636"/>
          <ac:spMkLst>
            <pc:docMk/>
            <pc:sldMk cId="3255258127" sldId="324"/>
            <ac:spMk id="2" creationId="{8F59FFBF-CA81-4462-B071-7BB98E245255}"/>
          </ac:spMkLst>
        </pc:spChg>
      </pc:sldChg>
      <pc:sldChg chg="modSp add mod">
        <pc:chgData name="Manish Sharma" userId="b799adb9ba789c8f" providerId="LiveId" clId="{4105C92B-BBD3-407D-9684-91D37221424B}" dt="2022-04-27T09:57:49.595" v="1199" actId="20577"/>
        <pc:sldMkLst>
          <pc:docMk/>
          <pc:sldMk cId="3248288148" sldId="325"/>
        </pc:sldMkLst>
        <pc:spChg chg="mod">
          <ac:chgData name="Manish Sharma" userId="b799adb9ba789c8f" providerId="LiveId" clId="{4105C92B-BBD3-407D-9684-91D37221424B}" dt="2022-04-27T09:57:49.595" v="1199" actId="20577"/>
          <ac:spMkLst>
            <pc:docMk/>
            <pc:sldMk cId="3248288148" sldId="325"/>
            <ac:spMk id="3" creationId="{B8F05CF7-146A-4554-9120-4BFA77BBD3C2}"/>
          </ac:spMkLst>
        </pc:spChg>
      </pc:sldChg>
      <pc:sldChg chg="add">
        <pc:chgData name="Manish Sharma" userId="b799adb9ba789c8f" providerId="LiveId" clId="{4105C92B-BBD3-407D-9684-91D37221424B}" dt="2022-04-27T10:47:51.095" v="1232"/>
        <pc:sldMkLst>
          <pc:docMk/>
          <pc:sldMk cId="3301202624" sldId="326"/>
        </pc:sldMkLst>
      </pc:sldChg>
      <pc:sldChg chg="modSp add mod">
        <pc:chgData name="Manish Sharma" userId="b799adb9ba789c8f" providerId="LiveId" clId="{4105C92B-BBD3-407D-9684-91D37221424B}" dt="2022-04-28T04:58:55.335" v="1439" actId="20577"/>
        <pc:sldMkLst>
          <pc:docMk/>
          <pc:sldMk cId="521453919" sldId="327"/>
        </pc:sldMkLst>
        <pc:spChg chg="mod">
          <ac:chgData name="Manish Sharma" userId="b799adb9ba789c8f" providerId="LiveId" clId="{4105C92B-BBD3-407D-9684-91D37221424B}" dt="2022-04-28T04:58:55.335" v="1439" actId="20577"/>
          <ac:spMkLst>
            <pc:docMk/>
            <pc:sldMk cId="521453919" sldId="327"/>
            <ac:spMk id="3" creationId="{13D28530-1051-4C53-BF8C-12DDDDE191EF}"/>
          </ac:spMkLst>
        </pc:spChg>
      </pc:sldChg>
      <pc:sldChg chg="del">
        <pc:chgData name="Manish Sharma" userId="b799adb9ba789c8f" providerId="LiveId" clId="{4105C92B-BBD3-407D-9684-91D37221424B}" dt="2022-04-26T03:36:29.714" v="3" actId="47"/>
        <pc:sldMkLst>
          <pc:docMk/>
          <pc:sldMk cId="3573060485" sldId="328"/>
        </pc:sldMkLst>
      </pc:sldChg>
      <pc:sldChg chg="modSp add">
        <pc:chgData name="Manish Sharma" userId="b799adb9ba789c8f" providerId="LiveId" clId="{4105C92B-BBD3-407D-9684-91D37221424B}" dt="2022-04-28T08:44:14.029" v="1824" actId="1076"/>
        <pc:sldMkLst>
          <pc:docMk/>
          <pc:sldMk cId="1760135" sldId="329"/>
        </pc:sldMkLst>
        <pc:picChg chg="mod">
          <ac:chgData name="Manish Sharma" userId="b799adb9ba789c8f" providerId="LiveId" clId="{4105C92B-BBD3-407D-9684-91D37221424B}" dt="2022-04-28T08:44:14.029" v="1824" actId="1076"/>
          <ac:picMkLst>
            <pc:docMk/>
            <pc:sldMk cId="1760135" sldId="329"/>
            <ac:picMk id="4" creationId="{C99C7BFE-22FD-4AE5-85EA-8F697B547615}"/>
          </ac:picMkLst>
        </pc:picChg>
      </pc:sldChg>
      <pc:sldChg chg="del">
        <pc:chgData name="Manish Sharma" userId="b799adb9ba789c8f" providerId="LiveId" clId="{4105C92B-BBD3-407D-9684-91D37221424B}" dt="2022-04-26T03:36:29.714" v="3" actId="47"/>
        <pc:sldMkLst>
          <pc:docMk/>
          <pc:sldMk cId="3819615658" sldId="330"/>
        </pc:sldMkLst>
      </pc:sldChg>
      <pc:sldChg chg="modSp add mod">
        <pc:chgData name="Manish Sharma" userId="b799adb9ba789c8f" providerId="LiveId" clId="{4105C92B-BBD3-407D-9684-91D37221424B}" dt="2022-04-27T04:43:33.596" v="1101" actId="27636"/>
        <pc:sldMkLst>
          <pc:docMk/>
          <pc:sldMk cId="603294666" sldId="331"/>
        </pc:sldMkLst>
        <pc:spChg chg="mod">
          <ac:chgData name="Manish Sharma" userId="b799adb9ba789c8f" providerId="LiveId" clId="{4105C92B-BBD3-407D-9684-91D37221424B}" dt="2022-04-27T04:43:33.596" v="1101" actId="27636"/>
          <ac:spMkLst>
            <pc:docMk/>
            <pc:sldMk cId="603294666" sldId="331"/>
            <ac:spMk id="4" creationId="{C1EACD60-7EC3-439D-8D35-7052A1E557BE}"/>
          </ac:spMkLst>
        </pc:spChg>
      </pc:sldChg>
      <pc:sldChg chg="del">
        <pc:chgData name="Manish Sharma" userId="b799adb9ba789c8f" providerId="LiveId" clId="{4105C92B-BBD3-407D-9684-91D37221424B}" dt="2022-04-26T03:36:29.714" v="3" actId="47"/>
        <pc:sldMkLst>
          <pc:docMk/>
          <pc:sldMk cId="1872235650" sldId="331"/>
        </pc:sldMkLst>
      </pc:sldChg>
      <pc:sldChg chg="del">
        <pc:chgData name="Manish Sharma" userId="b799adb9ba789c8f" providerId="LiveId" clId="{4105C92B-BBD3-407D-9684-91D37221424B}" dt="2022-04-26T03:36:29.714" v="3" actId="47"/>
        <pc:sldMkLst>
          <pc:docMk/>
          <pc:sldMk cId="2699455721" sldId="332"/>
        </pc:sldMkLst>
      </pc:sldChg>
      <pc:sldChg chg="addSp delSp modSp add mod setBg">
        <pc:chgData name="Manish Sharma" userId="b799adb9ba789c8f" providerId="LiveId" clId="{4105C92B-BBD3-407D-9684-91D37221424B}" dt="2022-04-27T05:07:14.843" v="1106" actId="26606"/>
        <pc:sldMkLst>
          <pc:docMk/>
          <pc:sldMk cId="2724027664" sldId="332"/>
        </pc:sldMkLst>
        <pc:spChg chg="mod">
          <ac:chgData name="Manish Sharma" userId="b799adb9ba789c8f" providerId="LiveId" clId="{4105C92B-BBD3-407D-9684-91D37221424B}" dt="2022-04-27T05:07:14.843" v="1106" actId="26606"/>
          <ac:spMkLst>
            <pc:docMk/>
            <pc:sldMk cId="2724027664" sldId="332"/>
            <ac:spMk id="2" creationId="{FE3FD86B-DE4D-4FF8-8070-F315D63B7857}"/>
          </ac:spMkLst>
        </pc:spChg>
        <pc:spChg chg="del">
          <ac:chgData name="Manish Sharma" userId="b799adb9ba789c8f" providerId="LiveId" clId="{4105C92B-BBD3-407D-9684-91D37221424B}" dt="2022-04-27T05:07:14.843" v="1106" actId="26606"/>
          <ac:spMkLst>
            <pc:docMk/>
            <pc:sldMk cId="2724027664" sldId="332"/>
            <ac:spMk id="3" creationId="{27A52A4C-B5D0-4F84-9F2F-329848192DEC}"/>
          </ac:spMkLst>
        </pc:spChg>
        <pc:graphicFrameChg chg="add">
          <ac:chgData name="Manish Sharma" userId="b799adb9ba789c8f" providerId="LiveId" clId="{4105C92B-BBD3-407D-9684-91D37221424B}" dt="2022-04-27T05:07:14.843" v="1106" actId="26606"/>
          <ac:graphicFrameMkLst>
            <pc:docMk/>
            <pc:sldMk cId="2724027664" sldId="332"/>
            <ac:graphicFrameMk id="5" creationId="{21DEF201-9BC7-317A-2DB1-F48AB28EA5EB}"/>
          </ac:graphicFrameMkLst>
        </pc:graphicFrameChg>
      </pc:sldChg>
      <pc:sldChg chg="modSp new mod">
        <pc:chgData name="Manish Sharma" userId="b799adb9ba789c8f" providerId="LiveId" clId="{4105C92B-BBD3-407D-9684-91D37221424B}" dt="2022-04-27T05:10:53.858" v="1116"/>
        <pc:sldMkLst>
          <pc:docMk/>
          <pc:sldMk cId="144911442" sldId="333"/>
        </pc:sldMkLst>
        <pc:spChg chg="mod">
          <ac:chgData name="Manish Sharma" userId="b799adb9ba789c8f" providerId="LiveId" clId="{4105C92B-BBD3-407D-9684-91D37221424B}" dt="2022-04-27T05:10:53.858" v="1116"/>
          <ac:spMkLst>
            <pc:docMk/>
            <pc:sldMk cId="144911442" sldId="333"/>
            <ac:spMk id="2" creationId="{58BEDEA6-AC86-4477-80D6-8611387DC4A8}"/>
          </ac:spMkLst>
        </pc:spChg>
        <pc:spChg chg="mod">
          <ac:chgData name="Manish Sharma" userId="b799adb9ba789c8f" providerId="LiveId" clId="{4105C92B-BBD3-407D-9684-91D37221424B}" dt="2022-04-27T05:10:46.444" v="1111" actId="6549"/>
          <ac:spMkLst>
            <pc:docMk/>
            <pc:sldMk cId="144911442" sldId="333"/>
            <ac:spMk id="3" creationId="{F97D6C5F-1A1B-49AC-8F2D-EE0393E1680A}"/>
          </ac:spMkLst>
        </pc:spChg>
      </pc:sldChg>
      <pc:sldChg chg="del">
        <pc:chgData name="Manish Sharma" userId="b799adb9ba789c8f" providerId="LiveId" clId="{4105C92B-BBD3-407D-9684-91D37221424B}" dt="2022-04-26T03:36:29.714" v="3" actId="47"/>
        <pc:sldMkLst>
          <pc:docMk/>
          <pc:sldMk cId="4165250704" sldId="333"/>
        </pc:sldMkLst>
      </pc:sldChg>
      <pc:sldChg chg="del">
        <pc:chgData name="Manish Sharma" userId="b799adb9ba789c8f" providerId="LiveId" clId="{4105C92B-BBD3-407D-9684-91D37221424B}" dt="2022-04-26T03:36:29.714" v="3" actId="47"/>
        <pc:sldMkLst>
          <pc:docMk/>
          <pc:sldMk cId="389683339" sldId="334"/>
        </pc:sldMkLst>
      </pc:sldChg>
      <pc:sldChg chg="addSp delSp modSp new mod">
        <pc:chgData name="Manish Sharma" userId="b799adb9ba789c8f" providerId="LiveId" clId="{4105C92B-BBD3-407D-9684-91D37221424B}" dt="2022-04-27T05:13:09.876" v="1134" actId="33524"/>
        <pc:sldMkLst>
          <pc:docMk/>
          <pc:sldMk cId="697300457" sldId="334"/>
        </pc:sldMkLst>
        <pc:spChg chg="mod">
          <ac:chgData name="Manish Sharma" userId="b799adb9ba789c8f" providerId="LiveId" clId="{4105C92B-BBD3-407D-9684-91D37221424B}" dt="2022-04-27T05:11:31.785" v="1118"/>
          <ac:spMkLst>
            <pc:docMk/>
            <pc:sldMk cId="697300457" sldId="334"/>
            <ac:spMk id="2" creationId="{BEB3E580-6EB7-41C9-AFFF-18E322D20E4A}"/>
          </ac:spMkLst>
        </pc:spChg>
        <pc:spChg chg="mod">
          <ac:chgData name="Manish Sharma" userId="b799adb9ba789c8f" providerId="LiveId" clId="{4105C92B-BBD3-407D-9684-91D37221424B}" dt="2022-04-27T05:13:09.876" v="1134" actId="33524"/>
          <ac:spMkLst>
            <pc:docMk/>
            <pc:sldMk cId="697300457" sldId="334"/>
            <ac:spMk id="3" creationId="{E3EE8C80-07C6-414C-9175-026C2B3F5ECB}"/>
          </ac:spMkLst>
        </pc:spChg>
        <pc:spChg chg="add del">
          <ac:chgData name="Manish Sharma" userId="b799adb9ba789c8f" providerId="LiveId" clId="{4105C92B-BBD3-407D-9684-91D37221424B}" dt="2022-04-27T05:11:58.923" v="1123"/>
          <ac:spMkLst>
            <pc:docMk/>
            <pc:sldMk cId="697300457" sldId="334"/>
            <ac:spMk id="4" creationId="{E8ADF21D-C30D-471D-8E65-C1B49F17CA06}"/>
          </ac:spMkLst>
        </pc:spChg>
      </pc:sldChg>
      <pc:sldChg chg="del">
        <pc:chgData name="Manish Sharma" userId="b799adb9ba789c8f" providerId="LiveId" clId="{4105C92B-BBD3-407D-9684-91D37221424B}" dt="2022-04-26T03:36:29.714" v="3" actId="47"/>
        <pc:sldMkLst>
          <pc:docMk/>
          <pc:sldMk cId="1358718415" sldId="335"/>
        </pc:sldMkLst>
      </pc:sldChg>
      <pc:sldChg chg="modSp add mod">
        <pc:chgData name="Manish Sharma" userId="b799adb9ba789c8f" providerId="LiveId" clId="{4105C92B-BBD3-407D-9684-91D37221424B}" dt="2022-04-27T06:24:07.856" v="1145" actId="6549"/>
        <pc:sldMkLst>
          <pc:docMk/>
          <pc:sldMk cId="4198382552" sldId="335"/>
        </pc:sldMkLst>
        <pc:spChg chg="mod">
          <ac:chgData name="Manish Sharma" userId="b799adb9ba789c8f" providerId="LiveId" clId="{4105C92B-BBD3-407D-9684-91D37221424B}" dt="2022-04-27T06:23:43.861" v="1136" actId="27636"/>
          <ac:spMkLst>
            <pc:docMk/>
            <pc:sldMk cId="4198382552" sldId="335"/>
            <ac:spMk id="2" creationId="{200B82DB-5666-4D21-9ADB-5B816738A471}"/>
          </ac:spMkLst>
        </pc:spChg>
        <pc:spChg chg="mod">
          <ac:chgData name="Manish Sharma" userId="b799adb9ba789c8f" providerId="LiveId" clId="{4105C92B-BBD3-407D-9684-91D37221424B}" dt="2022-04-27T06:24:07.856" v="1145" actId="6549"/>
          <ac:spMkLst>
            <pc:docMk/>
            <pc:sldMk cId="4198382552" sldId="335"/>
            <ac:spMk id="4" creationId="{A0C155F6-EDA6-490E-8527-DD0DD1D7DA99}"/>
          </ac:spMkLst>
        </pc:spChg>
      </pc:sldChg>
      <pc:sldChg chg="del">
        <pc:chgData name="Manish Sharma" userId="b799adb9ba789c8f" providerId="LiveId" clId="{4105C92B-BBD3-407D-9684-91D37221424B}" dt="2022-04-26T03:36:29.714" v="3" actId="47"/>
        <pc:sldMkLst>
          <pc:docMk/>
          <pc:sldMk cId="560902878" sldId="336"/>
        </pc:sldMkLst>
      </pc:sldChg>
      <pc:sldChg chg="modSp add mod">
        <pc:chgData name="Manish Sharma" userId="b799adb9ba789c8f" providerId="LiveId" clId="{4105C92B-BBD3-407D-9684-91D37221424B}" dt="2022-04-27T06:23:43.902" v="1137" actId="27636"/>
        <pc:sldMkLst>
          <pc:docMk/>
          <pc:sldMk cId="3205903522" sldId="336"/>
        </pc:sldMkLst>
        <pc:spChg chg="mod">
          <ac:chgData name="Manish Sharma" userId="b799adb9ba789c8f" providerId="LiveId" clId="{4105C92B-BBD3-407D-9684-91D37221424B}" dt="2022-04-27T06:23:43.902" v="1137" actId="27636"/>
          <ac:spMkLst>
            <pc:docMk/>
            <pc:sldMk cId="3205903522" sldId="336"/>
            <ac:spMk id="5" creationId="{FB8E7FB4-3224-4CDC-A90F-67E31FD29CF2}"/>
          </ac:spMkLst>
        </pc:spChg>
      </pc:sldChg>
      <pc:sldChg chg="add">
        <pc:chgData name="Manish Sharma" userId="b799adb9ba789c8f" providerId="LiveId" clId="{4105C92B-BBD3-407D-9684-91D37221424B}" dt="2022-04-27T06:23:43.762" v="1135"/>
        <pc:sldMkLst>
          <pc:docMk/>
          <pc:sldMk cId="3016633635" sldId="337"/>
        </pc:sldMkLst>
      </pc:sldChg>
      <pc:sldChg chg="del">
        <pc:chgData name="Manish Sharma" userId="b799adb9ba789c8f" providerId="LiveId" clId="{4105C92B-BBD3-407D-9684-91D37221424B}" dt="2022-04-26T03:36:29.714" v="3" actId="47"/>
        <pc:sldMkLst>
          <pc:docMk/>
          <pc:sldMk cId="490180290" sldId="338"/>
        </pc:sldMkLst>
      </pc:sldChg>
      <pc:sldChg chg="modSp new mod">
        <pc:chgData name="Manish Sharma" userId="b799adb9ba789c8f" providerId="LiveId" clId="{4105C92B-BBD3-407D-9684-91D37221424B}" dt="2022-04-27T06:27:49.263" v="1165" actId="27636"/>
        <pc:sldMkLst>
          <pc:docMk/>
          <pc:sldMk cId="2402096242" sldId="338"/>
        </pc:sldMkLst>
        <pc:spChg chg="mod">
          <ac:chgData name="Manish Sharma" userId="b799adb9ba789c8f" providerId="LiveId" clId="{4105C92B-BBD3-407D-9684-91D37221424B}" dt="2022-04-27T06:26:02.713" v="1149"/>
          <ac:spMkLst>
            <pc:docMk/>
            <pc:sldMk cId="2402096242" sldId="338"/>
            <ac:spMk id="2" creationId="{A27BCDDC-A119-4629-BDDF-56C8D3F1613D}"/>
          </ac:spMkLst>
        </pc:spChg>
        <pc:spChg chg="mod">
          <ac:chgData name="Manish Sharma" userId="b799adb9ba789c8f" providerId="LiveId" clId="{4105C92B-BBD3-407D-9684-91D37221424B}" dt="2022-04-27T06:27:49.263" v="1165" actId="27636"/>
          <ac:spMkLst>
            <pc:docMk/>
            <pc:sldMk cId="2402096242" sldId="338"/>
            <ac:spMk id="3" creationId="{5D3BBC13-B81A-4C82-BD65-D1B480C4C2E9}"/>
          </ac:spMkLst>
        </pc:spChg>
      </pc:sldChg>
      <pc:sldChg chg="del">
        <pc:chgData name="Manish Sharma" userId="b799adb9ba789c8f" providerId="LiveId" clId="{4105C92B-BBD3-407D-9684-91D37221424B}" dt="2022-04-26T03:36:29.714" v="3" actId="47"/>
        <pc:sldMkLst>
          <pc:docMk/>
          <pc:sldMk cId="654887882" sldId="339"/>
        </pc:sldMkLst>
      </pc:sldChg>
      <pc:sldChg chg="modSp add mod">
        <pc:chgData name="Manish Sharma" userId="b799adb9ba789c8f" providerId="LiveId" clId="{4105C92B-BBD3-407D-9684-91D37221424B}" dt="2022-04-27T06:57:35.642" v="1168" actId="27636"/>
        <pc:sldMkLst>
          <pc:docMk/>
          <pc:sldMk cId="3481779306" sldId="339"/>
        </pc:sldMkLst>
        <pc:spChg chg="mod">
          <ac:chgData name="Manish Sharma" userId="b799adb9ba789c8f" providerId="LiveId" clId="{4105C92B-BBD3-407D-9684-91D37221424B}" dt="2022-04-27T06:57:35.636" v="1167" actId="27636"/>
          <ac:spMkLst>
            <pc:docMk/>
            <pc:sldMk cId="3481779306" sldId="339"/>
            <ac:spMk id="4" creationId="{458284BE-5F8A-4BC6-90E4-DDF649CBBEBF}"/>
          </ac:spMkLst>
        </pc:spChg>
        <pc:spChg chg="mod">
          <ac:chgData name="Manish Sharma" userId="b799adb9ba789c8f" providerId="LiveId" clId="{4105C92B-BBD3-407D-9684-91D37221424B}" dt="2022-04-27T06:57:35.642" v="1168" actId="27636"/>
          <ac:spMkLst>
            <pc:docMk/>
            <pc:sldMk cId="3481779306" sldId="339"/>
            <ac:spMk id="6" creationId="{CCF6C15B-D0C7-428D-A5C4-8CB761B5EB4E}"/>
          </ac:spMkLst>
        </pc:spChg>
      </pc:sldChg>
      <pc:sldChg chg="del">
        <pc:chgData name="Manish Sharma" userId="b799adb9ba789c8f" providerId="LiveId" clId="{4105C92B-BBD3-407D-9684-91D37221424B}" dt="2022-04-26T03:36:29.714" v="3" actId="47"/>
        <pc:sldMkLst>
          <pc:docMk/>
          <pc:sldMk cId="627418106" sldId="340"/>
        </pc:sldMkLst>
      </pc:sldChg>
      <pc:sldChg chg="addSp delSp modSp new mod">
        <pc:chgData name="Manish Sharma" userId="b799adb9ba789c8f" providerId="LiveId" clId="{4105C92B-BBD3-407D-9684-91D37221424B}" dt="2022-04-27T09:18:16.228" v="1179"/>
        <pc:sldMkLst>
          <pc:docMk/>
          <pc:sldMk cId="2987048403" sldId="340"/>
        </pc:sldMkLst>
        <pc:spChg chg="mod">
          <ac:chgData name="Manish Sharma" userId="b799adb9ba789c8f" providerId="LiveId" clId="{4105C92B-BBD3-407D-9684-91D37221424B}" dt="2022-04-27T08:05:34.528" v="1173"/>
          <ac:spMkLst>
            <pc:docMk/>
            <pc:sldMk cId="2987048403" sldId="340"/>
            <ac:spMk id="2" creationId="{4AFC665A-BE05-4761-9DBE-A11FAB4C41F3}"/>
          </ac:spMkLst>
        </pc:spChg>
        <pc:spChg chg="del">
          <ac:chgData name="Manish Sharma" userId="b799adb9ba789c8f" providerId="LiveId" clId="{4105C92B-BBD3-407D-9684-91D37221424B}" dt="2022-04-27T08:05:44.898" v="1174" actId="478"/>
          <ac:spMkLst>
            <pc:docMk/>
            <pc:sldMk cId="2987048403" sldId="340"/>
            <ac:spMk id="3" creationId="{B913E42F-44AD-4677-8B2C-2CB909CEC31F}"/>
          </ac:spMkLst>
        </pc:spChg>
        <pc:spChg chg="add mod">
          <ac:chgData name="Manish Sharma" userId="b799adb9ba789c8f" providerId="LiveId" clId="{4105C92B-BBD3-407D-9684-91D37221424B}" dt="2022-04-27T08:05:45.581" v="1175"/>
          <ac:spMkLst>
            <pc:docMk/>
            <pc:sldMk cId="2987048403" sldId="340"/>
            <ac:spMk id="4" creationId="{08221015-350D-47BC-BBDD-207B40F7763B}"/>
          </ac:spMkLst>
        </pc:spChg>
        <pc:spChg chg="add mod">
          <ac:chgData name="Manish Sharma" userId="b799adb9ba789c8f" providerId="LiveId" clId="{4105C92B-BBD3-407D-9684-91D37221424B}" dt="2022-04-27T08:05:45.581" v="1175"/>
          <ac:spMkLst>
            <pc:docMk/>
            <pc:sldMk cId="2987048403" sldId="340"/>
            <ac:spMk id="5" creationId="{C36AE461-760D-4BB7-823C-636D58A0EADE}"/>
          </ac:spMkLst>
        </pc:spChg>
        <pc:spChg chg="add mod">
          <ac:chgData name="Manish Sharma" userId="b799adb9ba789c8f" providerId="LiveId" clId="{4105C92B-BBD3-407D-9684-91D37221424B}" dt="2022-04-27T08:05:45.581" v="1175"/>
          <ac:spMkLst>
            <pc:docMk/>
            <pc:sldMk cId="2987048403" sldId="340"/>
            <ac:spMk id="6" creationId="{D7E85EAC-E0BD-43ED-8DCC-BC664F1BF301}"/>
          </ac:spMkLst>
        </pc:spChg>
        <pc:spChg chg="add mod">
          <ac:chgData name="Manish Sharma" userId="b799adb9ba789c8f" providerId="LiveId" clId="{4105C92B-BBD3-407D-9684-91D37221424B}" dt="2022-04-27T08:05:51.863" v="1177" actId="20577"/>
          <ac:spMkLst>
            <pc:docMk/>
            <pc:sldMk cId="2987048403" sldId="340"/>
            <ac:spMk id="8" creationId="{CD2AEB0C-23DD-462C-8881-E60BC2F19B45}"/>
          </ac:spMkLst>
        </pc:spChg>
        <pc:spChg chg="add mod">
          <ac:chgData name="Manish Sharma" userId="b799adb9ba789c8f" providerId="LiveId" clId="{4105C92B-BBD3-407D-9684-91D37221424B}" dt="2022-04-27T09:18:02.054" v="1178"/>
          <ac:spMkLst>
            <pc:docMk/>
            <pc:sldMk cId="2987048403" sldId="340"/>
            <ac:spMk id="9" creationId="{1C2FBEDE-2600-416C-9B2E-929E94BF6B0D}"/>
          </ac:spMkLst>
        </pc:spChg>
        <pc:spChg chg="add mod">
          <ac:chgData name="Manish Sharma" userId="b799adb9ba789c8f" providerId="LiveId" clId="{4105C92B-BBD3-407D-9684-91D37221424B}" dt="2022-04-27T09:18:02.054" v="1178"/>
          <ac:spMkLst>
            <pc:docMk/>
            <pc:sldMk cId="2987048403" sldId="340"/>
            <ac:spMk id="10" creationId="{3C413D3D-7B0F-4CEC-934E-F5BF1D8A174C}"/>
          </ac:spMkLst>
        </pc:spChg>
        <pc:spChg chg="add mod">
          <ac:chgData name="Manish Sharma" userId="b799adb9ba789c8f" providerId="LiveId" clId="{4105C92B-BBD3-407D-9684-91D37221424B}" dt="2022-04-27T09:18:02.054" v="1178"/>
          <ac:spMkLst>
            <pc:docMk/>
            <pc:sldMk cId="2987048403" sldId="340"/>
            <ac:spMk id="11" creationId="{8115489F-A948-4B3D-B799-3BC004BCF88B}"/>
          </ac:spMkLst>
        </pc:spChg>
        <pc:spChg chg="add mod">
          <ac:chgData name="Manish Sharma" userId="b799adb9ba789c8f" providerId="LiveId" clId="{4105C92B-BBD3-407D-9684-91D37221424B}" dt="2022-04-27T09:18:02.054" v="1178"/>
          <ac:spMkLst>
            <pc:docMk/>
            <pc:sldMk cId="2987048403" sldId="340"/>
            <ac:spMk id="13" creationId="{95D4C050-4703-45D3-B440-CCDCF70AAAFF}"/>
          </ac:spMkLst>
        </pc:spChg>
        <pc:spChg chg="add mod">
          <ac:chgData name="Manish Sharma" userId="b799adb9ba789c8f" providerId="LiveId" clId="{4105C92B-BBD3-407D-9684-91D37221424B}" dt="2022-04-27T09:18:02.054" v="1178"/>
          <ac:spMkLst>
            <pc:docMk/>
            <pc:sldMk cId="2987048403" sldId="340"/>
            <ac:spMk id="14" creationId="{07B0927B-2A66-4244-AB7C-EA9F2FE87771}"/>
          </ac:spMkLst>
        </pc:spChg>
        <pc:spChg chg="add mod">
          <ac:chgData name="Manish Sharma" userId="b799adb9ba789c8f" providerId="LiveId" clId="{4105C92B-BBD3-407D-9684-91D37221424B}" dt="2022-04-27T09:18:16.228" v="1179"/>
          <ac:spMkLst>
            <pc:docMk/>
            <pc:sldMk cId="2987048403" sldId="340"/>
            <ac:spMk id="15" creationId="{C8986205-67EA-46DE-9BAF-5E9B76E5E74C}"/>
          </ac:spMkLst>
        </pc:spChg>
        <pc:spChg chg="add mod">
          <ac:chgData name="Manish Sharma" userId="b799adb9ba789c8f" providerId="LiveId" clId="{4105C92B-BBD3-407D-9684-91D37221424B}" dt="2022-04-27T09:18:16.228" v="1179"/>
          <ac:spMkLst>
            <pc:docMk/>
            <pc:sldMk cId="2987048403" sldId="340"/>
            <ac:spMk id="16" creationId="{64F4885E-05D6-494E-8079-6F8C4EDF919C}"/>
          </ac:spMkLst>
        </pc:spChg>
        <pc:spChg chg="add mod">
          <ac:chgData name="Manish Sharma" userId="b799adb9ba789c8f" providerId="LiveId" clId="{4105C92B-BBD3-407D-9684-91D37221424B}" dt="2022-04-27T09:18:16.228" v="1179"/>
          <ac:spMkLst>
            <pc:docMk/>
            <pc:sldMk cId="2987048403" sldId="340"/>
            <ac:spMk id="17" creationId="{ACC08C3C-19B3-4ACE-88DB-414E1C9C9273}"/>
          </ac:spMkLst>
        </pc:spChg>
        <pc:spChg chg="add mod">
          <ac:chgData name="Manish Sharma" userId="b799adb9ba789c8f" providerId="LiveId" clId="{4105C92B-BBD3-407D-9684-91D37221424B}" dt="2022-04-27T09:18:16.228" v="1179"/>
          <ac:spMkLst>
            <pc:docMk/>
            <pc:sldMk cId="2987048403" sldId="340"/>
            <ac:spMk id="19" creationId="{242DBFCE-43DF-4953-A4A1-F271680D36F7}"/>
          </ac:spMkLst>
        </pc:spChg>
        <pc:spChg chg="add mod">
          <ac:chgData name="Manish Sharma" userId="b799adb9ba789c8f" providerId="LiveId" clId="{4105C92B-BBD3-407D-9684-91D37221424B}" dt="2022-04-27T09:18:16.228" v="1179"/>
          <ac:spMkLst>
            <pc:docMk/>
            <pc:sldMk cId="2987048403" sldId="340"/>
            <ac:spMk id="20" creationId="{D8772645-347E-4A7F-92B2-C0220FB81058}"/>
          </ac:spMkLst>
        </pc:spChg>
        <pc:cxnChg chg="add mod">
          <ac:chgData name="Manish Sharma" userId="b799adb9ba789c8f" providerId="LiveId" clId="{4105C92B-BBD3-407D-9684-91D37221424B}" dt="2022-04-27T08:05:45.581" v="1175"/>
          <ac:cxnSpMkLst>
            <pc:docMk/>
            <pc:sldMk cId="2987048403" sldId="340"/>
            <ac:cxnSpMk id="7" creationId="{077A1741-96A7-47B1-A5D4-70C3B4D4EED2}"/>
          </ac:cxnSpMkLst>
        </pc:cxnChg>
        <pc:cxnChg chg="add mod">
          <ac:chgData name="Manish Sharma" userId="b799adb9ba789c8f" providerId="LiveId" clId="{4105C92B-BBD3-407D-9684-91D37221424B}" dt="2022-04-27T09:18:02.054" v="1178"/>
          <ac:cxnSpMkLst>
            <pc:docMk/>
            <pc:sldMk cId="2987048403" sldId="340"/>
            <ac:cxnSpMk id="12" creationId="{501C9F42-F08B-4CE9-844B-06B6896D92C2}"/>
          </ac:cxnSpMkLst>
        </pc:cxnChg>
        <pc:cxnChg chg="add mod">
          <ac:chgData name="Manish Sharma" userId="b799adb9ba789c8f" providerId="LiveId" clId="{4105C92B-BBD3-407D-9684-91D37221424B}" dt="2022-04-27T09:18:16.228" v="1179"/>
          <ac:cxnSpMkLst>
            <pc:docMk/>
            <pc:sldMk cId="2987048403" sldId="340"/>
            <ac:cxnSpMk id="18" creationId="{376E8AB0-805B-4B0C-97A5-F5EFEEF10771}"/>
          </ac:cxnSpMkLst>
        </pc:cxnChg>
      </pc:sldChg>
      <pc:sldChg chg="addSp delSp modSp new mod">
        <pc:chgData name="Manish Sharma" userId="b799adb9ba789c8f" providerId="LiveId" clId="{4105C92B-BBD3-407D-9684-91D37221424B}" dt="2022-04-27T09:28:38.109" v="1184"/>
        <pc:sldMkLst>
          <pc:docMk/>
          <pc:sldMk cId="241656494" sldId="341"/>
        </pc:sldMkLst>
        <pc:spChg chg="mod">
          <ac:chgData name="Manish Sharma" userId="b799adb9ba789c8f" providerId="LiveId" clId="{4105C92B-BBD3-407D-9684-91D37221424B}" dt="2022-04-27T09:27:58.025" v="1181"/>
          <ac:spMkLst>
            <pc:docMk/>
            <pc:sldMk cId="241656494" sldId="341"/>
            <ac:spMk id="2" creationId="{7C3248FE-29BF-4045-ACCC-A406EBB59C48}"/>
          </ac:spMkLst>
        </pc:spChg>
        <pc:spChg chg="del">
          <ac:chgData name="Manish Sharma" userId="b799adb9ba789c8f" providerId="LiveId" clId="{4105C92B-BBD3-407D-9684-91D37221424B}" dt="2022-04-27T09:28:02.052" v="1182" actId="478"/>
          <ac:spMkLst>
            <pc:docMk/>
            <pc:sldMk cId="241656494" sldId="341"/>
            <ac:spMk id="3" creationId="{C5FBC16B-59AD-4BA9-AC32-E6588DED71D9}"/>
          </ac:spMkLst>
        </pc:spChg>
        <pc:spChg chg="add mod">
          <ac:chgData name="Manish Sharma" userId="b799adb9ba789c8f" providerId="LiveId" clId="{4105C92B-BBD3-407D-9684-91D37221424B}" dt="2022-04-27T09:28:10.647" v="1183"/>
          <ac:spMkLst>
            <pc:docMk/>
            <pc:sldMk cId="241656494" sldId="341"/>
            <ac:spMk id="4" creationId="{B6B3E4A9-39DE-4055-8231-91B38084875E}"/>
          </ac:spMkLst>
        </pc:spChg>
        <pc:spChg chg="add mod">
          <ac:chgData name="Manish Sharma" userId="b799adb9ba789c8f" providerId="LiveId" clId="{4105C92B-BBD3-407D-9684-91D37221424B}" dt="2022-04-27T09:28:10.647" v="1183"/>
          <ac:spMkLst>
            <pc:docMk/>
            <pc:sldMk cId="241656494" sldId="341"/>
            <ac:spMk id="5" creationId="{2FA4E1B8-4A34-4814-BB3C-BB7C8AC29558}"/>
          </ac:spMkLst>
        </pc:spChg>
        <pc:spChg chg="add mod">
          <ac:chgData name="Manish Sharma" userId="b799adb9ba789c8f" providerId="LiveId" clId="{4105C92B-BBD3-407D-9684-91D37221424B}" dt="2022-04-27T09:28:10.647" v="1183"/>
          <ac:spMkLst>
            <pc:docMk/>
            <pc:sldMk cId="241656494" sldId="341"/>
            <ac:spMk id="6" creationId="{926B9F55-4F9F-4D74-BCB7-9CCFC44DB17F}"/>
          </ac:spMkLst>
        </pc:spChg>
        <pc:spChg chg="add mod">
          <ac:chgData name="Manish Sharma" userId="b799adb9ba789c8f" providerId="LiveId" clId="{4105C92B-BBD3-407D-9684-91D37221424B}" dt="2022-04-27T09:28:38.109" v="1184"/>
          <ac:spMkLst>
            <pc:docMk/>
            <pc:sldMk cId="241656494" sldId="341"/>
            <ac:spMk id="9" creationId="{2F0C32F2-27F8-4F78-BE64-1DBDF662B4D2}"/>
          </ac:spMkLst>
        </pc:spChg>
        <pc:spChg chg="add mod">
          <ac:chgData name="Manish Sharma" userId="b799adb9ba789c8f" providerId="LiveId" clId="{4105C92B-BBD3-407D-9684-91D37221424B}" dt="2022-04-27T09:28:38.109" v="1184"/>
          <ac:spMkLst>
            <pc:docMk/>
            <pc:sldMk cId="241656494" sldId="341"/>
            <ac:spMk id="10" creationId="{825BA32D-296F-4092-A1AF-24997CDAEBBA}"/>
          </ac:spMkLst>
        </pc:spChg>
        <pc:spChg chg="add mod">
          <ac:chgData name="Manish Sharma" userId="b799adb9ba789c8f" providerId="LiveId" clId="{4105C92B-BBD3-407D-9684-91D37221424B}" dt="2022-04-27T09:28:38.109" v="1184"/>
          <ac:spMkLst>
            <pc:docMk/>
            <pc:sldMk cId="241656494" sldId="341"/>
            <ac:spMk id="11" creationId="{BD8A0E67-5410-4C90-A30B-689AE2BF5A3E}"/>
          </ac:spMkLst>
        </pc:spChg>
        <pc:spChg chg="add mod">
          <ac:chgData name="Manish Sharma" userId="b799adb9ba789c8f" providerId="LiveId" clId="{4105C92B-BBD3-407D-9684-91D37221424B}" dt="2022-04-27T09:28:38.109" v="1184"/>
          <ac:spMkLst>
            <pc:docMk/>
            <pc:sldMk cId="241656494" sldId="341"/>
            <ac:spMk id="12" creationId="{E03C991D-605A-4C7B-ACE4-90790A935F9E}"/>
          </ac:spMkLst>
        </pc:spChg>
        <pc:cxnChg chg="add mod">
          <ac:chgData name="Manish Sharma" userId="b799adb9ba789c8f" providerId="LiveId" clId="{4105C92B-BBD3-407D-9684-91D37221424B}" dt="2022-04-27T09:28:10.647" v="1183"/>
          <ac:cxnSpMkLst>
            <pc:docMk/>
            <pc:sldMk cId="241656494" sldId="341"/>
            <ac:cxnSpMk id="7" creationId="{5E7722F7-F24D-46D5-97D1-22407CB572AE}"/>
          </ac:cxnSpMkLst>
        </pc:cxnChg>
        <pc:cxnChg chg="add mod">
          <ac:chgData name="Manish Sharma" userId="b799adb9ba789c8f" providerId="LiveId" clId="{4105C92B-BBD3-407D-9684-91D37221424B}" dt="2022-04-27T09:28:10.647" v="1183"/>
          <ac:cxnSpMkLst>
            <pc:docMk/>
            <pc:sldMk cId="241656494" sldId="341"/>
            <ac:cxnSpMk id="8" creationId="{07177A5A-E774-4E8E-85A1-721DC3FB85C1}"/>
          </ac:cxnSpMkLst>
        </pc:cxnChg>
      </pc:sldChg>
      <pc:sldChg chg="del">
        <pc:chgData name="Manish Sharma" userId="b799adb9ba789c8f" providerId="LiveId" clId="{4105C92B-BBD3-407D-9684-91D37221424B}" dt="2022-04-26T03:36:29.714" v="3" actId="47"/>
        <pc:sldMkLst>
          <pc:docMk/>
          <pc:sldMk cId="2912743240" sldId="341"/>
        </pc:sldMkLst>
      </pc:sldChg>
      <pc:sldChg chg="modSp add mod">
        <pc:chgData name="Manish Sharma" userId="b799adb9ba789c8f" providerId="LiveId" clId="{4105C92B-BBD3-407D-9684-91D37221424B}" dt="2022-04-27T09:35:38.606" v="1186" actId="27636"/>
        <pc:sldMkLst>
          <pc:docMk/>
          <pc:sldMk cId="2548338547" sldId="342"/>
        </pc:sldMkLst>
        <pc:spChg chg="mod">
          <ac:chgData name="Manish Sharma" userId="b799adb9ba789c8f" providerId="LiveId" clId="{4105C92B-BBD3-407D-9684-91D37221424B}" dt="2022-04-27T09:35:38.606" v="1186" actId="27636"/>
          <ac:spMkLst>
            <pc:docMk/>
            <pc:sldMk cId="2548338547" sldId="342"/>
            <ac:spMk id="2" creationId="{5015CB6B-C5DA-4BD4-8BC8-10F3F4196D63}"/>
          </ac:spMkLst>
        </pc:spChg>
      </pc:sldChg>
      <pc:sldChg chg="del">
        <pc:chgData name="Manish Sharma" userId="b799adb9ba789c8f" providerId="LiveId" clId="{4105C92B-BBD3-407D-9684-91D37221424B}" dt="2022-04-26T03:36:29.714" v="3" actId="47"/>
        <pc:sldMkLst>
          <pc:docMk/>
          <pc:sldMk cId="3977474411" sldId="342"/>
        </pc:sldMkLst>
      </pc:sldChg>
      <pc:sldChg chg="new del">
        <pc:chgData name="Manish Sharma" userId="b799adb9ba789c8f" providerId="LiveId" clId="{4105C92B-BBD3-407D-9684-91D37221424B}" dt="2022-04-27T09:57:23.581" v="1196" actId="47"/>
        <pc:sldMkLst>
          <pc:docMk/>
          <pc:sldMk cId="818443668" sldId="343"/>
        </pc:sldMkLst>
      </pc:sldChg>
      <pc:sldChg chg="del">
        <pc:chgData name="Manish Sharma" userId="b799adb9ba789c8f" providerId="LiveId" clId="{4105C92B-BBD3-407D-9684-91D37221424B}" dt="2022-04-26T03:36:29.714" v="3" actId="47"/>
        <pc:sldMkLst>
          <pc:docMk/>
          <pc:sldMk cId="878738908" sldId="343"/>
        </pc:sldMkLst>
      </pc:sldChg>
      <pc:sldChg chg="addSp delSp modSp new mod">
        <pc:chgData name="Manish Sharma" userId="b799adb9ba789c8f" providerId="LiveId" clId="{4105C92B-BBD3-407D-9684-91D37221424B}" dt="2022-04-27T10:45:56.149" v="1231" actId="33524"/>
        <pc:sldMkLst>
          <pc:docMk/>
          <pc:sldMk cId="2870919332" sldId="343"/>
        </pc:sldMkLst>
        <pc:spChg chg="mod">
          <ac:chgData name="Manish Sharma" userId="b799adb9ba789c8f" providerId="LiveId" clId="{4105C92B-BBD3-407D-9684-91D37221424B}" dt="2022-04-27T10:45:43.620" v="1230" actId="20577"/>
          <ac:spMkLst>
            <pc:docMk/>
            <pc:sldMk cId="2870919332" sldId="343"/>
            <ac:spMk id="2" creationId="{F5B8E6E0-9011-4A07-9BDF-09216601568F}"/>
          </ac:spMkLst>
        </pc:spChg>
        <pc:spChg chg="add del mod">
          <ac:chgData name="Manish Sharma" userId="b799adb9ba789c8f" providerId="LiveId" clId="{4105C92B-BBD3-407D-9684-91D37221424B}" dt="2022-04-27T10:45:56.149" v="1231" actId="33524"/>
          <ac:spMkLst>
            <pc:docMk/>
            <pc:sldMk cId="2870919332" sldId="343"/>
            <ac:spMk id="3" creationId="{99B819CD-AA4F-4FD1-A882-3BBA80B69F75}"/>
          </ac:spMkLst>
        </pc:spChg>
        <pc:spChg chg="add del mod">
          <ac:chgData name="Manish Sharma" userId="b799adb9ba789c8f" providerId="LiveId" clId="{4105C92B-BBD3-407D-9684-91D37221424B}" dt="2022-04-27T10:45:17.405" v="1205"/>
          <ac:spMkLst>
            <pc:docMk/>
            <pc:sldMk cId="2870919332" sldId="343"/>
            <ac:spMk id="4" creationId="{F3D925F2-CC67-4F92-821D-6C849D4ECC08}"/>
          </ac:spMkLst>
        </pc:spChg>
      </pc:sldChg>
      <pc:sldChg chg="addSp delSp modSp new mod">
        <pc:chgData name="Manish Sharma" userId="b799adb9ba789c8f" providerId="LiveId" clId="{4105C92B-BBD3-407D-9684-91D37221424B}" dt="2022-04-28T04:18:38.118" v="1293" actId="20577"/>
        <pc:sldMkLst>
          <pc:docMk/>
          <pc:sldMk cId="1967050575" sldId="344"/>
        </pc:sldMkLst>
        <pc:spChg chg="mod">
          <ac:chgData name="Manish Sharma" userId="b799adb9ba789c8f" providerId="LiveId" clId="{4105C92B-BBD3-407D-9684-91D37221424B}" dt="2022-04-28T04:18:38.118" v="1293" actId="20577"/>
          <ac:spMkLst>
            <pc:docMk/>
            <pc:sldMk cId="1967050575" sldId="344"/>
            <ac:spMk id="2" creationId="{CF6D7FDC-1A8A-42A9-B73A-10DD5F615233}"/>
          </ac:spMkLst>
        </pc:spChg>
        <pc:spChg chg="mod">
          <ac:chgData name="Manish Sharma" userId="b799adb9ba789c8f" providerId="LiveId" clId="{4105C92B-BBD3-407D-9684-91D37221424B}" dt="2022-04-28T04:18:24.656" v="1274" actId="27636"/>
          <ac:spMkLst>
            <pc:docMk/>
            <pc:sldMk cId="1967050575" sldId="344"/>
            <ac:spMk id="3" creationId="{B7C72FB6-B93D-4BE0-9F76-C020C1F068BA}"/>
          </ac:spMkLst>
        </pc:spChg>
        <pc:spChg chg="add del">
          <ac:chgData name="Manish Sharma" userId="b799adb9ba789c8f" providerId="LiveId" clId="{4105C92B-BBD3-407D-9684-91D37221424B}" dt="2022-04-28T04:18:16.114" v="1267"/>
          <ac:spMkLst>
            <pc:docMk/>
            <pc:sldMk cId="1967050575" sldId="344"/>
            <ac:spMk id="4" creationId="{F6264FB3-B5DE-4F6B-A9E5-996733A68D39}"/>
          </ac:spMkLst>
        </pc:spChg>
      </pc:sldChg>
      <pc:sldChg chg="del">
        <pc:chgData name="Manish Sharma" userId="b799adb9ba789c8f" providerId="LiveId" clId="{4105C92B-BBD3-407D-9684-91D37221424B}" dt="2022-04-26T03:36:29.714" v="3" actId="47"/>
        <pc:sldMkLst>
          <pc:docMk/>
          <pc:sldMk cId="2724290472" sldId="344"/>
        </pc:sldMkLst>
      </pc:sldChg>
      <pc:sldChg chg="modSp new mod">
        <pc:chgData name="Manish Sharma" userId="b799adb9ba789c8f" providerId="LiveId" clId="{4105C92B-BBD3-407D-9684-91D37221424B}" dt="2022-04-28T04:17:36.174" v="1264"/>
        <pc:sldMkLst>
          <pc:docMk/>
          <pc:sldMk cId="800310057" sldId="345"/>
        </pc:sldMkLst>
        <pc:spChg chg="mod">
          <ac:chgData name="Manish Sharma" userId="b799adb9ba789c8f" providerId="LiveId" clId="{4105C92B-BBD3-407D-9684-91D37221424B}" dt="2022-04-28T04:17:36.174" v="1264"/>
          <ac:spMkLst>
            <pc:docMk/>
            <pc:sldMk cId="800310057" sldId="345"/>
            <ac:spMk id="2" creationId="{C8A6DC86-7201-4877-AA95-D6879E37294B}"/>
          </ac:spMkLst>
        </pc:spChg>
        <pc:spChg chg="mod">
          <ac:chgData name="Manish Sharma" userId="b799adb9ba789c8f" providerId="LiveId" clId="{4105C92B-BBD3-407D-9684-91D37221424B}" dt="2022-04-28T04:17:26.041" v="1261" actId="20577"/>
          <ac:spMkLst>
            <pc:docMk/>
            <pc:sldMk cId="800310057" sldId="345"/>
            <ac:spMk id="3" creationId="{87BA42FF-7495-4AB2-A4B4-07F4D42E19DB}"/>
          </ac:spMkLst>
        </pc:spChg>
      </pc:sldChg>
      <pc:sldChg chg="del">
        <pc:chgData name="Manish Sharma" userId="b799adb9ba789c8f" providerId="LiveId" clId="{4105C92B-BBD3-407D-9684-91D37221424B}" dt="2022-04-26T03:36:29.714" v="3" actId="47"/>
        <pc:sldMkLst>
          <pc:docMk/>
          <pc:sldMk cId="2213827792" sldId="345"/>
        </pc:sldMkLst>
      </pc:sldChg>
      <pc:sldChg chg="addSp delSp modSp new mod">
        <pc:chgData name="Manish Sharma" userId="b799adb9ba789c8f" providerId="LiveId" clId="{4105C92B-BBD3-407D-9684-91D37221424B}" dt="2022-04-28T06:35:44.810" v="1605" actId="6549"/>
        <pc:sldMkLst>
          <pc:docMk/>
          <pc:sldMk cId="3284853755" sldId="346"/>
        </pc:sldMkLst>
        <pc:spChg chg="del">
          <ac:chgData name="Manish Sharma" userId="b799adb9ba789c8f" providerId="LiveId" clId="{4105C92B-BBD3-407D-9684-91D37221424B}" dt="2022-04-28T06:33:15.943" v="1441" actId="478"/>
          <ac:spMkLst>
            <pc:docMk/>
            <pc:sldMk cId="3284853755" sldId="346"/>
            <ac:spMk id="2" creationId="{14C6104C-A2B6-4D85-82B4-85A1F14D76B1}"/>
          </ac:spMkLst>
        </pc:spChg>
        <pc:spChg chg="del">
          <ac:chgData name="Manish Sharma" userId="b799adb9ba789c8f" providerId="LiveId" clId="{4105C92B-BBD3-407D-9684-91D37221424B}" dt="2022-04-28T06:33:15.943" v="1441" actId="478"/>
          <ac:spMkLst>
            <pc:docMk/>
            <pc:sldMk cId="3284853755" sldId="346"/>
            <ac:spMk id="3" creationId="{34B21FCB-4031-4C6B-BAF9-AA6F02818B27}"/>
          </ac:spMkLst>
        </pc:spChg>
        <pc:spChg chg="add mod">
          <ac:chgData name="Manish Sharma" userId="b799adb9ba789c8f" providerId="LiveId" clId="{4105C92B-BBD3-407D-9684-91D37221424B}" dt="2022-04-28T06:33:17.608" v="1442"/>
          <ac:spMkLst>
            <pc:docMk/>
            <pc:sldMk cId="3284853755" sldId="346"/>
            <ac:spMk id="4" creationId="{7FFD3C0D-432C-49A3-B263-6C7DA2E32C80}"/>
          </ac:spMkLst>
        </pc:spChg>
        <pc:spChg chg="add mod">
          <ac:chgData name="Manish Sharma" userId="b799adb9ba789c8f" providerId="LiveId" clId="{4105C92B-BBD3-407D-9684-91D37221424B}" dt="2022-04-28T06:33:17.608" v="1442"/>
          <ac:spMkLst>
            <pc:docMk/>
            <pc:sldMk cId="3284853755" sldId="346"/>
            <ac:spMk id="5" creationId="{4283669B-9604-4383-AA36-8DD1322BD6AD}"/>
          </ac:spMkLst>
        </pc:spChg>
        <pc:spChg chg="add mod">
          <ac:chgData name="Manish Sharma" userId="b799adb9ba789c8f" providerId="LiveId" clId="{4105C92B-BBD3-407D-9684-91D37221424B}" dt="2022-04-28T06:33:17.608" v="1442"/>
          <ac:spMkLst>
            <pc:docMk/>
            <pc:sldMk cId="3284853755" sldId="346"/>
            <ac:spMk id="6" creationId="{F3EF3837-BE39-47F9-834C-5DC84CAF9D5B}"/>
          </ac:spMkLst>
        </pc:spChg>
        <pc:spChg chg="add mod">
          <ac:chgData name="Manish Sharma" userId="b799adb9ba789c8f" providerId="LiveId" clId="{4105C92B-BBD3-407D-9684-91D37221424B}" dt="2022-04-28T06:33:17.608" v="1442"/>
          <ac:spMkLst>
            <pc:docMk/>
            <pc:sldMk cId="3284853755" sldId="346"/>
            <ac:spMk id="9" creationId="{D38F8384-7C32-4E9F-BE08-77949556091F}"/>
          </ac:spMkLst>
        </pc:spChg>
        <pc:spChg chg="add mod">
          <ac:chgData name="Manish Sharma" userId="b799adb9ba789c8f" providerId="LiveId" clId="{4105C92B-BBD3-407D-9684-91D37221424B}" dt="2022-04-28T06:33:17.608" v="1442"/>
          <ac:spMkLst>
            <pc:docMk/>
            <pc:sldMk cId="3284853755" sldId="346"/>
            <ac:spMk id="10" creationId="{34A622A1-5CBD-461D-BCA0-92EA2A5B2BA5}"/>
          </ac:spMkLst>
        </pc:spChg>
        <pc:spChg chg="add mod">
          <ac:chgData name="Manish Sharma" userId="b799adb9ba789c8f" providerId="LiveId" clId="{4105C92B-BBD3-407D-9684-91D37221424B}" dt="2022-04-28T06:33:17.608" v="1442"/>
          <ac:spMkLst>
            <pc:docMk/>
            <pc:sldMk cId="3284853755" sldId="346"/>
            <ac:spMk id="11" creationId="{5525E2DC-CD45-4089-AC88-8E480C8E999B}"/>
          </ac:spMkLst>
        </pc:spChg>
        <pc:spChg chg="add mod">
          <ac:chgData name="Manish Sharma" userId="b799adb9ba789c8f" providerId="LiveId" clId="{4105C92B-BBD3-407D-9684-91D37221424B}" dt="2022-04-28T06:33:41.126" v="1443"/>
          <ac:spMkLst>
            <pc:docMk/>
            <pc:sldMk cId="3284853755" sldId="346"/>
            <ac:spMk id="12" creationId="{73B59F53-F194-4A19-B5A7-B496AFFE9DEA}"/>
          </ac:spMkLst>
        </pc:spChg>
        <pc:spChg chg="add mod">
          <ac:chgData name="Manish Sharma" userId="b799adb9ba789c8f" providerId="LiveId" clId="{4105C92B-BBD3-407D-9684-91D37221424B}" dt="2022-04-28T06:33:41.126" v="1443"/>
          <ac:spMkLst>
            <pc:docMk/>
            <pc:sldMk cId="3284853755" sldId="346"/>
            <ac:spMk id="13" creationId="{6F177D7F-0A8E-4E2E-A929-95C565FC722A}"/>
          </ac:spMkLst>
        </pc:spChg>
        <pc:spChg chg="add mod">
          <ac:chgData name="Manish Sharma" userId="b799adb9ba789c8f" providerId="LiveId" clId="{4105C92B-BBD3-407D-9684-91D37221424B}" dt="2022-04-28T06:33:41.126" v="1443"/>
          <ac:spMkLst>
            <pc:docMk/>
            <pc:sldMk cId="3284853755" sldId="346"/>
            <ac:spMk id="16" creationId="{0011B8E6-99B7-461D-832A-81C122B93276}"/>
          </ac:spMkLst>
        </pc:spChg>
        <pc:spChg chg="add mod">
          <ac:chgData name="Manish Sharma" userId="b799adb9ba789c8f" providerId="LiveId" clId="{4105C92B-BBD3-407D-9684-91D37221424B}" dt="2022-04-28T06:33:41.126" v="1443"/>
          <ac:spMkLst>
            <pc:docMk/>
            <pc:sldMk cId="3284853755" sldId="346"/>
            <ac:spMk id="19" creationId="{3D275896-D1A1-4A67-9BA5-2AC56D01D94F}"/>
          </ac:spMkLst>
        </pc:spChg>
        <pc:spChg chg="add mod">
          <ac:chgData name="Manish Sharma" userId="b799adb9ba789c8f" providerId="LiveId" clId="{4105C92B-BBD3-407D-9684-91D37221424B}" dt="2022-04-28T06:33:41.126" v="1443"/>
          <ac:spMkLst>
            <pc:docMk/>
            <pc:sldMk cId="3284853755" sldId="346"/>
            <ac:spMk id="20" creationId="{7AD5CD1C-D448-4311-87AA-2942C9C359F5}"/>
          </ac:spMkLst>
        </pc:spChg>
        <pc:spChg chg="add mod">
          <ac:chgData name="Manish Sharma" userId="b799adb9ba789c8f" providerId="LiveId" clId="{4105C92B-BBD3-407D-9684-91D37221424B}" dt="2022-04-28T06:35:44.810" v="1605" actId="6549"/>
          <ac:spMkLst>
            <pc:docMk/>
            <pc:sldMk cId="3284853755" sldId="346"/>
            <ac:spMk id="21" creationId="{F43E96A3-C2E9-4EB5-89A4-6E00F59771B1}"/>
          </ac:spMkLst>
        </pc:spChg>
        <pc:cxnChg chg="add mod">
          <ac:chgData name="Manish Sharma" userId="b799adb9ba789c8f" providerId="LiveId" clId="{4105C92B-BBD3-407D-9684-91D37221424B}" dt="2022-04-28T06:33:17.608" v="1442"/>
          <ac:cxnSpMkLst>
            <pc:docMk/>
            <pc:sldMk cId="3284853755" sldId="346"/>
            <ac:cxnSpMk id="7" creationId="{40F8C7CA-5413-4F81-8A48-9B650B04009A}"/>
          </ac:cxnSpMkLst>
        </pc:cxnChg>
        <pc:cxnChg chg="add mod">
          <ac:chgData name="Manish Sharma" userId="b799adb9ba789c8f" providerId="LiveId" clId="{4105C92B-BBD3-407D-9684-91D37221424B}" dt="2022-04-28T06:33:17.608" v="1442"/>
          <ac:cxnSpMkLst>
            <pc:docMk/>
            <pc:sldMk cId="3284853755" sldId="346"/>
            <ac:cxnSpMk id="8" creationId="{12E284CE-2377-4650-8057-F791EFDCEA41}"/>
          </ac:cxnSpMkLst>
        </pc:cxnChg>
        <pc:cxnChg chg="add mod">
          <ac:chgData name="Manish Sharma" userId="b799adb9ba789c8f" providerId="LiveId" clId="{4105C92B-BBD3-407D-9684-91D37221424B}" dt="2022-04-28T06:33:41.126" v="1443"/>
          <ac:cxnSpMkLst>
            <pc:docMk/>
            <pc:sldMk cId="3284853755" sldId="346"/>
            <ac:cxnSpMk id="14" creationId="{C3ED8BAC-7AB6-4117-BD6E-29C49C1D4BA6}"/>
          </ac:cxnSpMkLst>
        </pc:cxnChg>
        <pc:cxnChg chg="add mod">
          <ac:chgData name="Manish Sharma" userId="b799adb9ba789c8f" providerId="LiveId" clId="{4105C92B-BBD3-407D-9684-91D37221424B}" dt="2022-04-28T06:33:41.126" v="1443"/>
          <ac:cxnSpMkLst>
            <pc:docMk/>
            <pc:sldMk cId="3284853755" sldId="346"/>
            <ac:cxnSpMk id="15" creationId="{4A645910-4CDB-4526-A8F8-46B6151714B9}"/>
          </ac:cxnSpMkLst>
        </pc:cxnChg>
        <pc:cxnChg chg="add mod">
          <ac:chgData name="Manish Sharma" userId="b799adb9ba789c8f" providerId="LiveId" clId="{4105C92B-BBD3-407D-9684-91D37221424B}" dt="2022-04-28T06:33:41.126" v="1443"/>
          <ac:cxnSpMkLst>
            <pc:docMk/>
            <pc:sldMk cId="3284853755" sldId="346"/>
            <ac:cxnSpMk id="17" creationId="{99A0C64E-B65F-4B00-A520-94A0C535EA04}"/>
          </ac:cxnSpMkLst>
        </pc:cxnChg>
        <pc:cxnChg chg="add mod">
          <ac:chgData name="Manish Sharma" userId="b799adb9ba789c8f" providerId="LiveId" clId="{4105C92B-BBD3-407D-9684-91D37221424B}" dt="2022-04-28T06:33:41.126" v="1443"/>
          <ac:cxnSpMkLst>
            <pc:docMk/>
            <pc:sldMk cId="3284853755" sldId="346"/>
            <ac:cxnSpMk id="18" creationId="{E839F5E3-4047-422F-8158-02A3BBE2390E}"/>
          </ac:cxnSpMkLst>
        </pc:cxnChg>
      </pc:sldChg>
      <pc:sldChg chg="del">
        <pc:chgData name="Manish Sharma" userId="b799adb9ba789c8f" providerId="LiveId" clId="{4105C92B-BBD3-407D-9684-91D37221424B}" dt="2022-04-26T03:36:29.714" v="3" actId="47"/>
        <pc:sldMkLst>
          <pc:docMk/>
          <pc:sldMk cId="3636982683" sldId="346"/>
        </pc:sldMkLst>
      </pc:sldChg>
      <pc:sldChg chg="addSp delSp modSp new mod">
        <pc:chgData name="Manish Sharma" userId="b799adb9ba789c8f" providerId="LiveId" clId="{4105C92B-BBD3-407D-9684-91D37221424B}" dt="2022-04-28T06:52:06.725" v="1628"/>
        <pc:sldMkLst>
          <pc:docMk/>
          <pc:sldMk cId="432255272" sldId="347"/>
        </pc:sldMkLst>
        <pc:spChg chg="del">
          <ac:chgData name="Manish Sharma" userId="b799adb9ba789c8f" providerId="LiveId" clId="{4105C92B-BBD3-407D-9684-91D37221424B}" dt="2022-04-28T06:40:40.952" v="1607" actId="478"/>
          <ac:spMkLst>
            <pc:docMk/>
            <pc:sldMk cId="432255272" sldId="347"/>
            <ac:spMk id="2" creationId="{837673D3-9B10-4F2F-A5D0-653C5CC78701}"/>
          </ac:spMkLst>
        </pc:spChg>
        <pc:spChg chg="del">
          <ac:chgData name="Manish Sharma" userId="b799adb9ba789c8f" providerId="LiveId" clId="{4105C92B-BBD3-407D-9684-91D37221424B}" dt="2022-04-28T06:40:40.952" v="1607" actId="478"/>
          <ac:spMkLst>
            <pc:docMk/>
            <pc:sldMk cId="432255272" sldId="347"/>
            <ac:spMk id="3" creationId="{CBB70AC0-D8B3-48B2-AF34-83746094C08F}"/>
          </ac:spMkLst>
        </pc:spChg>
        <pc:spChg chg="add mod">
          <ac:chgData name="Manish Sharma" userId="b799adb9ba789c8f" providerId="LiveId" clId="{4105C92B-BBD3-407D-9684-91D37221424B}" dt="2022-04-28T06:40:49.972" v="1608"/>
          <ac:spMkLst>
            <pc:docMk/>
            <pc:sldMk cId="432255272" sldId="347"/>
            <ac:spMk id="4" creationId="{DC20A2CD-D4F4-41CC-87BA-807300928314}"/>
          </ac:spMkLst>
        </pc:spChg>
        <pc:spChg chg="add mod">
          <ac:chgData name="Manish Sharma" userId="b799adb9ba789c8f" providerId="LiveId" clId="{4105C92B-BBD3-407D-9684-91D37221424B}" dt="2022-04-28T06:40:49.972" v="1608"/>
          <ac:spMkLst>
            <pc:docMk/>
            <pc:sldMk cId="432255272" sldId="347"/>
            <ac:spMk id="5" creationId="{FE331525-1330-47D5-BC6F-D22BC5E72A57}"/>
          </ac:spMkLst>
        </pc:spChg>
        <pc:spChg chg="add mod">
          <ac:chgData name="Manish Sharma" userId="b799adb9ba789c8f" providerId="LiveId" clId="{4105C92B-BBD3-407D-9684-91D37221424B}" dt="2022-04-28T06:40:49.972" v="1608"/>
          <ac:spMkLst>
            <pc:docMk/>
            <pc:sldMk cId="432255272" sldId="347"/>
            <ac:spMk id="8" creationId="{ACA615E0-ACC3-46D4-998C-8DC94793E593}"/>
          </ac:spMkLst>
        </pc:spChg>
        <pc:spChg chg="add mod">
          <ac:chgData name="Manish Sharma" userId="b799adb9ba789c8f" providerId="LiveId" clId="{4105C92B-BBD3-407D-9684-91D37221424B}" dt="2022-04-28T06:40:49.972" v="1608"/>
          <ac:spMkLst>
            <pc:docMk/>
            <pc:sldMk cId="432255272" sldId="347"/>
            <ac:spMk id="9" creationId="{268589AC-5461-4DC4-ADFE-8D6569FDF274}"/>
          </ac:spMkLst>
        </pc:spChg>
        <pc:spChg chg="add mod">
          <ac:chgData name="Manish Sharma" userId="b799adb9ba789c8f" providerId="LiveId" clId="{4105C92B-BBD3-407D-9684-91D37221424B}" dt="2022-04-28T06:41:00.581" v="1609"/>
          <ac:spMkLst>
            <pc:docMk/>
            <pc:sldMk cId="432255272" sldId="347"/>
            <ac:spMk id="10" creationId="{01040051-7819-41E3-B843-6AF8CCE24344}"/>
          </ac:spMkLst>
        </pc:spChg>
        <pc:spChg chg="add mod">
          <ac:chgData name="Manish Sharma" userId="b799adb9ba789c8f" providerId="LiveId" clId="{4105C92B-BBD3-407D-9684-91D37221424B}" dt="2022-04-28T06:41:00.581" v="1609"/>
          <ac:spMkLst>
            <pc:docMk/>
            <pc:sldMk cId="432255272" sldId="347"/>
            <ac:spMk id="11" creationId="{6ADC2FB9-D583-4DB4-99F2-E2B6EBD8DFF6}"/>
          </ac:spMkLst>
        </pc:spChg>
        <pc:spChg chg="add mod">
          <ac:chgData name="Manish Sharma" userId="b799adb9ba789c8f" providerId="LiveId" clId="{4105C92B-BBD3-407D-9684-91D37221424B}" dt="2022-04-28T06:41:53.998" v="1623" actId="1076"/>
          <ac:spMkLst>
            <pc:docMk/>
            <pc:sldMk cId="432255272" sldId="347"/>
            <ac:spMk id="13" creationId="{55D924A9-6D8B-4D1C-9EAA-19D3D727BB88}"/>
          </ac:spMkLst>
        </pc:spChg>
        <pc:spChg chg="add mod">
          <ac:chgData name="Manish Sharma" userId="b799adb9ba789c8f" providerId="LiveId" clId="{4105C92B-BBD3-407D-9684-91D37221424B}" dt="2022-04-28T06:50:37.802" v="1625"/>
          <ac:spMkLst>
            <pc:docMk/>
            <pc:sldMk cId="432255272" sldId="347"/>
            <ac:spMk id="14" creationId="{404E97E9-D072-4B71-9035-E0FC2D8D42BF}"/>
          </ac:spMkLst>
        </pc:spChg>
        <pc:spChg chg="add mod">
          <ac:chgData name="Manish Sharma" userId="b799adb9ba789c8f" providerId="LiveId" clId="{4105C92B-BBD3-407D-9684-91D37221424B}" dt="2022-04-28T06:50:37.802" v="1625"/>
          <ac:spMkLst>
            <pc:docMk/>
            <pc:sldMk cId="432255272" sldId="347"/>
            <ac:spMk id="15" creationId="{D1AFB065-9FE0-4B9B-9D28-C2C77AE96945}"/>
          </ac:spMkLst>
        </pc:spChg>
        <pc:spChg chg="add mod">
          <ac:chgData name="Manish Sharma" userId="b799adb9ba789c8f" providerId="LiveId" clId="{4105C92B-BBD3-407D-9684-91D37221424B}" dt="2022-04-28T06:50:37.802" v="1625"/>
          <ac:spMkLst>
            <pc:docMk/>
            <pc:sldMk cId="432255272" sldId="347"/>
            <ac:spMk id="17" creationId="{546682D3-96B8-4627-89B5-2CCBF7E8FE14}"/>
          </ac:spMkLst>
        </pc:spChg>
        <pc:spChg chg="add mod">
          <ac:chgData name="Manish Sharma" userId="b799adb9ba789c8f" providerId="LiveId" clId="{4105C92B-BBD3-407D-9684-91D37221424B}" dt="2022-04-28T06:50:37.802" v="1625"/>
          <ac:spMkLst>
            <pc:docMk/>
            <pc:sldMk cId="432255272" sldId="347"/>
            <ac:spMk id="19" creationId="{E04D87E1-BEFD-4BAA-8A9A-7306BE7E2E36}"/>
          </ac:spMkLst>
        </pc:spChg>
        <pc:spChg chg="add mod">
          <ac:chgData name="Manish Sharma" userId="b799adb9ba789c8f" providerId="LiveId" clId="{4105C92B-BBD3-407D-9684-91D37221424B}" dt="2022-04-28T06:50:37.802" v="1625"/>
          <ac:spMkLst>
            <pc:docMk/>
            <pc:sldMk cId="432255272" sldId="347"/>
            <ac:spMk id="20" creationId="{CDFE32EC-D7C4-4D26-AA6E-670B1BE3315B}"/>
          </ac:spMkLst>
        </pc:spChg>
        <pc:spChg chg="add mod">
          <ac:chgData name="Manish Sharma" userId="b799adb9ba789c8f" providerId="LiveId" clId="{4105C92B-BBD3-407D-9684-91D37221424B}" dt="2022-04-28T06:51:51.821" v="1627" actId="207"/>
          <ac:spMkLst>
            <pc:docMk/>
            <pc:sldMk cId="432255272" sldId="347"/>
            <ac:spMk id="21" creationId="{0F3008C9-5C64-4FEA-8FE7-41EC4662CC11}"/>
          </ac:spMkLst>
        </pc:spChg>
        <pc:spChg chg="add mod">
          <ac:chgData name="Manish Sharma" userId="b799adb9ba789c8f" providerId="LiveId" clId="{4105C92B-BBD3-407D-9684-91D37221424B}" dt="2022-04-28T06:52:06.725" v="1628"/>
          <ac:spMkLst>
            <pc:docMk/>
            <pc:sldMk cId="432255272" sldId="347"/>
            <ac:spMk id="22" creationId="{34685AE4-7D25-45E7-9EF4-B8966B37381A}"/>
          </ac:spMkLst>
        </pc:spChg>
        <pc:spChg chg="add mod">
          <ac:chgData name="Manish Sharma" userId="b799adb9ba789c8f" providerId="LiveId" clId="{4105C92B-BBD3-407D-9684-91D37221424B}" dt="2022-04-28T06:52:06.725" v="1628"/>
          <ac:spMkLst>
            <pc:docMk/>
            <pc:sldMk cId="432255272" sldId="347"/>
            <ac:spMk id="27" creationId="{62CA2CAA-E31F-4A36-8E7A-3150B9C8E049}"/>
          </ac:spMkLst>
        </pc:spChg>
        <pc:spChg chg="add mod">
          <ac:chgData name="Manish Sharma" userId="b799adb9ba789c8f" providerId="LiveId" clId="{4105C92B-BBD3-407D-9684-91D37221424B}" dt="2022-04-28T06:52:06.725" v="1628"/>
          <ac:spMkLst>
            <pc:docMk/>
            <pc:sldMk cId="432255272" sldId="347"/>
            <ac:spMk id="28" creationId="{2393788A-7F5D-450B-9F48-1FAE9CBBEABE}"/>
          </ac:spMkLst>
        </pc:spChg>
        <pc:cxnChg chg="add mod">
          <ac:chgData name="Manish Sharma" userId="b799adb9ba789c8f" providerId="LiveId" clId="{4105C92B-BBD3-407D-9684-91D37221424B}" dt="2022-04-28T06:40:49.972" v="1608"/>
          <ac:cxnSpMkLst>
            <pc:docMk/>
            <pc:sldMk cId="432255272" sldId="347"/>
            <ac:cxnSpMk id="6" creationId="{574210FF-F4A4-48FF-88FE-7AC7889B952F}"/>
          </ac:cxnSpMkLst>
        </pc:cxnChg>
        <pc:cxnChg chg="add mod">
          <ac:chgData name="Manish Sharma" userId="b799adb9ba789c8f" providerId="LiveId" clId="{4105C92B-BBD3-407D-9684-91D37221424B}" dt="2022-04-28T06:40:49.972" v="1608"/>
          <ac:cxnSpMkLst>
            <pc:docMk/>
            <pc:sldMk cId="432255272" sldId="347"/>
            <ac:cxnSpMk id="7" creationId="{1D0E9AB4-7F59-49C8-B4B2-B416E3FC31B2}"/>
          </ac:cxnSpMkLst>
        </pc:cxnChg>
        <pc:cxnChg chg="add mod">
          <ac:chgData name="Manish Sharma" userId="b799adb9ba789c8f" providerId="LiveId" clId="{4105C92B-BBD3-407D-9684-91D37221424B}" dt="2022-04-28T06:50:37.802" v="1625"/>
          <ac:cxnSpMkLst>
            <pc:docMk/>
            <pc:sldMk cId="432255272" sldId="347"/>
            <ac:cxnSpMk id="16" creationId="{34EE194C-B99C-482B-9D76-C62D8AF646BC}"/>
          </ac:cxnSpMkLst>
        </pc:cxnChg>
        <pc:cxnChg chg="add mod">
          <ac:chgData name="Manish Sharma" userId="b799adb9ba789c8f" providerId="LiveId" clId="{4105C92B-BBD3-407D-9684-91D37221424B}" dt="2022-04-28T06:50:37.802" v="1625"/>
          <ac:cxnSpMkLst>
            <pc:docMk/>
            <pc:sldMk cId="432255272" sldId="347"/>
            <ac:cxnSpMk id="18" creationId="{8AE4A08B-90B4-408A-AF01-14B1552984D2}"/>
          </ac:cxnSpMkLst>
        </pc:cxnChg>
        <pc:cxnChg chg="add mod">
          <ac:chgData name="Manish Sharma" userId="b799adb9ba789c8f" providerId="LiveId" clId="{4105C92B-BBD3-407D-9684-91D37221424B}" dt="2022-04-28T06:52:06.725" v="1628"/>
          <ac:cxnSpMkLst>
            <pc:docMk/>
            <pc:sldMk cId="432255272" sldId="347"/>
            <ac:cxnSpMk id="23" creationId="{87BE75E1-4EF4-4A54-93FA-8D15CCAE8C2C}"/>
          </ac:cxnSpMkLst>
        </pc:cxnChg>
        <pc:cxnChg chg="add mod">
          <ac:chgData name="Manish Sharma" userId="b799adb9ba789c8f" providerId="LiveId" clId="{4105C92B-BBD3-407D-9684-91D37221424B}" dt="2022-04-28T06:52:06.725" v="1628"/>
          <ac:cxnSpMkLst>
            <pc:docMk/>
            <pc:sldMk cId="432255272" sldId="347"/>
            <ac:cxnSpMk id="24" creationId="{D4B19EA5-77F2-411A-A754-67BB8FE9D681}"/>
          </ac:cxnSpMkLst>
        </pc:cxnChg>
        <pc:cxnChg chg="add mod">
          <ac:chgData name="Manish Sharma" userId="b799adb9ba789c8f" providerId="LiveId" clId="{4105C92B-BBD3-407D-9684-91D37221424B}" dt="2022-04-28T06:52:06.725" v="1628"/>
          <ac:cxnSpMkLst>
            <pc:docMk/>
            <pc:sldMk cId="432255272" sldId="347"/>
            <ac:cxnSpMk id="25" creationId="{85132336-3DD5-400B-8339-BB984EBB3FB0}"/>
          </ac:cxnSpMkLst>
        </pc:cxnChg>
        <pc:cxnChg chg="add mod">
          <ac:chgData name="Manish Sharma" userId="b799adb9ba789c8f" providerId="LiveId" clId="{4105C92B-BBD3-407D-9684-91D37221424B}" dt="2022-04-28T06:52:06.725" v="1628"/>
          <ac:cxnSpMkLst>
            <pc:docMk/>
            <pc:sldMk cId="432255272" sldId="347"/>
            <ac:cxnSpMk id="26" creationId="{6E95D253-4DA6-41C9-B9AA-347D56010D3E}"/>
          </ac:cxnSpMkLst>
        </pc:cxnChg>
      </pc:sldChg>
      <pc:sldChg chg="del">
        <pc:chgData name="Manish Sharma" userId="b799adb9ba789c8f" providerId="LiveId" clId="{4105C92B-BBD3-407D-9684-91D37221424B}" dt="2022-04-26T03:36:29.714" v="3" actId="47"/>
        <pc:sldMkLst>
          <pc:docMk/>
          <pc:sldMk cId="593789212" sldId="347"/>
        </pc:sldMkLst>
      </pc:sldChg>
      <pc:sldChg chg="del">
        <pc:chgData name="Manish Sharma" userId="b799adb9ba789c8f" providerId="LiveId" clId="{4105C92B-BBD3-407D-9684-91D37221424B}" dt="2022-04-26T03:36:29.714" v="3" actId="47"/>
        <pc:sldMkLst>
          <pc:docMk/>
          <pc:sldMk cId="2554709674" sldId="348"/>
        </pc:sldMkLst>
      </pc:sldChg>
      <pc:sldChg chg="addSp delSp modSp new mod ord chgLayout">
        <pc:chgData name="Manish Sharma" userId="b799adb9ba789c8f" providerId="LiveId" clId="{4105C92B-BBD3-407D-9684-91D37221424B}" dt="2022-04-28T08:43:50.141" v="1821" actId="404"/>
        <pc:sldMkLst>
          <pc:docMk/>
          <pc:sldMk cId="2819867940" sldId="348"/>
        </pc:sldMkLst>
        <pc:spChg chg="del">
          <ac:chgData name="Manish Sharma" userId="b799adb9ba789c8f" providerId="LiveId" clId="{4105C92B-BBD3-407D-9684-91D37221424B}" dt="2022-04-28T08:37:53.863" v="1634" actId="478"/>
          <ac:spMkLst>
            <pc:docMk/>
            <pc:sldMk cId="2819867940" sldId="348"/>
            <ac:spMk id="2" creationId="{B21BEE2A-024F-42DF-8727-8ED70881D4EB}"/>
          </ac:spMkLst>
        </pc:spChg>
        <pc:spChg chg="del">
          <ac:chgData name="Manish Sharma" userId="b799adb9ba789c8f" providerId="LiveId" clId="{4105C92B-BBD3-407D-9684-91D37221424B}" dt="2022-04-28T08:37:35.274" v="1632" actId="478"/>
          <ac:spMkLst>
            <pc:docMk/>
            <pc:sldMk cId="2819867940" sldId="348"/>
            <ac:spMk id="3" creationId="{959ED04A-FBC8-45CE-862A-32F6C4BAD2F8}"/>
          </ac:spMkLst>
        </pc:spChg>
        <pc:spChg chg="add mod">
          <ac:chgData name="Manish Sharma" userId="b799adb9ba789c8f" providerId="LiveId" clId="{4105C92B-BBD3-407D-9684-91D37221424B}" dt="2022-04-28T08:38:26.217" v="1650" actId="1076"/>
          <ac:spMkLst>
            <pc:docMk/>
            <pc:sldMk cId="2819867940" sldId="348"/>
            <ac:spMk id="6" creationId="{11C6FF36-F788-4146-B417-9BD389E1903A}"/>
          </ac:spMkLst>
        </pc:spChg>
        <pc:spChg chg="add mod">
          <ac:chgData name="Manish Sharma" userId="b799adb9ba789c8f" providerId="LiveId" clId="{4105C92B-BBD3-407D-9684-91D37221424B}" dt="2022-04-28T08:38:34.749" v="1655" actId="20577"/>
          <ac:spMkLst>
            <pc:docMk/>
            <pc:sldMk cId="2819867940" sldId="348"/>
            <ac:spMk id="7" creationId="{F60DEF90-A717-463E-AFDD-4F7C3959F2B3}"/>
          </ac:spMkLst>
        </pc:spChg>
        <pc:spChg chg="add del mod">
          <ac:chgData name="Manish Sharma" userId="b799adb9ba789c8f" providerId="LiveId" clId="{4105C92B-BBD3-407D-9684-91D37221424B}" dt="2022-04-28T08:43:36.127" v="1805" actId="478"/>
          <ac:spMkLst>
            <pc:docMk/>
            <pc:sldMk cId="2819867940" sldId="348"/>
            <ac:spMk id="8" creationId="{9ADB5309-B503-45CC-9DA1-1D060165E11D}"/>
          </ac:spMkLst>
        </pc:spChg>
        <pc:spChg chg="add mod ord">
          <ac:chgData name="Manish Sharma" userId="b799adb9ba789c8f" providerId="LiveId" clId="{4105C92B-BBD3-407D-9684-91D37221424B}" dt="2022-04-28T08:43:50.141" v="1821" actId="404"/>
          <ac:spMkLst>
            <pc:docMk/>
            <pc:sldMk cId="2819867940" sldId="348"/>
            <ac:spMk id="9" creationId="{495C30E1-8EF4-4FB8-96BF-384561863D13}"/>
          </ac:spMkLst>
        </pc:spChg>
        <pc:spChg chg="add del mod ord">
          <ac:chgData name="Manish Sharma" userId="b799adb9ba789c8f" providerId="LiveId" clId="{4105C92B-BBD3-407D-9684-91D37221424B}" dt="2022-04-28T08:43:19.090" v="1799" actId="478"/>
          <ac:spMkLst>
            <pc:docMk/>
            <pc:sldMk cId="2819867940" sldId="348"/>
            <ac:spMk id="10" creationId="{8C43882A-8A69-4338-AD62-744C79D3E6CF}"/>
          </ac:spMkLst>
        </pc:spChg>
        <pc:graphicFrameChg chg="add mod">
          <ac:chgData name="Manish Sharma" userId="b799adb9ba789c8f" providerId="LiveId" clId="{4105C92B-BBD3-407D-9684-91D37221424B}" dt="2022-04-28T08:37:45.766" v="1633"/>
          <ac:graphicFrameMkLst>
            <pc:docMk/>
            <pc:sldMk cId="2819867940" sldId="348"/>
            <ac:graphicFrameMk id="4" creationId="{88E2858B-445B-49A0-AB61-CA46110FA53C}"/>
          </ac:graphicFrameMkLst>
        </pc:graphicFrameChg>
        <pc:graphicFrameChg chg="add mod">
          <ac:chgData name="Manish Sharma" userId="b799adb9ba789c8f" providerId="LiveId" clId="{4105C92B-BBD3-407D-9684-91D37221424B}" dt="2022-04-28T08:38:03.688" v="1635"/>
          <ac:graphicFrameMkLst>
            <pc:docMk/>
            <pc:sldMk cId="2819867940" sldId="348"/>
            <ac:graphicFrameMk id="5" creationId="{C16354D0-EE6B-4398-9CD1-DC4674C90862}"/>
          </ac:graphicFrameMkLst>
        </pc:graphicFrameChg>
      </pc:sldChg>
      <pc:sldChg chg="del">
        <pc:chgData name="Manish Sharma" userId="b799adb9ba789c8f" providerId="LiveId" clId="{4105C92B-BBD3-407D-9684-91D37221424B}" dt="2022-04-26T03:36:29.714" v="3" actId="47"/>
        <pc:sldMkLst>
          <pc:docMk/>
          <pc:sldMk cId="811649670" sldId="349"/>
        </pc:sldMkLst>
      </pc:sldChg>
      <pc:sldChg chg="modSp new mod ord">
        <pc:chgData name="Manish Sharma" userId="b799adb9ba789c8f" providerId="LiveId" clId="{4105C92B-BBD3-407D-9684-91D37221424B}" dt="2022-04-28T08:46:24.793" v="1886" actId="20577"/>
        <pc:sldMkLst>
          <pc:docMk/>
          <pc:sldMk cId="4088875331" sldId="349"/>
        </pc:sldMkLst>
        <pc:spChg chg="mod">
          <ac:chgData name="Manish Sharma" userId="b799adb9ba789c8f" providerId="LiveId" clId="{4105C92B-BBD3-407D-9684-91D37221424B}" dt="2022-04-28T08:46:10.046" v="1847" actId="20577"/>
          <ac:spMkLst>
            <pc:docMk/>
            <pc:sldMk cId="4088875331" sldId="349"/>
            <ac:spMk id="2" creationId="{25A9E482-C730-4034-A2E2-01689B78B2AB}"/>
          </ac:spMkLst>
        </pc:spChg>
        <pc:spChg chg="mod">
          <ac:chgData name="Manish Sharma" userId="b799adb9ba789c8f" providerId="LiveId" clId="{4105C92B-BBD3-407D-9684-91D37221424B}" dt="2022-04-28T08:46:24.793" v="1886" actId="20577"/>
          <ac:spMkLst>
            <pc:docMk/>
            <pc:sldMk cId="4088875331" sldId="349"/>
            <ac:spMk id="3" creationId="{CE2D1EA6-ABED-4526-AD07-7577DED90340}"/>
          </ac:spMkLst>
        </pc:spChg>
      </pc:sldChg>
      <pc:sldChg chg="del">
        <pc:chgData name="Manish Sharma" userId="b799adb9ba789c8f" providerId="LiveId" clId="{4105C92B-BBD3-407D-9684-91D37221424B}" dt="2022-04-26T03:36:29.714" v="3" actId="47"/>
        <pc:sldMkLst>
          <pc:docMk/>
          <pc:sldMk cId="3546361591" sldId="350"/>
        </pc:sldMkLst>
      </pc:sldChg>
      <pc:sldChg chg="del">
        <pc:chgData name="Manish Sharma" userId="b799adb9ba789c8f" providerId="LiveId" clId="{4105C92B-BBD3-407D-9684-91D37221424B}" dt="2022-04-26T03:36:29.714" v="3" actId="47"/>
        <pc:sldMkLst>
          <pc:docMk/>
          <pc:sldMk cId="2857248363" sldId="351"/>
        </pc:sldMkLst>
      </pc:sldChg>
      <pc:sldChg chg="del">
        <pc:chgData name="Manish Sharma" userId="b799adb9ba789c8f" providerId="LiveId" clId="{4105C92B-BBD3-407D-9684-91D37221424B}" dt="2022-04-26T03:36:29.714" v="3" actId="47"/>
        <pc:sldMkLst>
          <pc:docMk/>
          <pc:sldMk cId="1157391303" sldId="352"/>
        </pc:sldMkLst>
      </pc:sldChg>
      <pc:sldChg chg="del">
        <pc:chgData name="Manish Sharma" userId="b799adb9ba789c8f" providerId="LiveId" clId="{4105C92B-BBD3-407D-9684-91D37221424B}" dt="2022-04-26T03:36:29.714" v="3" actId="47"/>
        <pc:sldMkLst>
          <pc:docMk/>
          <pc:sldMk cId="2744805497" sldId="353"/>
        </pc:sldMkLst>
      </pc:sldChg>
      <pc:sldChg chg="del">
        <pc:chgData name="Manish Sharma" userId="b799adb9ba789c8f" providerId="LiveId" clId="{4105C92B-BBD3-407D-9684-91D37221424B}" dt="2022-04-26T03:36:29.714" v="3" actId="47"/>
        <pc:sldMkLst>
          <pc:docMk/>
          <pc:sldMk cId="2958282647" sldId="354"/>
        </pc:sldMkLst>
      </pc:sldChg>
      <pc:sldChg chg="del">
        <pc:chgData name="Manish Sharma" userId="b799adb9ba789c8f" providerId="LiveId" clId="{4105C92B-BBD3-407D-9684-91D37221424B}" dt="2022-04-26T03:36:29.714" v="3" actId="47"/>
        <pc:sldMkLst>
          <pc:docMk/>
          <pc:sldMk cId="2850348841" sldId="355"/>
        </pc:sldMkLst>
      </pc:sldChg>
      <pc:sldChg chg="del">
        <pc:chgData name="Manish Sharma" userId="b799adb9ba789c8f" providerId="LiveId" clId="{4105C92B-BBD3-407D-9684-91D37221424B}" dt="2022-04-26T03:36:29.714" v="3" actId="47"/>
        <pc:sldMkLst>
          <pc:docMk/>
          <pc:sldMk cId="2903542338" sldId="356"/>
        </pc:sldMkLst>
      </pc:sldChg>
      <pc:sldChg chg="del">
        <pc:chgData name="Manish Sharma" userId="b799adb9ba789c8f" providerId="LiveId" clId="{4105C92B-BBD3-407D-9684-91D37221424B}" dt="2022-04-26T03:36:29.714" v="3" actId="47"/>
        <pc:sldMkLst>
          <pc:docMk/>
          <pc:sldMk cId="475261100" sldId="357"/>
        </pc:sldMkLst>
      </pc:sldChg>
      <pc:sldChg chg="del">
        <pc:chgData name="Manish Sharma" userId="b799adb9ba789c8f" providerId="LiveId" clId="{4105C92B-BBD3-407D-9684-91D37221424B}" dt="2022-04-26T03:36:29.714" v="3" actId="47"/>
        <pc:sldMkLst>
          <pc:docMk/>
          <pc:sldMk cId="4222450273" sldId="358"/>
        </pc:sldMkLst>
      </pc:sldChg>
      <pc:sldChg chg="del">
        <pc:chgData name="Manish Sharma" userId="b799adb9ba789c8f" providerId="LiveId" clId="{4105C92B-BBD3-407D-9684-91D37221424B}" dt="2022-04-26T03:36:29.714" v="3" actId="47"/>
        <pc:sldMkLst>
          <pc:docMk/>
          <pc:sldMk cId="1345247763" sldId="359"/>
        </pc:sldMkLst>
      </pc:sldChg>
    </pc:docChg>
  </pc:docChgLst>
  <pc:docChgLst>
    <pc:chgData name="Manish Sharma" userId="b799adb9ba789c8f" providerId="LiveId" clId="{E19224F3-D010-4289-8DD4-50354BD6E50E}"/>
    <pc:docChg chg="undo custSel addSld delSld modSld sldOrd addSection delSection">
      <pc:chgData name="Manish Sharma" userId="b799adb9ba789c8f" providerId="LiveId" clId="{E19224F3-D010-4289-8DD4-50354BD6E50E}" dt="2022-03-06T17:24:54.839" v="464" actId="20577"/>
      <pc:docMkLst>
        <pc:docMk/>
      </pc:docMkLst>
      <pc:sldChg chg="add del">
        <pc:chgData name="Manish Sharma" userId="b799adb9ba789c8f" providerId="LiveId" clId="{E19224F3-D010-4289-8DD4-50354BD6E50E}" dt="2022-03-05T19:59:59.232" v="428"/>
        <pc:sldMkLst>
          <pc:docMk/>
          <pc:sldMk cId="3103000826" sldId="266"/>
        </pc:sldMkLst>
      </pc:sldChg>
      <pc:sldChg chg="add del">
        <pc:chgData name="Manish Sharma" userId="b799adb9ba789c8f" providerId="LiveId" clId="{E19224F3-D010-4289-8DD4-50354BD6E50E}" dt="2022-03-06T13:49:08.948" v="444"/>
        <pc:sldMkLst>
          <pc:docMk/>
          <pc:sldMk cId="1955633667" sldId="267"/>
        </pc:sldMkLst>
      </pc:sldChg>
      <pc:sldChg chg="add del">
        <pc:chgData name="Manish Sharma" userId="b799adb9ba789c8f" providerId="LiveId" clId="{E19224F3-D010-4289-8DD4-50354BD6E50E}" dt="2022-03-06T14:31:23.513" v="447"/>
        <pc:sldMkLst>
          <pc:docMk/>
          <pc:sldMk cId="2308804351" sldId="268"/>
        </pc:sldMkLst>
      </pc:sldChg>
      <pc:sldChg chg="add del">
        <pc:chgData name="Manish Sharma" userId="b799adb9ba789c8f" providerId="LiveId" clId="{E19224F3-D010-4289-8DD4-50354BD6E50E}" dt="2022-03-06T14:53:47.023" v="451"/>
        <pc:sldMkLst>
          <pc:docMk/>
          <pc:sldMk cId="541853456" sldId="270"/>
        </pc:sldMkLst>
      </pc:sldChg>
      <pc:sldChg chg="add del">
        <pc:chgData name="Manish Sharma" userId="b799adb9ba789c8f" providerId="LiveId" clId="{E19224F3-D010-4289-8DD4-50354BD6E50E}" dt="2022-03-06T16:08:29.453" v="453"/>
        <pc:sldMkLst>
          <pc:docMk/>
          <pc:sldMk cId="4251761722" sldId="271"/>
        </pc:sldMkLst>
      </pc:sldChg>
      <pc:sldChg chg="add del">
        <pc:chgData name="Manish Sharma" userId="b799adb9ba789c8f" providerId="LiveId" clId="{E19224F3-D010-4289-8DD4-50354BD6E50E}" dt="2022-03-05T16:54:13.228" v="205"/>
        <pc:sldMkLst>
          <pc:docMk/>
          <pc:sldMk cId="1331658581" sldId="273"/>
        </pc:sldMkLst>
      </pc:sldChg>
      <pc:sldChg chg="add del">
        <pc:chgData name="Manish Sharma" userId="b799adb9ba789c8f" providerId="LiveId" clId="{E19224F3-D010-4289-8DD4-50354BD6E50E}" dt="2022-03-05T16:43:59.183" v="204"/>
        <pc:sldMkLst>
          <pc:docMk/>
          <pc:sldMk cId="2937149028" sldId="282"/>
        </pc:sldMkLst>
      </pc:sldChg>
      <pc:sldChg chg="add del">
        <pc:chgData name="Manish Sharma" userId="b799adb9ba789c8f" providerId="LiveId" clId="{E19224F3-D010-4289-8DD4-50354BD6E50E}" dt="2022-03-05T16:43:59.183" v="204"/>
        <pc:sldMkLst>
          <pc:docMk/>
          <pc:sldMk cId="3640020107" sldId="283"/>
        </pc:sldMkLst>
      </pc:sldChg>
      <pc:sldChg chg="add del">
        <pc:chgData name="Manish Sharma" userId="b799adb9ba789c8f" providerId="LiveId" clId="{E19224F3-D010-4289-8DD4-50354BD6E50E}" dt="2022-03-05T16:43:59.183" v="204"/>
        <pc:sldMkLst>
          <pc:docMk/>
          <pc:sldMk cId="3936744458" sldId="284"/>
        </pc:sldMkLst>
      </pc:sldChg>
      <pc:sldChg chg="add del">
        <pc:chgData name="Manish Sharma" userId="b799adb9ba789c8f" providerId="LiveId" clId="{E19224F3-D010-4289-8DD4-50354BD6E50E}" dt="2022-03-06T14:38:09.851" v="448"/>
        <pc:sldMkLst>
          <pc:docMk/>
          <pc:sldMk cId="547040454" sldId="285"/>
        </pc:sldMkLst>
      </pc:sldChg>
      <pc:sldChg chg="add del">
        <pc:chgData name="Manish Sharma" userId="b799adb9ba789c8f" providerId="LiveId" clId="{E19224F3-D010-4289-8DD4-50354BD6E50E}" dt="2022-03-06T14:38:09.851" v="448"/>
        <pc:sldMkLst>
          <pc:docMk/>
          <pc:sldMk cId="1689115699" sldId="286"/>
        </pc:sldMkLst>
      </pc:sldChg>
      <pc:sldChg chg="add del">
        <pc:chgData name="Manish Sharma" userId="b799adb9ba789c8f" providerId="LiveId" clId="{E19224F3-D010-4289-8DD4-50354BD6E50E}" dt="2022-03-05T19:59:59.232" v="428"/>
        <pc:sldMkLst>
          <pc:docMk/>
          <pc:sldMk cId="1060908639" sldId="287"/>
        </pc:sldMkLst>
      </pc:sldChg>
      <pc:sldChg chg="add del">
        <pc:chgData name="Manish Sharma" userId="b799adb9ba789c8f" providerId="LiveId" clId="{E19224F3-D010-4289-8DD4-50354BD6E50E}" dt="2022-03-05T19:59:59.232" v="428"/>
        <pc:sldMkLst>
          <pc:docMk/>
          <pc:sldMk cId="3753465024" sldId="288"/>
        </pc:sldMkLst>
      </pc:sldChg>
      <pc:sldChg chg="add del">
        <pc:chgData name="Manish Sharma" userId="b799adb9ba789c8f" providerId="LiveId" clId="{E19224F3-D010-4289-8DD4-50354BD6E50E}" dt="2022-03-05T19:59:59.232" v="428"/>
        <pc:sldMkLst>
          <pc:docMk/>
          <pc:sldMk cId="2567783499" sldId="289"/>
        </pc:sldMkLst>
      </pc:sldChg>
      <pc:sldChg chg="add del">
        <pc:chgData name="Manish Sharma" userId="b799adb9ba789c8f" providerId="LiveId" clId="{E19224F3-D010-4289-8DD4-50354BD6E50E}" dt="2022-03-06T15:15:34.502" v="452"/>
        <pc:sldMkLst>
          <pc:docMk/>
          <pc:sldMk cId="1149044477" sldId="290"/>
        </pc:sldMkLst>
      </pc:sldChg>
      <pc:sldChg chg="add del">
        <pc:chgData name="Manish Sharma" userId="b799adb9ba789c8f" providerId="LiveId" clId="{E19224F3-D010-4289-8DD4-50354BD6E50E}" dt="2022-03-06T15:15:34.502" v="452"/>
        <pc:sldMkLst>
          <pc:docMk/>
          <pc:sldMk cId="3328030247" sldId="291"/>
        </pc:sldMkLst>
      </pc:sldChg>
      <pc:sldChg chg="del">
        <pc:chgData name="Manish Sharma" userId="b799adb9ba789c8f" providerId="LiveId" clId="{E19224F3-D010-4289-8DD4-50354BD6E50E}" dt="2022-03-05T12:58:16.535" v="0" actId="47"/>
        <pc:sldMkLst>
          <pc:docMk/>
          <pc:sldMk cId="2954877608" sldId="292"/>
        </pc:sldMkLst>
      </pc:sldChg>
      <pc:sldChg chg="add del">
        <pc:chgData name="Manish Sharma" userId="b799adb9ba789c8f" providerId="LiveId" clId="{E19224F3-D010-4289-8DD4-50354BD6E50E}" dt="2022-03-05T14:39:19.463" v="37"/>
        <pc:sldMkLst>
          <pc:docMk/>
          <pc:sldMk cId="3401202457" sldId="315"/>
        </pc:sldMkLst>
      </pc:sldChg>
      <pc:sldChg chg="del">
        <pc:chgData name="Manish Sharma" userId="b799adb9ba789c8f" providerId="LiveId" clId="{E19224F3-D010-4289-8DD4-50354BD6E50E}" dt="2022-03-05T12:58:16.535" v="0" actId="47"/>
        <pc:sldMkLst>
          <pc:docMk/>
          <pc:sldMk cId="3653811040" sldId="316"/>
        </pc:sldMkLst>
      </pc:sldChg>
      <pc:sldChg chg="del">
        <pc:chgData name="Manish Sharma" userId="b799adb9ba789c8f" providerId="LiveId" clId="{E19224F3-D010-4289-8DD4-50354BD6E50E}" dt="2022-03-05T12:58:16.535" v="0" actId="47"/>
        <pc:sldMkLst>
          <pc:docMk/>
          <pc:sldMk cId="2482883434" sldId="317"/>
        </pc:sldMkLst>
      </pc:sldChg>
      <pc:sldChg chg="del">
        <pc:chgData name="Manish Sharma" userId="b799adb9ba789c8f" providerId="LiveId" clId="{E19224F3-D010-4289-8DD4-50354BD6E50E}" dt="2022-03-05T12:58:16.535" v="0" actId="47"/>
        <pc:sldMkLst>
          <pc:docMk/>
          <pc:sldMk cId="1381241696" sldId="318"/>
        </pc:sldMkLst>
      </pc:sldChg>
      <pc:sldChg chg="add del">
        <pc:chgData name="Manish Sharma" userId="b799adb9ba789c8f" providerId="LiveId" clId="{E19224F3-D010-4289-8DD4-50354BD6E50E}" dt="2022-03-06T16:08:29.453" v="453"/>
        <pc:sldMkLst>
          <pc:docMk/>
          <pc:sldMk cId="672012168" sldId="322"/>
        </pc:sldMkLst>
      </pc:sldChg>
      <pc:sldChg chg="add del">
        <pc:chgData name="Manish Sharma" userId="b799adb9ba789c8f" providerId="LiveId" clId="{E19224F3-D010-4289-8DD4-50354BD6E50E}" dt="2022-03-06T16:08:29.453" v="453"/>
        <pc:sldMkLst>
          <pc:docMk/>
          <pc:sldMk cId="1558062592" sldId="323"/>
        </pc:sldMkLst>
      </pc:sldChg>
      <pc:sldChg chg="del">
        <pc:chgData name="Manish Sharma" userId="b799adb9ba789c8f" providerId="LiveId" clId="{E19224F3-D010-4289-8DD4-50354BD6E50E}" dt="2022-03-05T12:58:16.535" v="0" actId="47"/>
        <pc:sldMkLst>
          <pc:docMk/>
          <pc:sldMk cId="4064640019" sldId="325"/>
        </pc:sldMkLst>
      </pc:sldChg>
      <pc:sldChg chg="del">
        <pc:chgData name="Manish Sharma" userId="b799adb9ba789c8f" providerId="LiveId" clId="{E19224F3-D010-4289-8DD4-50354BD6E50E}" dt="2022-03-05T12:58:16.535" v="0" actId="47"/>
        <pc:sldMkLst>
          <pc:docMk/>
          <pc:sldMk cId="174730671" sldId="326"/>
        </pc:sldMkLst>
      </pc:sldChg>
      <pc:sldChg chg="del">
        <pc:chgData name="Manish Sharma" userId="b799adb9ba789c8f" providerId="LiveId" clId="{E19224F3-D010-4289-8DD4-50354BD6E50E}" dt="2022-03-05T12:58:16.535" v="0" actId="47"/>
        <pc:sldMkLst>
          <pc:docMk/>
          <pc:sldMk cId="3573060485" sldId="328"/>
        </pc:sldMkLst>
      </pc:sldChg>
      <pc:sldChg chg="add del">
        <pc:chgData name="Manish Sharma" userId="b799adb9ba789c8f" providerId="LiveId" clId="{E19224F3-D010-4289-8DD4-50354BD6E50E}" dt="2022-03-05T14:35:43.337" v="30"/>
        <pc:sldMkLst>
          <pc:docMk/>
          <pc:sldMk cId="3819615658" sldId="330"/>
        </pc:sldMkLst>
      </pc:sldChg>
      <pc:sldChg chg="add del">
        <pc:chgData name="Manish Sharma" userId="b799adb9ba789c8f" providerId="LiveId" clId="{E19224F3-D010-4289-8DD4-50354BD6E50E}" dt="2022-03-05T16:43:59.183" v="204"/>
        <pc:sldMkLst>
          <pc:docMk/>
          <pc:sldMk cId="1872235650" sldId="331"/>
        </pc:sldMkLst>
      </pc:sldChg>
      <pc:sldChg chg="add del">
        <pc:chgData name="Manish Sharma" userId="b799adb9ba789c8f" providerId="LiveId" clId="{E19224F3-D010-4289-8DD4-50354BD6E50E}" dt="2022-03-05T19:59:59.232" v="428"/>
        <pc:sldMkLst>
          <pc:docMk/>
          <pc:sldMk cId="2699455721" sldId="332"/>
        </pc:sldMkLst>
      </pc:sldChg>
      <pc:sldChg chg="modSp mod">
        <pc:chgData name="Manish Sharma" userId="b799adb9ba789c8f" providerId="LiveId" clId="{E19224F3-D010-4289-8DD4-50354BD6E50E}" dt="2022-03-05T13:21:29.435" v="2" actId="6549"/>
        <pc:sldMkLst>
          <pc:docMk/>
          <pc:sldMk cId="389683339" sldId="334"/>
        </pc:sldMkLst>
        <pc:spChg chg="mod">
          <ac:chgData name="Manish Sharma" userId="b799adb9ba789c8f" providerId="LiveId" clId="{E19224F3-D010-4289-8DD4-50354BD6E50E}" dt="2022-03-05T13:21:29.435" v="2" actId="6549"/>
          <ac:spMkLst>
            <pc:docMk/>
            <pc:sldMk cId="389683339" sldId="334"/>
            <ac:spMk id="3" creationId="{4D9CE2CD-138A-4ABE-A8DC-60C1323E54D5}"/>
          </ac:spMkLst>
        </pc:spChg>
      </pc:sldChg>
      <pc:sldChg chg="addSp delSp modSp new mod">
        <pc:chgData name="Manish Sharma" userId="b799adb9ba789c8f" providerId="LiveId" clId="{E19224F3-D010-4289-8DD4-50354BD6E50E}" dt="2022-03-05T13:44:19.271" v="11"/>
        <pc:sldMkLst>
          <pc:docMk/>
          <pc:sldMk cId="799825723" sldId="335"/>
        </pc:sldMkLst>
        <pc:spChg chg="del">
          <ac:chgData name="Manish Sharma" userId="b799adb9ba789c8f" providerId="LiveId" clId="{E19224F3-D010-4289-8DD4-50354BD6E50E}" dt="2022-03-05T13:43:04.069" v="4" actId="478"/>
          <ac:spMkLst>
            <pc:docMk/>
            <pc:sldMk cId="799825723" sldId="335"/>
            <ac:spMk id="2" creationId="{4A98E721-0441-4F39-AF4E-18A6317F9EDD}"/>
          </ac:spMkLst>
        </pc:spChg>
        <pc:spChg chg="del">
          <ac:chgData name="Manish Sharma" userId="b799adb9ba789c8f" providerId="LiveId" clId="{E19224F3-D010-4289-8DD4-50354BD6E50E}" dt="2022-03-05T13:43:04.069" v="4" actId="478"/>
          <ac:spMkLst>
            <pc:docMk/>
            <pc:sldMk cId="799825723" sldId="335"/>
            <ac:spMk id="3" creationId="{5D29726D-D5BA-41CF-9376-D0B43D31788B}"/>
          </ac:spMkLst>
        </pc:spChg>
        <pc:spChg chg="add mod">
          <ac:chgData name="Manish Sharma" userId="b799adb9ba789c8f" providerId="LiveId" clId="{E19224F3-D010-4289-8DD4-50354BD6E50E}" dt="2022-03-05T13:43:09.669" v="5"/>
          <ac:spMkLst>
            <pc:docMk/>
            <pc:sldMk cId="799825723" sldId="335"/>
            <ac:spMk id="6" creationId="{8861DE8D-7609-41AE-972A-A82DC216EDE1}"/>
          </ac:spMkLst>
        </pc:spChg>
        <pc:spChg chg="add mod">
          <ac:chgData name="Manish Sharma" userId="b799adb9ba789c8f" providerId="LiveId" clId="{E19224F3-D010-4289-8DD4-50354BD6E50E}" dt="2022-03-05T13:43:14.637" v="6"/>
          <ac:spMkLst>
            <pc:docMk/>
            <pc:sldMk cId="799825723" sldId="335"/>
            <ac:spMk id="7" creationId="{C7856FFB-85AE-47DE-819D-979325B68540}"/>
          </ac:spMkLst>
        </pc:spChg>
        <pc:spChg chg="mod">
          <ac:chgData name="Manish Sharma" userId="b799adb9ba789c8f" providerId="LiveId" clId="{E19224F3-D010-4289-8DD4-50354BD6E50E}" dt="2022-03-05T13:43:23.201" v="7"/>
          <ac:spMkLst>
            <pc:docMk/>
            <pc:sldMk cId="799825723" sldId="335"/>
            <ac:spMk id="9" creationId="{8813D724-ED0A-43DC-8D5E-E981A715F983}"/>
          </ac:spMkLst>
        </pc:spChg>
        <pc:spChg chg="mod">
          <ac:chgData name="Manish Sharma" userId="b799adb9ba789c8f" providerId="LiveId" clId="{E19224F3-D010-4289-8DD4-50354BD6E50E}" dt="2022-03-05T13:43:23.201" v="7"/>
          <ac:spMkLst>
            <pc:docMk/>
            <pc:sldMk cId="799825723" sldId="335"/>
            <ac:spMk id="10" creationId="{0B11ECEC-B617-4DD4-BCD9-6A98C4A424C2}"/>
          </ac:spMkLst>
        </pc:spChg>
        <pc:spChg chg="mod">
          <ac:chgData name="Manish Sharma" userId="b799adb9ba789c8f" providerId="LiveId" clId="{E19224F3-D010-4289-8DD4-50354BD6E50E}" dt="2022-03-05T13:43:23.201" v="7"/>
          <ac:spMkLst>
            <pc:docMk/>
            <pc:sldMk cId="799825723" sldId="335"/>
            <ac:spMk id="12" creationId="{183191F8-2CDC-45F4-BB57-07AB0209B947}"/>
          </ac:spMkLst>
        </pc:spChg>
        <pc:spChg chg="mod">
          <ac:chgData name="Manish Sharma" userId="b799adb9ba789c8f" providerId="LiveId" clId="{E19224F3-D010-4289-8DD4-50354BD6E50E}" dt="2022-03-05T13:43:23.201" v="7"/>
          <ac:spMkLst>
            <pc:docMk/>
            <pc:sldMk cId="799825723" sldId="335"/>
            <ac:spMk id="13" creationId="{2CB06C3B-9B6C-43F9-AEEE-DE5BF02DD1C0}"/>
          </ac:spMkLst>
        </pc:spChg>
        <pc:spChg chg="mod">
          <ac:chgData name="Manish Sharma" userId="b799adb9ba789c8f" providerId="LiveId" clId="{E19224F3-D010-4289-8DD4-50354BD6E50E}" dt="2022-03-05T13:43:23.201" v="7"/>
          <ac:spMkLst>
            <pc:docMk/>
            <pc:sldMk cId="799825723" sldId="335"/>
            <ac:spMk id="15" creationId="{157BBE74-A876-4BFD-8162-AEA5A5C0B09E}"/>
          </ac:spMkLst>
        </pc:spChg>
        <pc:spChg chg="mod">
          <ac:chgData name="Manish Sharma" userId="b799adb9ba789c8f" providerId="LiveId" clId="{E19224F3-D010-4289-8DD4-50354BD6E50E}" dt="2022-03-05T13:43:23.201" v="7"/>
          <ac:spMkLst>
            <pc:docMk/>
            <pc:sldMk cId="799825723" sldId="335"/>
            <ac:spMk id="16" creationId="{36038471-FE99-4B06-A3B7-206E29CCDBA0}"/>
          </ac:spMkLst>
        </pc:spChg>
        <pc:spChg chg="add mod">
          <ac:chgData name="Manish Sharma" userId="b799adb9ba789c8f" providerId="LiveId" clId="{E19224F3-D010-4289-8DD4-50354BD6E50E}" dt="2022-03-05T13:43:30.713" v="8"/>
          <ac:spMkLst>
            <pc:docMk/>
            <pc:sldMk cId="799825723" sldId="335"/>
            <ac:spMk id="18" creationId="{7D196A3C-5CB0-4A3A-8A7B-821A4EB4169A}"/>
          </ac:spMkLst>
        </pc:spChg>
        <pc:spChg chg="add mod">
          <ac:chgData name="Manish Sharma" userId="b799adb9ba789c8f" providerId="LiveId" clId="{E19224F3-D010-4289-8DD4-50354BD6E50E}" dt="2022-03-05T13:43:30.713" v="8"/>
          <ac:spMkLst>
            <pc:docMk/>
            <pc:sldMk cId="799825723" sldId="335"/>
            <ac:spMk id="19" creationId="{4AEC8432-45D1-49F5-AD6E-247E73E66A9B}"/>
          </ac:spMkLst>
        </pc:spChg>
        <pc:spChg chg="add mod">
          <ac:chgData name="Manish Sharma" userId="b799adb9ba789c8f" providerId="LiveId" clId="{E19224F3-D010-4289-8DD4-50354BD6E50E}" dt="2022-03-05T13:43:53.665" v="9"/>
          <ac:spMkLst>
            <pc:docMk/>
            <pc:sldMk cId="799825723" sldId="335"/>
            <ac:spMk id="20" creationId="{8A6DF65B-C4D8-409F-A5B0-AB65A1481873}"/>
          </ac:spMkLst>
        </pc:spChg>
        <pc:spChg chg="add mod">
          <ac:chgData name="Manish Sharma" userId="b799adb9ba789c8f" providerId="LiveId" clId="{E19224F3-D010-4289-8DD4-50354BD6E50E}" dt="2022-03-05T13:43:53.665" v="9"/>
          <ac:spMkLst>
            <pc:docMk/>
            <pc:sldMk cId="799825723" sldId="335"/>
            <ac:spMk id="22" creationId="{1F9897B8-691E-44DF-8CCE-7C7C56E30928}"/>
          </ac:spMkLst>
        </pc:spChg>
        <pc:spChg chg="add mod">
          <ac:chgData name="Manish Sharma" userId="b799adb9ba789c8f" providerId="LiveId" clId="{E19224F3-D010-4289-8DD4-50354BD6E50E}" dt="2022-03-05T13:43:53.665" v="9"/>
          <ac:spMkLst>
            <pc:docMk/>
            <pc:sldMk cId="799825723" sldId="335"/>
            <ac:spMk id="24" creationId="{04DDCF1B-1F4C-4C14-9CFE-AC238D35E6A9}"/>
          </ac:spMkLst>
        </pc:spChg>
        <pc:spChg chg="add mod">
          <ac:chgData name="Manish Sharma" userId="b799adb9ba789c8f" providerId="LiveId" clId="{E19224F3-D010-4289-8DD4-50354BD6E50E}" dt="2022-03-05T13:44:01.490" v="10"/>
          <ac:spMkLst>
            <pc:docMk/>
            <pc:sldMk cId="799825723" sldId="335"/>
            <ac:spMk id="25" creationId="{FA289B94-0470-47FE-9A0E-F59A3526206F}"/>
          </ac:spMkLst>
        </pc:spChg>
        <pc:spChg chg="add mod">
          <ac:chgData name="Manish Sharma" userId="b799adb9ba789c8f" providerId="LiveId" clId="{E19224F3-D010-4289-8DD4-50354BD6E50E}" dt="2022-03-05T13:44:01.490" v="10"/>
          <ac:spMkLst>
            <pc:docMk/>
            <pc:sldMk cId="799825723" sldId="335"/>
            <ac:spMk id="26" creationId="{5A72BE4D-78A4-4600-8BD3-CA428251A1FB}"/>
          </ac:spMkLst>
        </pc:spChg>
        <pc:spChg chg="add mod">
          <ac:chgData name="Manish Sharma" userId="b799adb9ba789c8f" providerId="LiveId" clId="{E19224F3-D010-4289-8DD4-50354BD6E50E}" dt="2022-03-05T13:44:01.490" v="10"/>
          <ac:spMkLst>
            <pc:docMk/>
            <pc:sldMk cId="799825723" sldId="335"/>
            <ac:spMk id="27" creationId="{CA1D0029-681A-476F-A646-275A765B83F4}"/>
          </ac:spMkLst>
        </pc:spChg>
        <pc:spChg chg="add mod">
          <ac:chgData name="Manish Sharma" userId="b799adb9ba789c8f" providerId="LiveId" clId="{E19224F3-D010-4289-8DD4-50354BD6E50E}" dt="2022-03-05T13:44:01.490" v="10"/>
          <ac:spMkLst>
            <pc:docMk/>
            <pc:sldMk cId="799825723" sldId="335"/>
            <ac:spMk id="28" creationId="{5C6B3CD2-B1A8-4A23-BE41-67074660AFCA}"/>
          </ac:spMkLst>
        </pc:spChg>
        <pc:spChg chg="add mod">
          <ac:chgData name="Manish Sharma" userId="b799adb9ba789c8f" providerId="LiveId" clId="{E19224F3-D010-4289-8DD4-50354BD6E50E}" dt="2022-03-05T13:44:01.490" v="10"/>
          <ac:spMkLst>
            <pc:docMk/>
            <pc:sldMk cId="799825723" sldId="335"/>
            <ac:spMk id="29" creationId="{9D041E89-1864-422F-A1BC-F604CD309366}"/>
          </ac:spMkLst>
        </pc:spChg>
        <pc:spChg chg="add mod">
          <ac:chgData name="Manish Sharma" userId="b799adb9ba789c8f" providerId="LiveId" clId="{E19224F3-D010-4289-8DD4-50354BD6E50E}" dt="2022-03-05T13:44:19.271" v="11"/>
          <ac:spMkLst>
            <pc:docMk/>
            <pc:sldMk cId="799825723" sldId="335"/>
            <ac:spMk id="32" creationId="{0AF388CC-53D1-4D2F-9698-50B4FF4142B4}"/>
          </ac:spMkLst>
        </pc:spChg>
        <pc:spChg chg="add mod">
          <ac:chgData name="Manish Sharma" userId="b799adb9ba789c8f" providerId="LiveId" clId="{E19224F3-D010-4289-8DD4-50354BD6E50E}" dt="2022-03-05T13:44:19.271" v="11"/>
          <ac:spMkLst>
            <pc:docMk/>
            <pc:sldMk cId="799825723" sldId="335"/>
            <ac:spMk id="33" creationId="{0EA63277-A7F8-42A5-9064-75EAA583E75E}"/>
          </ac:spMkLst>
        </pc:spChg>
        <pc:spChg chg="mod">
          <ac:chgData name="Manish Sharma" userId="b799adb9ba789c8f" providerId="LiveId" clId="{E19224F3-D010-4289-8DD4-50354BD6E50E}" dt="2022-03-05T13:44:19.271" v="11"/>
          <ac:spMkLst>
            <pc:docMk/>
            <pc:sldMk cId="799825723" sldId="335"/>
            <ac:spMk id="35" creationId="{D08EE7CC-8EDA-485D-A265-B95C6033929B}"/>
          </ac:spMkLst>
        </pc:spChg>
        <pc:spChg chg="mod">
          <ac:chgData name="Manish Sharma" userId="b799adb9ba789c8f" providerId="LiveId" clId="{E19224F3-D010-4289-8DD4-50354BD6E50E}" dt="2022-03-05T13:44:19.271" v="11"/>
          <ac:spMkLst>
            <pc:docMk/>
            <pc:sldMk cId="799825723" sldId="335"/>
            <ac:spMk id="36" creationId="{D42926BD-ECCA-48CA-AC24-6DDF0A692339}"/>
          </ac:spMkLst>
        </pc:spChg>
        <pc:spChg chg="add mod">
          <ac:chgData name="Manish Sharma" userId="b799adb9ba789c8f" providerId="LiveId" clId="{E19224F3-D010-4289-8DD4-50354BD6E50E}" dt="2022-03-05T13:44:19.271" v="11"/>
          <ac:spMkLst>
            <pc:docMk/>
            <pc:sldMk cId="799825723" sldId="335"/>
            <ac:spMk id="37" creationId="{E2E0870F-4481-4BD6-B9A6-897BDD79CF9E}"/>
          </ac:spMkLst>
        </pc:spChg>
        <pc:grpChg chg="add mod">
          <ac:chgData name="Manish Sharma" userId="b799adb9ba789c8f" providerId="LiveId" clId="{E19224F3-D010-4289-8DD4-50354BD6E50E}" dt="2022-03-05T13:43:23.201" v="7"/>
          <ac:grpSpMkLst>
            <pc:docMk/>
            <pc:sldMk cId="799825723" sldId="335"/>
            <ac:grpSpMk id="8" creationId="{6A077AE7-2121-47CD-9E6E-4E0BFEC8F1D6}"/>
          </ac:grpSpMkLst>
        </pc:grpChg>
        <pc:grpChg chg="add mod">
          <ac:chgData name="Manish Sharma" userId="b799adb9ba789c8f" providerId="LiveId" clId="{E19224F3-D010-4289-8DD4-50354BD6E50E}" dt="2022-03-05T13:43:23.201" v="7"/>
          <ac:grpSpMkLst>
            <pc:docMk/>
            <pc:sldMk cId="799825723" sldId="335"/>
            <ac:grpSpMk id="11" creationId="{023F00C7-D508-4812-9353-C787C7628341}"/>
          </ac:grpSpMkLst>
        </pc:grpChg>
        <pc:grpChg chg="add mod">
          <ac:chgData name="Manish Sharma" userId="b799adb9ba789c8f" providerId="LiveId" clId="{E19224F3-D010-4289-8DD4-50354BD6E50E}" dt="2022-03-05T13:43:23.201" v="7"/>
          <ac:grpSpMkLst>
            <pc:docMk/>
            <pc:sldMk cId="799825723" sldId="335"/>
            <ac:grpSpMk id="14" creationId="{3148B582-57DE-4C9E-98F0-7FF83696CB41}"/>
          </ac:grpSpMkLst>
        </pc:grpChg>
        <pc:grpChg chg="add mod">
          <ac:chgData name="Manish Sharma" userId="b799adb9ba789c8f" providerId="LiveId" clId="{E19224F3-D010-4289-8DD4-50354BD6E50E}" dt="2022-03-05T13:44:19.271" v="11"/>
          <ac:grpSpMkLst>
            <pc:docMk/>
            <pc:sldMk cId="799825723" sldId="335"/>
            <ac:grpSpMk id="34" creationId="{ADC42910-38AF-4B30-A52C-DD35D13D3240}"/>
          </ac:grpSpMkLst>
        </pc:grpChg>
        <pc:cxnChg chg="add mod">
          <ac:chgData name="Manish Sharma" userId="b799adb9ba789c8f" providerId="LiveId" clId="{E19224F3-D010-4289-8DD4-50354BD6E50E}" dt="2022-03-05T13:43:09.669" v="5"/>
          <ac:cxnSpMkLst>
            <pc:docMk/>
            <pc:sldMk cId="799825723" sldId="335"/>
            <ac:cxnSpMk id="4" creationId="{4458AE38-EE9F-4A66-A50A-2D7903352D82}"/>
          </ac:cxnSpMkLst>
        </pc:cxnChg>
        <pc:cxnChg chg="add mod">
          <ac:chgData name="Manish Sharma" userId="b799adb9ba789c8f" providerId="LiveId" clId="{E19224F3-D010-4289-8DD4-50354BD6E50E}" dt="2022-03-05T13:43:09.669" v="5"/>
          <ac:cxnSpMkLst>
            <pc:docMk/>
            <pc:sldMk cId="799825723" sldId="335"/>
            <ac:cxnSpMk id="5" creationId="{FB899BC7-88A3-48A9-8F97-DF4A3A093CFE}"/>
          </ac:cxnSpMkLst>
        </pc:cxnChg>
        <pc:cxnChg chg="add mod">
          <ac:chgData name="Manish Sharma" userId="b799adb9ba789c8f" providerId="LiveId" clId="{E19224F3-D010-4289-8DD4-50354BD6E50E}" dt="2022-03-05T13:43:30.713" v="8"/>
          <ac:cxnSpMkLst>
            <pc:docMk/>
            <pc:sldMk cId="799825723" sldId="335"/>
            <ac:cxnSpMk id="17" creationId="{4DB2A176-A707-44C5-B6F8-F40F60C1B0AB}"/>
          </ac:cxnSpMkLst>
        </pc:cxnChg>
        <pc:cxnChg chg="add mod">
          <ac:chgData name="Manish Sharma" userId="b799adb9ba789c8f" providerId="LiveId" clId="{E19224F3-D010-4289-8DD4-50354BD6E50E}" dt="2022-03-05T13:43:53.665" v="9"/>
          <ac:cxnSpMkLst>
            <pc:docMk/>
            <pc:sldMk cId="799825723" sldId="335"/>
            <ac:cxnSpMk id="21" creationId="{80E50495-DC28-4024-B062-117666B913E8}"/>
          </ac:cxnSpMkLst>
        </pc:cxnChg>
        <pc:cxnChg chg="add mod">
          <ac:chgData name="Manish Sharma" userId="b799adb9ba789c8f" providerId="LiveId" clId="{E19224F3-D010-4289-8DD4-50354BD6E50E}" dt="2022-03-05T13:43:53.665" v="9"/>
          <ac:cxnSpMkLst>
            <pc:docMk/>
            <pc:sldMk cId="799825723" sldId="335"/>
            <ac:cxnSpMk id="23" creationId="{FEA639B5-5E8E-4416-888A-FA86A2578F7F}"/>
          </ac:cxnSpMkLst>
        </pc:cxnChg>
        <pc:cxnChg chg="add mod">
          <ac:chgData name="Manish Sharma" userId="b799adb9ba789c8f" providerId="LiveId" clId="{E19224F3-D010-4289-8DD4-50354BD6E50E}" dt="2022-03-05T13:44:19.271" v="11"/>
          <ac:cxnSpMkLst>
            <pc:docMk/>
            <pc:sldMk cId="799825723" sldId="335"/>
            <ac:cxnSpMk id="30" creationId="{A9A89692-ACEA-41D4-A250-F632FE309F6F}"/>
          </ac:cxnSpMkLst>
        </pc:cxnChg>
        <pc:cxnChg chg="add mod">
          <ac:chgData name="Manish Sharma" userId="b799adb9ba789c8f" providerId="LiveId" clId="{E19224F3-D010-4289-8DD4-50354BD6E50E}" dt="2022-03-05T13:44:19.271" v="11"/>
          <ac:cxnSpMkLst>
            <pc:docMk/>
            <pc:sldMk cId="799825723" sldId="335"/>
            <ac:cxnSpMk id="31" creationId="{4478D9F5-9D79-4B44-8603-BA689DF5F7DE}"/>
          </ac:cxnSpMkLst>
        </pc:cxnChg>
      </pc:sldChg>
      <pc:sldChg chg="del">
        <pc:chgData name="Manish Sharma" userId="b799adb9ba789c8f" providerId="LiveId" clId="{E19224F3-D010-4289-8DD4-50354BD6E50E}" dt="2022-03-05T12:58:16.535" v="0" actId="47"/>
        <pc:sldMkLst>
          <pc:docMk/>
          <pc:sldMk cId="3620814271" sldId="335"/>
        </pc:sldMkLst>
      </pc:sldChg>
      <pc:sldChg chg="del">
        <pc:chgData name="Manish Sharma" userId="b799adb9ba789c8f" providerId="LiveId" clId="{E19224F3-D010-4289-8DD4-50354BD6E50E}" dt="2022-03-05T12:58:16.535" v="0" actId="47"/>
        <pc:sldMkLst>
          <pc:docMk/>
          <pc:sldMk cId="1165593841" sldId="336"/>
        </pc:sldMkLst>
      </pc:sldChg>
      <pc:sldChg chg="addSp delSp modSp new mod">
        <pc:chgData name="Manish Sharma" userId="b799adb9ba789c8f" providerId="LiveId" clId="{E19224F3-D010-4289-8DD4-50354BD6E50E}" dt="2022-03-05T13:46:50.548" v="20"/>
        <pc:sldMkLst>
          <pc:docMk/>
          <pc:sldMk cId="4005291578" sldId="336"/>
        </pc:sldMkLst>
        <pc:spChg chg="del">
          <ac:chgData name="Manish Sharma" userId="b799adb9ba789c8f" providerId="LiveId" clId="{E19224F3-D010-4289-8DD4-50354BD6E50E}" dt="2022-03-05T13:44:50.249" v="13" actId="478"/>
          <ac:spMkLst>
            <pc:docMk/>
            <pc:sldMk cId="4005291578" sldId="336"/>
            <ac:spMk id="2" creationId="{E87BD54A-37F3-434F-A624-5E2C3E6FC2D7}"/>
          </ac:spMkLst>
        </pc:spChg>
        <pc:spChg chg="del">
          <ac:chgData name="Manish Sharma" userId="b799adb9ba789c8f" providerId="LiveId" clId="{E19224F3-D010-4289-8DD4-50354BD6E50E}" dt="2022-03-05T13:44:50.249" v="13" actId="478"/>
          <ac:spMkLst>
            <pc:docMk/>
            <pc:sldMk cId="4005291578" sldId="336"/>
            <ac:spMk id="3" creationId="{DB332D1F-7E36-4BBC-AECC-D5DDF94C5914}"/>
          </ac:spMkLst>
        </pc:spChg>
        <pc:spChg chg="add mod">
          <ac:chgData name="Manish Sharma" userId="b799adb9ba789c8f" providerId="LiveId" clId="{E19224F3-D010-4289-8DD4-50354BD6E50E}" dt="2022-03-05T13:45:04.743" v="14"/>
          <ac:spMkLst>
            <pc:docMk/>
            <pc:sldMk cId="4005291578" sldId="336"/>
            <ac:spMk id="4" creationId="{F807766A-BBC4-40BB-A5E0-9D626A0328AB}"/>
          </ac:spMkLst>
        </pc:spChg>
        <pc:spChg chg="mod">
          <ac:chgData name="Manish Sharma" userId="b799adb9ba789c8f" providerId="LiveId" clId="{E19224F3-D010-4289-8DD4-50354BD6E50E}" dt="2022-03-05T13:45:04.743" v="14"/>
          <ac:spMkLst>
            <pc:docMk/>
            <pc:sldMk cId="4005291578" sldId="336"/>
            <ac:spMk id="6" creationId="{19ACCCB3-7702-4031-BBFB-834014079E3D}"/>
          </ac:spMkLst>
        </pc:spChg>
        <pc:spChg chg="mod">
          <ac:chgData name="Manish Sharma" userId="b799adb9ba789c8f" providerId="LiveId" clId="{E19224F3-D010-4289-8DD4-50354BD6E50E}" dt="2022-03-05T13:45:04.743" v="14"/>
          <ac:spMkLst>
            <pc:docMk/>
            <pc:sldMk cId="4005291578" sldId="336"/>
            <ac:spMk id="7" creationId="{2CB0E755-E2AF-44C5-AECD-25555787DCF4}"/>
          </ac:spMkLst>
        </pc:spChg>
        <pc:spChg chg="mod">
          <ac:chgData name="Manish Sharma" userId="b799adb9ba789c8f" providerId="LiveId" clId="{E19224F3-D010-4289-8DD4-50354BD6E50E}" dt="2022-03-05T13:45:04.743" v="14"/>
          <ac:spMkLst>
            <pc:docMk/>
            <pc:sldMk cId="4005291578" sldId="336"/>
            <ac:spMk id="9" creationId="{EBD8A4FF-686F-4F3C-95CF-4D528F540124}"/>
          </ac:spMkLst>
        </pc:spChg>
        <pc:spChg chg="mod">
          <ac:chgData name="Manish Sharma" userId="b799adb9ba789c8f" providerId="LiveId" clId="{E19224F3-D010-4289-8DD4-50354BD6E50E}" dt="2022-03-05T13:45:04.743" v="14"/>
          <ac:spMkLst>
            <pc:docMk/>
            <pc:sldMk cId="4005291578" sldId="336"/>
            <ac:spMk id="10" creationId="{59223544-B490-4D03-8102-AD947B868DD3}"/>
          </ac:spMkLst>
        </pc:spChg>
        <pc:spChg chg="mod">
          <ac:chgData name="Manish Sharma" userId="b799adb9ba789c8f" providerId="LiveId" clId="{E19224F3-D010-4289-8DD4-50354BD6E50E}" dt="2022-03-05T13:45:04.743" v="14"/>
          <ac:spMkLst>
            <pc:docMk/>
            <pc:sldMk cId="4005291578" sldId="336"/>
            <ac:spMk id="12" creationId="{0C49F67A-D1B5-4DB9-A99F-C7C94B0BC9EB}"/>
          </ac:spMkLst>
        </pc:spChg>
        <pc:spChg chg="mod">
          <ac:chgData name="Manish Sharma" userId="b799adb9ba789c8f" providerId="LiveId" clId="{E19224F3-D010-4289-8DD4-50354BD6E50E}" dt="2022-03-05T13:45:04.743" v="14"/>
          <ac:spMkLst>
            <pc:docMk/>
            <pc:sldMk cId="4005291578" sldId="336"/>
            <ac:spMk id="13" creationId="{EEC04A2F-8749-47D0-9F4B-BEEA28C50F09}"/>
          </ac:spMkLst>
        </pc:spChg>
        <pc:spChg chg="add mod">
          <ac:chgData name="Manish Sharma" userId="b799adb9ba789c8f" providerId="LiveId" clId="{E19224F3-D010-4289-8DD4-50354BD6E50E}" dt="2022-03-05T13:45:04.743" v="14"/>
          <ac:spMkLst>
            <pc:docMk/>
            <pc:sldMk cId="4005291578" sldId="336"/>
            <ac:spMk id="15" creationId="{EE436BBF-0CEA-43FB-BA53-BA4D8E762613}"/>
          </ac:spMkLst>
        </pc:spChg>
        <pc:spChg chg="add mod">
          <ac:chgData name="Manish Sharma" userId="b799adb9ba789c8f" providerId="LiveId" clId="{E19224F3-D010-4289-8DD4-50354BD6E50E}" dt="2022-03-05T13:45:04.743" v="14"/>
          <ac:spMkLst>
            <pc:docMk/>
            <pc:sldMk cId="4005291578" sldId="336"/>
            <ac:spMk id="16" creationId="{AC248856-3C69-4A83-9093-F86DD9DCCD06}"/>
          </ac:spMkLst>
        </pc:spChg>
        <pc:spChg chg="add mod">
          <ac:chgData name="Manish Sharma" userId="b799adb9ba789c8f" providerId="LiveId" clId="{E19224F3-D010-4289-8DD4-50354BD6E50E}" dt="2022-03-05T13:45:04.743" v="14"/>
          <ac:spMkLst>
            <pc:docMk/>
            <pc:sldMk cId="4005291578" sldId="336"/>
            <ac:spMk id="17" creationId="{340B2035-21A4-4D6D-B8D3-99BBC1406AE6}"/>
          </ac:spMkLst>
        </pc:spChg>
        <pc:spChg chg="add mod">
          <ac:chgData name="Manish Sharma" userId="b799adb9ba789c8f" providerId="LiveId" clId="{E19224F3-D010-4289-8DD4-50354BD6E50E}" dt="2022-03-05T13:45:04.743" v="14"/>
          <ac:spMkLst>
            <pc:docMk/>
            <pc:sldMk cId="4005291578" sldId="336"/>
            <ac:spMk id="19" creationId="{57485092-9472-413A-B9C1-67749F2C1C3F}"/>
          </ac:spMkLst>
        </pc:spChg>
        <pc:spChg chg="add mod">
          <ac:chgData name="Manish Sharma" userId="b799adb9ba789c8f" providerId="LiveId" clId="{E19224F3-D010-4289-8DD4-50354BD6E50E}" dt="2022-03-05T13:45:04.743" v="14"/>
          <ac:spMkLst>
            <pc:docMk/>
            <pc:sldMk cId="4005291578" sldId="336"/>
            <ac:spMk id="20" creationId="{CAC7B609-75A7-4D2B-99BF-D81805756BE3}"/>
          </ac:spMkLst>
        </pc:spChg>
        <pc:spChg chg="add mod">
          <ac:chgData name="Manish Sharma" userId="b799adb9ba789c8f" providerId="LiveId" clId="{E19224F3-D010-4289-8DD4-50354BD6E50E}" dt="2022-03-05T13:45:04.743" v="14"/>
          <ac:spMkLst>
            <pc:docMk/>
            <pc:sldMk cId="4005291578" sldId="336"/>
            <ac:spMk id="21" creationId="{AC67C1B2-B5D0-496E-915C-E560D07C1FFB}"/>
          </ac:spMkLst>
        </pc:spChg>
        <pc:spChg chg="add mod">
          <ac:chgData name="Manish Sharma" userId="b799adb9ba789c8f" providerId="LiveId" clId="{E19224F3-D010-4289-8DD4-50354BD6E50E}" dt="2022-03-05T13:45:22.474" v="15"/>
          <ac:spMkLst>
            <pc:docMk/>
            <pc:sldMk cId="4005291578" sldId="336"/>
            <ac:spMk id="23" creationId="{3E27730F-B317-4DE6-A18E-73400D7FB7A1}"/>
          </ac:spMkLst>
        </pc:spChg>
        <pc:spChg chg="add mod">
          <ac:chgData name="Manish Sharma" userId="b799adb9ba789c8f" providerId="LiveId" clId="{E19224F3-D010-4289-8DD4-50354BD6E50E}" dt="2022-03-05T13:45:32.643" v="16"/>
          <ac:spMkLst>
            <pc:docMk/>
            <pc:sldMk cId="4005291578" sldId="336"/>
            <ac:spMk id="24" creationId="{1301FE3B-4B19-4789-B1DE-FE55295EB760}"/>
          </ac:spMkLst>
        </pc:spChg>
        <pc:spChg chg="add mod">
          <ac:chgData name="Manish Sharma" userId="b799adb9ba789c8f" providerId="LiveId" clId="{E19224F3-D010-4289-8DD4-50354BD6E50E}" dt="2022-03-05T13:45:32.643" v="16"/>
          <ac:spMkLst>
            <pc:docMk/>
            <pc:sldMk cId="4005291578" sldId="336"/>
            <ac:spMk id="25" creationId="{89708BC7-8CC7-4F2A-BE4A-21462B110776}"/>
          </ac:spMkLst>
        </pc:spChg>
        <pc:spChg chg="add mod">
          <ac:chgData name="Manish Sharma" userId="b799adb9ba789c8f" providerId="LiveId" clId="{E19224F3-D010-4289-8DD4-50354BD6E50E}" dt="2022-03-05T13:45:32.643" v="16"/>
          <ac:spMkLst>
            <pc:docMk/>
            <pc:sldMk cId="4005291578" sldId="336"/>
            <ac:spMk id="26" creationId="{97354CD3-0FE1-4863-8DD0-E06CC37E2962}"/>
          </ac:spMkLst>
        </pc:spChg>
        <pc:spChg chg="add mod">
          <ac:chgData name="Manish Sharma" userId="b799adb9ba789c8f" providerId="LiveId" clId="{E19224F3-D010-4289-8DD4-50354BD6E50E}" dt="2022-03-05T13:45:32.643" v="16"/>
          <ac:spMkLst>
            <pc:docMk/>
            <pc:sldMk cId="4005291578" sldId="336"/>
            <ac:spMk id="27" creationId="{99445418-018D-4383-8BBF-F2DC5A6B60F1}"/>
          </ac:spMkLst>
        </pc:spChg>
        <pc:spChg chg="add mod">
          <ac:chgData name="Manish Sharma" userId="b799adb9ba789c8f" providerId="LiveId" clId="{E19224F3-D010-4289-8DD4-50354BD6E50E}" dt="2022-03-05T13:45:32.643" v="16"/>
          <ac:spMkLst>
            <pc:docMk/>
            <pc:sldMk cId="4005291578" sldId="336"/>
            <ac:spMk id="28" creationId="{ABC359CF-2603-4F49-A559-98A89E123309}"/>
          </ac:spMkLst>
        </pc:spChg>
        <pc:spChg chg="add mod">
          <ac:chgData name="Manish Sharma" userId="b799adb9ba789c8f" providerId="LiveId" clId="{E19224F3-D010-4289-8DD4-50354BD6E50E}" dt="2022-03-05T13:45:55.679" v="17"/>
          <ac:spMkLst>
            <pc:docMk/>
            <pc:sldMk cId="4005291578" sldId="336"/>
            <ac:spMk id="29" creationId="{FB6B0B8F-F72D-4496-8196-2E1B7B8D26F7}"/>
          </ac:spMkLst>
        </pc:spChg>
        <pc:spChg chg="add mod">
          <ac:chgData name="Manish Sharma" userId="b799adb9ba789c8f" providerId="LiveId" clId="{E19224F3-D010-4289-8DD4-50354BD6E50E}" dt="2022-03-05T13:45:55.679" v="17"/>
          <ac:spMkLst>
            <pc:docMk/>
            <pc:sldMk cId="4005291578" sldId="336"/>
            <ac:spMk id="30" creationId="{FD2CE5FB-F894-4E87-9BAE-058CBEAB912C}"/>
          </ac:spMkLst>
        </pc:spChg>
        <pc:spChg chg="add mod">
          <ac:chgData name="Manish Sharma" userId="b799adb9ba789c8f" providerId="LiveId" clId="{E19224F3-D010-4289-8DD4-50354BD6E50E}" dt="2022-03-05T13:45:55.679" v="17"/>
          <ac:spMkLst>
            <pc:docMk/>
            <pc:sldMk cId="4005291578" sldId="336"/>
            <ac:spMk id="34" creationId="{49AFF3A5-7EA2-4A95-870F-C7DC620220A0}"/>
          </ac:spMkLst>
        </pc:spChg>
        <pc:spChg chg="add mod">
          <ac:chgData name="Manish Sharma" userId="b799adb9ba789c8f" providerId="LiveId" clId="{E19224F3-D010-4289-8DD4-50354BD6E50E}" dt="2022-03-05T13:45:55.679" v="17"/>
          <ac:spMkLst>
            <pc:docMk/>
            <pc:sldMk cId="4005291578" sldId="336"/>
            <ac:spMk id="35" creationId="{55FE59C5-04A0-4F76-9046-2801EBD2D1A7}"/>
          </ac:spMkLst>
        </pc:spChg>
        <pc:spChg chg="add mod">
          <ac:chgData name="Manish Sharma" userId="b799adb9ba789c8f" providerId="LiveId" clId="{E19224F3-D010-4289-8DD4-50354BD6E50E}" dt="2022-03-05T13:45:55.679" v="17"/>
          <ac:spMkLst>
            <pc:docMk/>
            <pc:sldMk cId="4005291578" sldId="336"/>
            <ac:spMk id="37" creationId="{116B7C70-765A-4872-A1E5-9CA414C83E76}"/>
          </ac:spMkLst>
        </pc:spChg>
        <pc:spChg chg="add mod">
          <ac:chgData name="Manish Sharma" userId="b799adb9ba789c8f" providerId="LiveId" clId="{E19224F3-D010-4289-8DD4-50354BD6E50E}" dt="2022-03-05T13:46:11.995" v="18"/>
          <ac:spMkLst>
            <pc:docMk/>
            <pc:sldMk cId="4005291578" sldId="336"/>
            <ac:spMk id="38" creationId="{E01B6090-563E-4A1A-8A85-D3A359B49B4B}"/>
          </ac:spMkLst>
        </pc:spChg>
        <pc:spChg chg="add mod">
          <ac:chgData name="Manish Sharma" userId="b799adb9ba789c8f" providerId="LiveId" clId="{E19224F3-D010-4289-8DD4-50354BD6E50E}" dt="2022-03-05T13:46:21.054" v="19"/>
          <ac:spMkLst>
            <pc:docMk/>
            <pc:sldMk cId="4005291578" sldId="336"/>
            <ac:spMk id="39" creationId="{A4E79E6B-21D0-4FC5-968A-43908A0E029F}"/>
          </ac:spMkLst>
        </pc:spChg>
        <pc:spChg chg="add mod">
          <ac:chgData name="Manish Sharma" userId="b799adb9ba789c8f" providerId="LiveId" clId="{E19224F3-D010-4289-8DD4-50354BD6E50E}" dt="2022-03-05T13:46:50.548" v="20"/>
          <ac:spMkLst>
            <pc:docMk/>
            <pc:sldMk cId="4005291578" sldId="336"/>
            <ac:spMk id="40" creationId="{60883294-F8A3-41E5-BD26-5A23EBE90778}"/>
          </ac:spMkLst>
        </pc:spChg>
        <pc:grpChg chg="add mod">
          <ac:chgData name="Manish Sharma" userId="b799adb9ba789c8f" providerId="LiveId" clId="{E19224F3-D010-4289-8DD4-50354BD6E50E}" dt="2022-03-05T13:45:04.743" v="14"/>
          <ac:grpSpMkLst>
            <pc:docMk/>
            <pc:sldMk cId="4005291578" sldId="336"/>
            <ac:grpSpMk id="5" creationId="{116635B3-9635-420B-AD2F-1BB640F5A1A3}"/>
          </ac:grpSpMkLst>
        </pc:grpChg>
        <pc:grpChg chg="add mod">
          <ac:chgData name="Manish Sharma" userId="b799adb9ba789c8f" providerId="LiveId" clId="{E19224F3-D010-4289-8DD4-50354BD6E50E}" dt="2022-03-05T13:45:04.743" v="14"/>
          <ac:grpSpMkLst>
            <pc:docMk/>
            <pc:sldMk cId="4005291578" sldId="336"/>
            <ac:grpSpMk id="8" creationId="{94046CEF-D292-4CDA-8261-97A3B3B7015B}"/>
          </ac:grpSpMkLst>
        </pc:grpChg>
        <pc:grpChg chg="add mod">
          <ac:chgData name="Manish Sharma" userId="b799adb9ba789c8f" providerId="LiveId" clId="{E19224F3-D010-4289-8DD4-50354BD6E50E}" dt="2022-03-05T13:45:04.743" v="14"/>
          <ac:grpSpMkLst>
            <pc:docMk/>
            <pc:sldMk cId="4005291578" sldId="336"/>
            <ac:grpSpMk id="11" creationId="{D32830D9-2E86-4A1E-98B7-44CBE05B80BC}"/>
          </ac:grpSpMkLst>
        </pc:grpChg>
        <pc:cxnChg chg="add mod">
          <ac:chgData name="Manish Sharma" userId="b799adb9ba789c8f" providerId="LiveId" clId="{E19224F3-D010-4289-8DD4-50354BD6E50E}" dt="2022-03-05T13:45:04.743" v="14"/>
          <ac:cxnSpMkLst>
            <pc:docMk/>
            <pc:sldMk cId="4005291578" sldId="336"/>
            <ac:cxnSpMk id="14" creationId="{073144F0-4A86-439F-B3A6-B46E29FB57EC}"/>
          </ac:cxnSpMkLst>
        </pc:cxnChg>
        <pc:cxnChg chg="add mod">
          <ac:chgData name="Manish Sharma" userId="b799adb9ba789c8f" providerId="LiveId" clId="{E19224F3-D010-4289-8DD4-50354BD6E50E}" dt="2022-03-05T13:45:04.743" v="14"/>
          <ac:cxnSpMkLst>
            <pc:docMk/>
            <pc:sldMk cId="4005291578" sldId="336"/>
            <ac:cxnSpMk id="18" creationId="{53891EE4-B4AE-401F-9DDA-4280B540312D}"/>
          </ac:cxnSpMkLst>
        </pc:cxnChg>
        <pc:cxnChg chg="add mod">
          <ac:chgData name="Manish Sharma" userId="b799adb9ba789c8f" providerId="LiveId" clId="{E19224F3-D010-4289-8DD4-50354BD6E50E}" dt="2022-03-05T13:45:04.743" v="14"/>
          <ac:cxnSpMkLst>
            <pc:docMk/>
            <pc:sldMk cId="4005291578" sldId="336"/>
            <ac:cxnSpMk id="22" creationId="{609B1820-298A-43A6-A2A2-D8B596E769BE}"/>
          </ac:cxnSpMkLst>
        </pc:cxnChg>
        <pc:cxnChg chg="add mod">
          <ac:chgData name="Manish Sharma" userId="b799adb9ba789c8f" providerId="LiveId" clId="{E19224F3-D010-4289-8DD4-50354BD6E50E}" dt="2022-03-05T13:45:55.679" v="17"/>
          <ac:cxnSpMkLst>
            <pc:docMk/>
            <pc:sldMk cId="4005291578" sldId="336"/>
            <ac:cxnSpMk id="31" creationId="{50615FA3-CD8E-41FC-90D7-DF157729CB8E}"/>
          </ac:cxnSpMkLst>
        </pc:cxnChg>
        <pc:cxnChg chg="add mod">
          <ac:chgData name="Manish Sharma" userId="b799adb9ba789c8f" providerId="LiveId" clId="{E19224F3-D010-4289-8DD4-50354BD6E50E}" dt="2022-03-05T13:45:55.679" v="17"/>
          <ac:cxnSpMkLst>
            <pc:docMk/>
            <pc:sldMk cId="4005291578" sldId="336"/>
            <ac:cxnSpMk id="32" creationId="{625EDADD-40EF-4724-AC6D-83E7054A53E6}"/>
          </ac:cxnSpMkLst>
        </pc:cxnChg>
        <pc:cxnChg chg="add mod">
          <ac:chgData name="Manish Sharma" userId="b799adb9ba789c8f" providerId="LiveId" clId="{E19224F3-D010-4289-8DD4-50354BD6E50E}" dt="2022-03-05T13:45:55.679" v="17"/>
          <ac:cxnSpMkLst>
            <pc:docMk/>
            <pc:sldMk cId="4005291578" sldId="336"/>
            <ac:cxnSpMk id="33" creationId="{C419C9C4-AE60-43B9-AA17-89218E6FDE13}"/>
          </ac:cxnSpMkLst>
        </pc:cxnChg>
        <pc:cxnChg chg="add mod">
          <ac:chgData name="Manish Sharma" userId="b799adb9ba789c8f" providerId="LiveId" clId="{E19224F3-D010-4289-8DD4-50354BD6E50E}" dt="2022-03-05T13:45:55.679" v="17"/>
          <ac:cxnSpMkLst>
            <pc:docMk/>
            <pc:sldMk cId="4005291578" sldId="336"/>
            <ac:cxnSpMk id="36" creationId="{562A9F00-C0AB-4FDB-B1B9-77E2926DEB6A}"/>
          </ac:cxnSpMkLst>
        </pc:cxnChg>
      </pc:sldChg>
      <pc:sldChg chg="del">
        <pc:chgData name="Manish Sharma" userId="b799adb9ba789c8f" providerId="LiveId" clId="{E19224F3-D010-4289-8DD4-50354BD6E50E}" dt="2022-03-05T12:58:16.535" v="0" actId="47"/>
        <pc:sldMkLst>
          <pc:docMk/>
          <pc:sldMk cId="2692811793" sldId="337"/>
        </pc:sldMkLst>
      </pc:sldChg>
      <pc:sldChg chg="add del">
        <pc:chgData name="Manish Sharma" userId="b799adb9ba789c8f" providerId="LiveId" clId="{E19224F3-D010-4289-8DD4-50354BD6E50E}" dt="2022-03-05T13:50:23.251" v="21"/>
        <pc:sldMkLst>
          <pc:docMk/>
          <pc:sldMk cId="490180290" sldId="338"/>
        </pc:sldMkLst>
      </pc:sldChg>
      <pc:sldChg chg="add del">
        <pc:chgData name="Manish Sharma" userId="b799adb9ba789c8f" providerId="LiveId" clId="{E19224F3-D010-4289-8DD4-50354BD6E50E}" dt="2022-03-05T14:00:42.754" v="22"/>
        <pc:sldMkLst>
          <pc:docMk/>
          <pc:sldMk cId="2461708154" sldId="339"/>
        </pc:sldMkLst>
      </pc:sldChg>
      <pc:sldChg chg="addSp delSp modSp new mod">
        <pc:chgData name="Manish Sharma" userId="b799adb9ba789c8f" providerId="LiveId" clId="{E19224F3-D010-4289-8DD4-50354BD6E50E}" dt="2022-03-05T14:26:53.716" v="29"/>
        <pc:sldMkLst>
          <pc:docMk/>
          <pc:sldMk cId="530012503" sldId="340"/>
        </pc:sldMkLst>
        <pc:spChg chg="del">
          <ac:chgData name="Manish Sharma" userId="b799adb9ba789c8f" providerId="LiveId" clId="{E19224F3-D010-4289-8DD4-50354BD6E50E}" dt="2022-03-05T14:26:08.729" v="24" actId="478"/>
          <ac:spMkLst>
            <pc:docMk/>
            <pc:sldMk cId="530012503" sldId="340"/>
            <ac:spMk id="2" creationId="{1CD693D3-A51A-4977-BB9D-485EF632216C}"/>
          </ac:spMkLst>
        </pc:spChg>
        <pc:spChg chg="del">
          <ac:chgData name="Manish Sharma" userId="b799adb9ba789c8f" providerId="LiveId" clId="{E19224F3-D010-4289-8DD4-50354BD6E50E}" dt="2022-03-05T14:26:08.729" v="24" actId="478"/>
          <ac:spMkLst>
            <pc:docMk/>
            <pc:sldMk cId="530012503" sldId="340"/>
            <ac:spMk id="3" creationId="{79C3E51D-C05E-4E1B-BF60-B562ECDEF883}"/>
          </ac:spMkLst>
        </pc:spChg>
        <pc:spChg chg="add mod">
          <ac:chgData name="Manish Sharma" userId="b799adb9ba789c8f" providerId="LiveId" clId="{E19224F3-D010-4289-8DD4-50354BD6E50E}" dt="2022-03-05T14:26:10.019" v="25"/>
          <ac:spMkLst>
            <pc:docMk/>
            <pc:sldMk cId="530012503" sldId="340"/>
            <ac:spMk id="4" creationId="{1E5169ED-D423-458C-9846-B687583C0F28}"/>
          </ac:spMkLst>
        </pc:spChg>
        <pc:spChg chg="add mod">
          <ac:chgData name="Manish Sharma" userId="b799adb9ba789c8f" providerId="LiveId" clId="{E19224F3-D010-4289-8DD4-50354BD6E50E}" dt="2022-03-05T14:26:10.019" v="25"/>
          <ac:spMkLst>
            <pc:docMk/>
            <pc:sldMk cId="530012503" sldId="340"/>
            <ac:spMk id="5" creationId="{DAD5E75B-209C-4ED4-938D-0F5A30CC2BD8}"/>
          </ac:spMkLst>
        </pc:spChg>
        <pc:spChg chg="add mod">
          <ac:chgData name="Manish Sharma" userId="b799adb9ba789c8f" providerId="LiveId" clId="{E19224F3-D010-4289-8DD4-50354BD6E50E}" dt="2022-03-05T14:26:17.458" v="26"/>
          <ac:spMkLst>
            <pc:docMk/>
            <pc:sldMk cId="530012503" sldId="340"/>
            <ac:spMk id="6" creationId="{8BCDFE87-F060-4D2D-B455-AC08AA8D016E}"/>
          </ac:spMkLst>
        </pc:spChg>
        <pc:spChg chg="add mod">
          <ac:chgData name="Manish Sharma" userId="b799adb9ba789c8f" providerId="LiveId" clId="{E19224F3-D010-4289-8DD4-50354BD6E50E}" dt="2022-03-05T14:26:25.394" v="27"/>
          <ac:spMkLst>
            <pc:docMk/>
            <pc:sldMk cId="530012503" sldId="340"/>
            <ac:spMk id="7" creationId="{03418409-06BB-4361-9E39-C5364529B1C3}"/>
          </ac:spMkLst>
        </pc:spChg>
        <pc:spChg chg="add mod">
          <ac:chgData name="Manish Sharma" userId="b799adb9ba789c8f" providerId="LiveId" clId="{E19224F3-D010-4289-8DD4-50354BD6E50E}" dt="2022-03-05T14:26:34.279" v="28"/>
          <ac:spMkLst>
            <pc:docMk/>
            <pc:sldMk cId="530012503" sldId="340"/>
            <ac:spMk id="8" creationId="{F7D23E2C-4E40-4A59-A1C6-E4750C5074F8}"/>
          </ac:spMkLst>
        </pc:spChg>
        <pc:spChg chg="add mod">
          <ac:chgData name="Manish Sharma" userId="b799adb9ba789c8f" providerId="LiveId" clId="{E19224F3-D010-4289-8DD4-50354BD6E50E}" dt="2022-03-05T14:26:34.279" v="28"/>
          <ac:spMkLst>
            <pc:docMk/>
            <pc:sldMk cId="530012503" sldId="340"/>
            <ac:spMk id="9" creationId="{C1DECE45-DF57-480B-A1EC-096C0AEBEC17}"/>
          </ac:spMkLst>
        </pc:spChg>
        <pc:spChg chg="add mod">
          <ac:chgData name="Manish Sharma" userId="b799adb9ba789c8f" providerId="LiveId" clId="{E19224F3-D010-4289-8DD4-50354BD6E50E}" dt="2022-03-05T14:26:53.716" v="29"/>
          <ac:spMkLst>
            <pc:docMk/>
            <pc:sldMk cId="530012503" sldId="340"/>
            <ac:spMk id="10" creationId="{627C761F-893F-4F48-A2CA-B19316C55355}"/>
          </ac:spMkLst>
        </pc:spChg>
      </pc:sldChg>
      <pc:sldChg chg="del">
        <pc:chgData name="Manish Sharma" userId="b799adb9ba789c8f" providerId="LiveId" clId="{E19224F3-D010-4289-8DD4-50354BD6E50E}" dt="2022-03-05T12:58:16.535" v="0" actId="47"/>
        <pc:sldMkLst>
          <pc:docMk/>
          <pc:sldMk cId="1345247763" sldId="340"/>
        </pc:sldMkLst>
      </pc:sldChg>
      <pc:sldChg chg="del">
        <pc:chgData name="Manish Sharma" userId="b799adb9ba789c8f" providerId="LiveId" clId="{E19224F3-D010-4289-8DD4-50354BD6E50E}" dt="2022-03-05T12:58:16.535" v="0" actId="47"/>
        <pc:sldMkLst>
          <pc:docMk/>
          <pc:sldMk cId="3140415854" sldId="341"/>
        </pc:sldMkLst>
      </pc:sldChg>
      <pc:sldChg chg="addSp delSp modSp new mod">
        <pc:chgData name="Manish Sharma" userId="b799adb9ba789c8f" providerId="LiveId" clId="{E19224F3-D010-4289-8DD4-50354BD6E50E}" dt="2022-03-05T14:36:51.219" v="36"/>
        <pc:sldMkLst>
          <pc:docMk/>
          <pc:sldMk cId="3608137776" sldId="341"/>
        </pc:sldMkLst>
        <pc:spChg chg="del">
          <ac:chgData name="Manish Sharma" userId="b799adb9ba789c8f" providerId="LiveId" clId="{E19224F3-D010-4289-8DD4-50354BD6E50E}" dt="2022-03-05T14:36:01.516" v="32" actId="478"/>
          <ac:spMkLst>
            <pc:docMk/>
            <pc:sldMk cId="3608137776" sldId="341"/>
            <ac:spMk id="2" creationId="{D966B592-6506-4C16-9B64-0B95A035E4E4}"/>
          </ac:spMkLst>
        </pc:spChg>
        <pc:spChg chg="del">
          <ac:chgData name="Manish Sharma" userId="b799adb9ba789c8f" providerId="LiveId" clId="{E19224F3-D010-4289-8DD4-50354BD6E50E}" dt="2022-03-05T14:36:01.516" v="32" actId="478"/>
          <ac:spMkLst>
            <pc:docMk/>
            <pc:sldMk cId="3608137776" sldId="341"/>
            <ac:spMk id="3" creationId="{C06BE37E-D785-45E0-AB48-D5877C8FBE8A}"/>
          </ac:spMkLst>
        </pc:spChg>
        <pc:spChg chg="add mod">
          <ac:chgData name="Manish Sharma" userId="b799adb9ba789c8f" providerId="LiveId" clId="{E19224F3-D010-4289-8DD4-50354BD6E50E}" dt="2022-03-05T14:36:06.963" v="33"/>
          <ac:spMkLst>
            <pc:docMk/>
            <pc:sldMk cId="3608137776" sldId="341"/>
            <ac:spMk id="4" creationId="{43E10A26-14BB-4012-B3A3-7CFC0E63FBDA}"/>
          </ac:spMkLst>
        </pc:spChg>
        <pc:spChg chg="add mod">
          <ac:chgData name="Manish Sharma" userId="b799adb9ba789c8f" providerId="LiveId" clId="{E19224F3-D010-4289-8DD4-50354BD6E50E}" dt="2022-03-05T14:36:19.804" v="34"/>
          <ac:spMkLst>
            <pc:docMk/>
            <pc:sldMk cId="3608137776" sldId="341"/>
            <ac:spMk id="6" creationId="{C001FDB1-3273-4129-95B4-3139CA448116}"/>
          </ac:spMkLst>
        </pc:spChg>
        <pc:spChg chg="add mod">
          <ac:chgData name="Manish Sharma" userId="b799adb9ba789c8f" providerId="LiveId" clId="{E19224F3-D010-4289-8DD4-50354BD6E50E}" dt="2022-03-05T14:36:31.362" v="35"/>
          <ac:spMkLst>
            <pc:docMk/>
            <pc:sldMk cId="3608137776" sldId="341"/>
            <ac:spMk id="7" creationId="{94287E0D-9EC9-4048-95CA-F7D20126793E}"/>
          </ac:spMkLst>
        </pc:spChg>
        <pc:spChg chg="add mod">
          <ac:chgData name="Manish Sharma" userId="b799adb9ba789c8f" providerId="LiveId" clId="{E19224F3-D010-4289-8DD4-50354BD6E50E}" dt="2022-03-05T14:36:51.219" v="36"/>
          <ac:spMkLst>
            <pc:docMk/>
            <pc:sldMk cId="3608137776" sldId="341"/>
            <ac:spMk id="8" creationId="{6A50CC16-B99A-4541-93A3-C6068FA4B74F}"/>
          </ac:spMkLst>
        </pc:spChg>
        <pc:cxnChg chg="add mod">
          <ac:chgData name="Manish Sharma" userId="b799adb9ba789c8f" providerId="LiveId" clId="{E19224F3-D010-4289-8DD4-50354BD6E50E}" dt="2022-03-05T14:36:19.804" v="34"/>
          <ac:cxnSpMkLst>
            <pc:docMk/>
            <pc:sldMk cId="3608137776" sldId="341"/>
            <ac:cxnSpMk id="5" creationId="{2AF0DDAA-C3E8-420E-8ADF-0657AA05DF8B}"/>
          </ac:cxnSpMkLst>
        </pc:cxnChg>
      </pc:sldChg>
      <pc:sldChg chg="del">
        <pc:chgData name="Manish Sharma" userId="b799adb9ba789c8f" providerId="LiveId" clId="{E19224F3-D010-4289-8DD4-50354BD6E50E}" dt="2022-03-05T12:58:16.535" v="0" actId="47"/>
        <pc:sldMkLst>
          <pc:docMk/>
          <pc:sldMk cId="666111626" sldId="342"/>
        </pc:sldMkLst>
      </pc:sldChg>
      <pc:sldChg chg="modSp new mod">
        <pc:chgData name="Manish Sharma" userId="b799adb9ba789c8f" providerId="LiveId" clId="{E19224F3-D010-4289-8DD4-50354BD6E50E}" dt="2022-03-05T14:42:21.399" v="187" actId="20577"/>
        <pc:sldMkLst>
          <pc:docMk/>
          <pc:sldMk cId="4181408647" sldId="342"/>
        </pc:sldMkLst>
        <pc:spChg chg="mod">
          <ac:chgData name="Manish Sharma" userId="b799adb9ba789c8f" providerId="LiveId" clId="{E19224F3-D010-4289-8DD4-50354BD6E50E}" dt="2022-03-05T14:41:09.857" v="41"/>
          <ac:spMkLst>
            <pc:docMk/>
            <pc:sldMk cId="4181408647" sldId="342"/>
            <ac:spMk id="2" creationId="{E47F3E5F-5082-4E0A-A37A-601C651DFDFA}"/>
          </ac:spMkLst>
        </pc:spChg>
        <pc:spChg chg="mod">
          <ac:chgData name="Manish Sharma" userId="b799adb9ba789c8f" providerId="LiveId" clId="{E19224F3-D010-4289-8DD4-50354BD6E50E}" dt="2022-03-05T14:42:21.399" v="187" actId="20577"/>
          <ac:spMkLst>
            <pc:docMk/>
            <pc:sldMk cId="4181408647" sldId="342"/>
            <ac:spMk id="3" creationId="{C15873D4-02D9-4BFD-9534-2631ABE886D2}"/>
          </ac:spMkLst>
        </pc:spChg>
      </pc:sldChg>
      <pc:sldChg chg="addSp delSp modSp new mod">
        <pc:chgData name="Manish Sharma" userId="b799adb9ba789c8f" providerId="LiveId" clId="{E19224F3-D010-4289-8DD4-50354BD6E50E}" dt="2022-03-05T16:10:58.821" v="203"/>
        <pc:sldMkLst>
          <pc:docMk/>
          <pc:sldMk cId="1250667205" sldId="343"/>
        </pc:sldMkLst>
        <pc:spChg chg="del">
          <ac:chgData name="Manish Sharma" userId="b799adb9ba789c8f" providerId="LiveId" clId="{E19224F3-D010-4289-8DD4-50354BD6E50E}" dt="2022-03-05T16:00:48.007" v="189" actId="478"/>
          <ac:spMkLst>
            <pc:docMk/>
            <pc:sldMk cId="1250667205" sldId="343"/>
            <ac:spMk id="2" creationId="{EE5C2E1E-5594-4AC3-BA87-0E15D9740406}"/>
          </ac:spMkLst>
        </pc:spChg>
        <pc:spChg chg="del">
          <ac:chgData name="Manish Sharma" userId="b799adb9ba789c8f" providerId="LiveId" clId="{E19224F3-D010-4289-8DD4-50354BD6E50E}" dt="2022-03-05T16:00:48.007" v="189" actId="478"/>
          <ac:spMkLst>
            <pc:docMk/>
            <pc:sldMk cId="1250667205" sldId="343"/>
            <ac:spMk id="3" creationId="{C9775F1F-3694-42C0-BB24-3238B2339E9A}"/>
          </ac:spMkLst>
        </pc:spChg>
        <pc:spChg chg="add mod">
          <ac:chgData name="Manish Sharma" userId="b799adb9ba789c8f" providerId="LiveId" clId="{E19224F3-D010-4289-8DD4-50354BD6E50E}" dt="2022-03-05T16:00:53.721" v="190"/>
          <ac:spMkLst>
            <pc:docMk/>
            <pc:sldMk cId="1250667205" sldId="343"/>
            <ac:spMk id="4" creationId="{5F54EB9C-4A90-4B4C-A815-AC23791A9685}"/>
          </ac:spMkLst>
        </pc:spChg>
        <pc:spChg chg="add mod">
          <ac:chgData name="Manish Sharma" userId="b799adb9ba789c8f" providerId="LiveId" clId="{E19224F3-D010-4289-8DD4-50354BD6E50E}" dt="2022-03-05T16:00:53.721" v="190"/>
          <ac:spMkLst>
            <pc:docMk/>
            <pc:sldMk cId="1250667205" sldId="343"/>
            <ac:spMk id="5" creationId="{5EB067C7-1D6B-4107-84B4-A7E3B90BCBD5}"/>
          </ac:spMkLst>
        </pc:spChg>
        <pc:spChg chg="add mod">
          <ac:chgData name="Manish Sharma" userId="b799adb9ba789c8f" providerId="LiveId" clId="{E19224F3-D010-4289-8DD4-50354BD6E50E}" dt="2022-03-05T16:01:02.751" v="191"/>
          <ac:spMkLst>
            <pc:docMk/>
            <pc:sldMk cId="1250667205" sldId="343"/>
            <ac:spMk id="7" creationId="{F4292D09-38B0-4B40-B59B-2E473AE59432}"/>
          </ac:spMkLst>
        </pc:spChg>
        <pc:spChg chg="add mod">
          <ac:chgData name="Manish Sharma" userId="b799adb9ba789c8f" providerId="LiveId" clId="{E19224F3-D010-4289-8DD4-50354BD6E50E}" dt="2022-03-05T16:01:02.751" v="191"/>
          <ac:spMkLst>
            <pc:docMk/>
            <pc:sldMk cId="1250667205" sldId="343"/>
            <ac:spMk id="9" creationId="{104432B3-A8A8-4793-B417-7D92EF6BAA0F}"/>
          </ac:spMkLst>
        </pc:spChg>
        <pc:spChg chg="add mod">
          <ac:chgData name="Manish Sharma" userId="b799adb9ba789c8f" providerId="LiveId" clId="{E19224F3-D010-4289-8DD4-50354BD6E50E}" dt="2022-03-05T16:01:09.946" v="192"/>
          <ac:spMkLst>
            <pc:docMk/>
            <pc:sldMk cId="1250667205" sldId="343"/>
            <ac:spMk id="10" creationId="{1B178F7A-1CF5-4470-B9FE-5E22681080C8}"/>
          </ac:spMkLst>
        </pc:spChg>
        <pc:spChg chg="add mod">
          <ac:chgData name="Manish Sharma" userId="b799adb9ba789c8f" providerId="LiveId" clId="{E19224F3-D010-4289-8DD4-50354BD6E50E}" dt="2022-03-05T16:01:09.946" v="192"/>
          <ac:spMkLst>
            <pc:docMk/>
            <pc:sldMk cId="1250667205" sldId="343"/>
            <ac:spMk id="11" creationId="{77FE65A6-9C6A-4A5F-86C2-075938E55556}"/>
          </ac:spMkLst>
        </pc:spChg>
        <pc:spChg chg="add mod">
          <ac:chgData name="Manish Sharma" userId="b799adb9ba789c8f" providerId="LiveId" clId="{E19224F3-D010-4289-8DD4-50354BD6E50E}" dt="2022-03-05T16:01:30.488" v="193"/>
          <ac:spMkLst>
            <pc:docMk/>
            <pc:sldMk cId="1250667205" sldId="343"/>
            <ac:spMk id="13" creationId="{5F7CD0EE-8776-4926-A237-CF23CA0043C6}"/>
          </ac:spMkLst>
        </pc:spChg>
        <pc:spChg chg="add mod">
          <ac:chgData name="Manish Sharma" userId="b799adb9ba789c8f" providerId="LiveId" clId="{E19224F3-D010-4289-8DD4-50354BD6E50E}" dt="2022-03-05T16:01:30.488" v="193"/>
          <ac:spMkLst>
            <pc:docMk/>
            <pc:sldMk cId="1250667205" sldId="343"/>
            <ac:spMk id="15" creationId="{3C746726-31BB-4C40-A369-D3413B1295D5}"/>
          </ac:spMkLst>
        </pc:spChg>
        <pc:spChg chg="add mod">
          <ac:chgData name="Manish Sharma" userId="b799adb9ba789c8f" providerId="LiveId" clId="{E19224F3-D010-4289-8DD4-50354BD6E50E}" dt="2022-03-05T16:01:40.516" v="194"/>
          <ac:spMkLst>
            <pc:docMk/>
            <pc:sldMk cId="1250667205" sldId="343"/>
            <ac:spMk id="17" creationId="{A8E60E68-28D9-4E8F-9627-468947003783}"/>
          </ac:spMkLst>
        </pc:spChg>
        <pc:spChg chg="add mod">
          <ac:chgData name="Manish Sharma" userId="b799adb9ba789c8f" providerId="LiveId" clId="{E19224F3-D010-4289-8DD4-50354BD6E50E}" dt="2022-03-05T16:01:40.516" v="194"/>
          <ac:spMkLst>
            <pc:docMk/>
            <pc:sldMk cId="1250667205" sldId="343"/>
            <ac:spMk id="18" creationId="{429BE113-409B-4C3C-B94C-81DB62ACC5F2}"/>
          </ac:spMkLst>
        </pc:spChg>
        <pc:spChg chg="add mod">
          <ac:chgData name="Manish Sharma" userId="b799adb9ba789c8f" providerId="LiveId" clId="{E19224F3-D010-4289-8DD4-50354BD6E50E}" dt="2022-03-05T16:01:57.656" v="195"/>
          <ac:spMkLst>
            <pc:docMk/>
            <pc:sldMk cId="1250667205" sldId="343"/>
            <ac:spMk id="19" creationId="{27BC2E6E-2AE1-4FFA-A100-342DA20EE534}"/>
          </ac:spMkLst>
        </pc:spChg>
        <pc:spChg chg="add mod">
          <ac:chgData name="Manish Sharma" userId="b799adb9ba789c8f" providerId="LiveId" clId="{E19224F3-D010-4289-8DD4-50354BD6E50E}" dt="2022-03-05T16:01:57.656" v="195"/>
          <ac:spMkLst>
            <pc:docMk/>
            <pc:sldMk cId="1250667205" sldId="343"/>
            <ac:spMk id="21" creationId="{9E153894-C61C-4538-A88E-728EC4848F2B}"/>
          </ac:spMkLst>
        </pc:spChg>
        <pc:spChg chg="add mod">
          <ac:chgData name="Manish Sharma" userId="b799adb9ba789c8f" providerId="LiveId" clId="{E19224F3-D010-4289-8DD4-50354BD6E50E}" dt="2022-03-05T16:02:08.873" v="196"/>
          <ac:spMkLst>
            <pc:docMk/>
            <pc:sldMk cId="1250667205" sldId="343"/>
            <ac:spMk id="23" creationId="{EB2FF569-DDF9-436A-94AA-D45AEB06F105}"/>
          </ac:spMkLst>
        </pc:spChg>
        <pc:spChg chg="add mod">
          <ac:chgData name="Manish Sharma" userId="b799adb9ba789c8f" providerId="LiveId" clId="{E19224F3-D010-4289-8DD4-50354BD6E50E}" dt="2022-03-05T16:05:38.730" v="197"/>
          <ac:spMkLst>
            <pc:docMk/>
            <pc:sldMk cId="1250667205" sldId="343"/>
            <ac:spMk id="24" creationId="{AAA0E5C2-F2A0-4B83-A9DF-8ADE1805F427}"/>
          </ac:spMkLst>
        </pc:spChg>
        <pc:spChg chg="add mod">
          <ac:chgData name="Manish Sharma" userId="b799adb9ba789c8f" providerId="LiveId" clId="{E19224F3-D010-4289-8DD4-50354BD6E50E}" dt="2022-03-05T16:05:38.730" v="197"/>
          <ac:spMkLst>
            <pc:docMk/>
            <pc:sldMk cId="1250667205" sldId="343"/>
            <ac:spMk id="26" creationId="{92C6414E-EEA6-4A99-808F-082ED9035979}"/>
          </ac:spMkLst>
        </pc:spChg>
        <pc:spChg chg="add mod">
          <ac:chgData name="Manish Sharma" userId="b799adb9ba789c8f" providerId="LiveId" clId="{E19224F3-D010-4289-8DD4-50354BD6E50E}" dt="2022-03-05T16:08:20.723" v="198"/>
          <ac:spMkLst>
            <pc:docMk/>
            <pc:sldMk cId="1250667205" sldId="343"/>
            <ac:spMk id="27" creationId="{F8EBD1FE-25E8-417D-A0E9-EFFB8033C8C3}"/>
          </ac:spMkLst>
        </pc:spChg>
        <pc:spChg chg="add mod">
          <ac:chgData name="Manish Sharma" userId="b799adb9ba789c8f" providerId="LiveId" clId="{E19224F3-D010-4289-8DD4-50354BD6E50E}" dt="2022-03-05T16:08:20.723" v="198"/>
          <ac:spMkLst>
            <pc:docMk/>
            <pc:sldMk cId="1250667205" sldId="343"/>
            <ac:spMk id="29" creationId="{37688CC7-5211-4645-B065-7D63383A566F}"/>
          </ac:spMkLst>
        </pc:spChg>
        <pc:spChg chg="add mod">
          <ac:chgData name="Manish Sharma" userId="b799adb9ba789c8f" providerId="LiveId" clId="{E19224F3-D010-4289-8DD4-50354BD6E50E}" dt="2022-03-05T16:08:37.182" v="199"/>
          <ac:spMkLst>
            <pc:docMk/>
            <pc:sldMk cId="1250667205" sldId="343"/>
            <ac:spMk id="31" creationId="{50C90B0F-6267-45C6-9388-DF3CAC272AA1}"/>
          </ac:spMkLst>
        </pc:spChg>
        <pc:spChg chg="add mod">
          <ac:chgData name="Manish Sharma" userId="b799adb9ba789c8f" providerId="LiveId" clId="{E19224F3-D010-4289-8DD4-50354BD6E50E}" dt="2022-03-05T16:08:50.089" v="200"/>
          <ac:spMkLst>
            <pc:docMk/>
            <pc:sldMk cId="1250667205" sldId="343"/>
            <ac:spMk id="32" creationId="{C652640A-BE0B-404D-A756-2B86F1021EF5}"/>
          </ac:spMkLst>
        </pc:spChg>
        <pc:spChg chg="add mod">
          <ac:chgData name="Manish Sharma" userId="b799adb9ba789c8f" providerId="LiveId" clId="{E19224F3-D010-4289-8DD4-50354BD6E50E}" dt="2022-03-05T16:08:50.089" v="200"/>
          <ac:spMkLst>
            <pc:docMk/>
            <pc:sldMk cId="1250667205" sldId="343"/>
            <ac:spMk id="34" creationId="{0B8E8AE5-1537-4319-AB35-520BB3685928}"/>
          </ac:spMkLst>
        </pc:spChg>
        <pc:spChg chg="add mod">
          <ac:chgData name="Manish Sharma" userId="b799adb9ba789c8f" providerId="LiveId" clId="{E19224F3-D010-4289-8DD4-50354BD6E50E}" dt="2022-03-05T16:09:18.344" v="201"/>
          <ac:spMkLst>
            <pc:docMk/>
            <pc:sldMk cId="1250667205" sldId="343"/>
            <ac:spMk id="36" creationId="{9D276C02-6B9F-434A-BCCF-8B5264A42A8D}"/>
          </ac:spMkLst>
        </pc:spChg>
        <pc:spChg chg="add mod">
          <ac:chgData name="Manish Sharma" userId="b799adb9ba789c8f" providerId="LiveId" clId="{E19224F3-D010-4289-8DD4-50354BD6E50E}" dt="2022-03-05T16:10:45.414" v="202"/>
          <ac:spMkLst>
            <pc:docMk/>
            <pc:sldMk cId="1250667205" sldId="343"/>
            <ac:spMk id="37" creationId="{54A5A17B-2584-4CF8-808E-BE4E4EDED036}"/>
          </ac:spMkLst>
        </pc:spChg>
        <pc:spChg chg="add mod">
          <ac:chgData name="Manish Sharma" userId="b799adb9ba789c8f" providerId="LiveId" clId="{E19224F3-D010-4289-8DD4-50354BD6E50E}" dt="2022-03-05T16:10:45.414" v="202"/>
          <ac:spMkLst>
            <pc:docMk/>
            <pc:sldMk cId="1250667205" sldId="343"/>
            <ac:spMk id="39" creationId="{BF59A4EC-BA40-4C05-B979-4477D29B0E93}"/>
          </ac:spMkLst>
        </pc:spChg>
        <pc:spChg chg="add mod">
          <ac:chgData name="Manish Sharma" userId="b799adb9ba789c8f" providerId="LiveId" clId="{E19224F3-D010-4289-8DD4-50354BD6E50E}" dt="2022-03-05T16:10:58.821" v="203"/>
          <ac:spMkLst>
            <pc:docMk/>
            <pc:sldMk cId="1250667205" sldId="343"/>
            <ac:spMk id="40" creationId="{4B5CB0F1-B637-42F1-A782-77BBEDFAD454}"/>
          </ac:spMkLst>
        </pc:spChg>
        <pc:cxnChg chg="add mod">
          <ac:chgData name="Manish Sharma" userId="b799adb9ba789c8f" providerId="LiveId" clId="{E19224F3-D010-4289-8DD4-50354BD6E50E}" dt="2022-03-05T16:00:53.721" v="190"/>
          <ac:cxnSpMkLst>
            <pc:docMk/>
            <pc:sldMk cId="1250667205" sldId="343"/>
            <ac:cxnSpMk id="6" creationId="{285FDC6C-9BC4-4A90-9CB9-EF852D6487C3}"/>
          </ac:cxnSpMkLst>
        </pc:cxnChg>
        <pc:cxnChg chg="add mod">
          <ac:chgData name="Manish Sharma" userId="b799adb9ba789c8f" providerId="LiveId" clId="{E19224F3-D010-4289-8DD4-50354BD6E50E}" dt="2022-03-05T16:01:02.751" v="191"/>
          <ac:cxnSpMkLst>
            <pc:docMk/>
            <pc:sldMk cId="1250667205" sldId="343"/>
            <ac:cxnSpMk id="8" creationId="{1AF469ED-40C5-4BEF-9F44-2826A3837399}"/>
          </ac:cxnSpMkLst>
        </pc:cxnChg>
        <pc:cxnChg chg="add mod">
          <ac:chgData name="Manish Sharma" userId="b799adb9ba789c8f" providerId="LiveId" clId="{E19224F3-D010-4289-8DD4-50354BD6E50E}" dt="2022-03-05T16:01:09.946" v="192"/>
          <ac:cxnSpMkLst>
            <pc:docMk/>
            <pc:sldMk cId="1250667205" sldId="343"/>
            <ac:cxnSpMk id="12" creationId="{7BCFD6C4-E665-44F9-ACC6-CD62C6C5B2C2}"/>
          </ac:cxnSpMkLst>
        </pc:cxnChg>
        <pc:cxnChg chg="add mod">
          <ac:chgData name="Manish Sharma" userId="b799adb9ba789c8f" providerId="LiveId" clId="{E19224F3-D010-4289-8DD4-50354BD6E50E}" dt="2022-03-05T16:01:30.488" v="193"/>
          <ac:cxnSpMkLst>
            <pc:docMk/>
            <pc:sldMk cId="1250667205" sldId="343"/>
            <ac:cxnSpMk id="14" creationId="{D5206867-0E1D-40F9-9139-4040956D68C1}"/>
          </ac:cxnSpMkLst>
        </pc:cxnChg>
        <pc:cxnChg chg="add mod">
          <ac:chgData name="Manish Sharma" userId="b799adb9ba789c8f" providerId="LiveId" clId="{E19224F3-D010-4289-8DD4-50354BD6E50E}" dt="2022-03-05T16:01:40.516" v="194"/>
          <ac:cxnSpMkLst>
            <pc:docMk/>
            <pc:sldMk cId="1250667205" sldId="343"/>
            <ac:cxnSpMk id="16" creationId="{DF30021C-9464-4934-8605-12E75C215039}"/>
          </ac:cxnSpMkLst>
        </pc:cxnChg>
        <pc:cxnChg chg="add mod">
          <ac:chgData name="Manish Sharma" userId="b799adb9ba789c8f" providerId="LiveId" clId="{E19224F3-D010-4289-8DD4-50354BD6E50E}" dt="2022-03-05T16:01:57.656" v="195"/>
          <ac:cxnSpMkLst>
            <pc:docMk/>
            <pc:sldMk cId="1250667205" sldId="343"/>
            <ac:cxnSpMk id="20" creationId="{92FE29B0-CDF7-44EC-80D3-F1FC43400B01}"/>
          </ac:cxnSpMkLst>
        </pc:cxnChg>
        <pc:cxnChg chg="add mod">
          <ac:chgData name="Manish Sharma" userId="b799adb9ba789c8f" providerId="LiveId" clId="{E19224F3-D010-4289-8DD4-50354BD6E50E}" dt="2022-03-05T16:02:08.873" v="196"/>
          <ac:cxnSpMkLst>
            <pc:docMk/>
            <pc:sldMk cId="1250667205" sldId="343"/>
            <ac:cxnSpMk id="22" creationId="{CC7B415A-D69A-4E18-9120-C18E75A8713A}"/>
          </ac:cxnSpMkLst>
        </pc:cxnChg>
        <pc:cxnChg chg="add mod">
          <ac:chgData name="Manish Sharma" userId="b799adb9ba789c8f" providerId="LiveId" clId="{E19224F3-D010-4289-8DD4-50354BD6E50E}" dt="2022-03-05T16:05:38.730" v="197"/>
          <ac:cxnSpMkLst>
            <pc:docMk/>
            <pc:sldMk cId="1250667205" sldId="343"/>
            <ac:cxnSpMk id="25" creationId="{FE8BCB28-9AE3-466A-A26E-859C153AD3A0}"/>
          </ac:cxnSpMkLst>
        </pc:cxnChg>
        <pc:cxnChg chg="add mod">
          <ac:chgData name="Manish Sharma" userId="b799adb9ba789c8f" providerId="LiveId" clId="{E19224F3-D010-4289-8DD4-50354BD6E50E}" dt="2022-03-05T16:08:20.723" v="198"/>
          <ac:cxnSpMkLst>
            <pc:docMk/>
            <pc:sldMk cId="1250667205" sldId="343"/>
            <ac:cxnSpMk id="28" creationId="{5A8AD415-C541-421A-BA61-B2DEF2AAF82D}"/>
          </ac:cxnSpMkLst>
        </pc:cxnChg>
        <pc:cxnChg chg="add mod">
          <ac:chgData name="Manish Sharma" userId="b799adb9ba789c8f" providerId="LiveId" clId="{E19224F3-D010-4289-8DD4-50354BD6E50E}" dt="2022-03-05T16:08:37.182" v="199"/>
          <ac:cxnSpMkLst>
            <pc:docMk/>
            <pc:sldMk cId="1250667205" sldId="343"/>
            <ac:cxnSpMk id="30" creationId="{BA1FED94-BAE0-459C-B082-97026EBBE808}"/>
          </ac:cxnSpMkLst>
        </pc:cxnChg>
        <pc:cxnChg chg="add mod">
          <ac:chgData name="Manish Sharma" userId="b799adb9ba789c8f" providerId="LiveId" clId="{E19224F3-D010-4289-8DD4-50354BD6E50E}" dt="2022-03-05T16:08:50.089" v="200"/>
          <ac:cxnSpMkLst>
            <pc:docMk/>
            <pc:sldMk cId="1250667205" sldId="343"/>
            <ac:cxnSpMk id="33" creationId="{5EADB4B3-7051-44B4-849B-ABEB546EB0A3}"/>
          </ac:cxnSpMkLst>
        </pc:cxnChg>
        <pc:cxnChg chg="add mod">
          <ac:chgData name="Manish Sharma" userId="b799adb9ba789c8f" providerId="LiveId" clId="{E19224F3-D010-4289-8DD4-50354BD6E50E}" dt="2022-03-05T16:09:18.344" v="201"/>
          <ac:cxnSpMkLst>
            <pc:docMk/>
            <pc:sldMk cId="1250667205" sldId="343"/>
            <ac:cxnSpMk id="35" creationId="{951B32D8-97C2-4D49-841B-804534CDC1F1}"/>
          </ac:cxnSpMkLst>
        </pc:cxnChg>
        <pc:cxnChg chg="add mod">
          <ac:chgData name="Manish Sharma" userId="b799adb9ba789c8f" providerId="LiveId" clId="{E19224F3-D010-4289-8DD4-50354BD6E50E}" dt="2022-03-05T16:10:45.414" v="202"/>
          <ac:cxnSpMkLst>
            <pc:docMk/>
            <pc:sldMk cId="1250667205" sldId="343"/>
            <ac:cxnSpMk id="38" creationId="{867966D6-6E82-47E4-8B2E-1538D50AB89D}"/>
          </ac:cxnSpMkLst>
        </pc:cxnChg>
      </pc:sldChg>
      <pc:sldChg chg="del">
        <pc:chgData name="Manish Sharma" userId="b799adb9ba789c8f" providerId="LiveId" clId="{E19224F3-D010-4289-8DD4-50354BD6E50E}" dt="2022-03-05T12:58:16.535" v="0" actId="47"/>
        <pc:sldMkLst>
          <pc:docMk/>
          <pc:sldMk cId="3957436667" sldId="343"/>
        </pc:sldMkLst>
      </pc:sldChg>
      <pc:sldChg chg="del">
        <pc:chgData name="Manish Sharma" userId="b799adb9ba789c8f" providerId="LiveId" clId="{E19224F3-D010-4289-8DD4-50354BD6E50E}" dt="2022-03-05T12:58:16.535" v="0" actId="47"/>
        <pc:sldMkLst>
          <pc:docMk/>
          <pc:sldMk cId="3637091964" sldId="344"/>
        </pc:sldMkLst>
      </pc:sldChg>
      <pc:sldChg chg="add del">
        <pc:chgData name="Manish Sharma" userId="b799adb9ba789c8f" providerId="LiveId" clId="{E19224F3-D010-4289-8DD4-50354BD6E50E}" dt="2022-03-05T16:57:38.256" v="206"/>
        <pc:sldMkLst>
          <pc:docMk/>
          <pc:sldMk cId="2213827792" sldId="345"/>
        </pc:sldMkLst>
      </pc:sldChg>
      <pc:sldChg chg="del">
        <pc:chgData name="Manish Sharma" userId="b799adb9ba789c8f" providerId="LiveId" clId="{E19224F3-D010-4289-8DD4-50354BD6E50E}" dt="2022-03-05T12:58:16.535" v="0" actId="47"/>
        <pc:sldMkLst>
          <pc:docMk/>
          <pc:sldMk cId="811649670" sldId="346"/>
        </pc:sldMkLst>
      </pc:sldChg>
      <pc:sldChg chg="modSp new mod">
        <pc:chgData name="Manish Sharma" userId="b799adb9ba789c8f" providerId="LiveId" clId="{E19224F3-D010-4289-8DD4-50354BD6E50E}" dt="2022-03-05T16:59:59.084" v="380" actId="20577"/>
        <pc:sldMkLst>
          <pc:docMk/>
          <pc:sldMk cId="998094469" sldId="346"/>
        </pc:sldMkLst>
        <pc:spChg chg="mod">
          <ac:chgData name="Manish Sharma" userId="b799adb9ba789c8f" providerId="LiveId" clId="{E19224F3-D010-4289-8DD4-50354BD6E50E}" dt="2022-03-05T16:58:05.162" v="208"/>
          <ac:spMkLst>
            <pc:docMk/>
            <pc:sldMk cId="998094469" sldId="346"/>
            <ac:spMk id="2" creationId="{972023C9-8158-4754-B9A8-5B4A55DEB548}"/>
          </ac:spMkLst>
        </pc:spChg>
        <pc:spChg chg="mod">
          <ac:chgData name="Manish Sharma" userId="b799adb9ba789c8f" providerId="LiveId" clId="{E19224F3-D010-4289-8DD4-50354BD6E50E}" dt="2022-03-05T16:59:59.084" v="380" actId="20577"/>
          <ac:spMkLst>
            <pc:docMk/>
            <pc:sldMk cId="998094469" sldId="346"/>
            <ac:spMk id="3" creationId="{653D7A84-82F0-4007-B58A-2E1FE7C57A2D}"/>
          </ac:spMkLst>
        </pc:spChg>
      </pc:sldChg>
      <pc:sldChg chg="modSp add mod">
        <pc:chgData name="Manish Sharma" userId="b799adb9ba789c8f" providerId="LiveId" clId="{E19224F3-D010-4289-8DD4-50354BD6E50E}" dt="2022-03-05T17:01:00.987" v="427" actId="20577"/>
        <pc:sldMkLst>
          <pc:docMk/>
          <pc:sldMk cId="1533668919" sldId="347"/>
        </pc:sldMkLst>
        <pc:spChg chg="mod">
          <ac:chgData name="Manish Sharma" userId="b799adb9ba789c8f" providerId="LiveId" clId="{E19224F3-D010-4289-8DD4-50354BD6E50E}" dt="2022-03-05T17:00:10.854" v="386" actId="20577"/>
          <ac:spMkLst>
            <pc:docMk/>
            <pc:sldMk cId="1533668919" sldId="347"/>
            <ac:spMk id="2" creationId="{972023C9-8158-4754-B9A8-5B4A55DEB548}"/>
          </ac:spMkLst>
        </pc:spChg>
        <pc:spChg chg="mod">
          <ac:chgData name="Manish Sharma" userId="b799adb9ba789c8f" providerId="LiveId" clId="{E19224F3-D010-4289-8DD4-50354BD6E50E}" dt="2022-03-05T17:01:00.987" v="427" actId="20577"/>
          <ac:spMkLst>
            <pc:docMk/>
            <pc:sldMk cId="1533668919" sldId="347"/>
            <ac:spMk id="3" creationId="{653D7A84-82F0-4007-B58A-2E1FE7C57A2D}"/>
          </ac:spMkLst>
        </pc:spChg>
      </pc:sldChg>
      <pc:sldChg chg="del">
        <pc:chgData name="Manish Sharma" userId="b799adb9ba789c8f" providerId="LiveId" clId="{E19224F3-D010-4289-8DD4-50354BD6E50E}" dt="2022-03-05T12:58:16.535" v="0" actId="47"/>
        <pc:sldMkLst>
          <pc:docMk/>
          <pc:sldMk cId="2903542338" sldId="347"/>
        </pc:sldMkLst>
      </pc:sldChg>
      <pc:sldChg chg="modSp add mod ord">
        <pc:chgData name="Manish Sharma" userId="b799adb9ba789c8f" providerId="LiveId" clId="{E19224F3-D010-4289-8DD4-50354BD6E50E}" dt="2022-03-05T20:00:37.941" v="432" actId="20577"/>
        <pc:sldMkLst>
          <pc:docMk/>
          <pc:sldMk cId="811649670" sldId="348"/>
        </pc:sldMkLst>
        <pc:spChg chg="mod">
          <ac:chgData name="Manish Sharma" userId="b799adb9ba789c8f" providerId="LiveId" clId="{E19224F3-D010-4289-8DD4-50354BD6E50E}" dt="2022-03-05T20:00:37.941" v="432" actId="20577"/>
          <ac:spMkLst>
            <pc:docMk/>
            <pc:sldMk cId="811649670" sldId="348"/>
            <ac:spMk id="15" creationId="{2ED58B13-D711-4644-A5F8-B8735A2CBCA7}"/>
          </ac:spMkLst>
        </pc:spChg>
      </pc:sldChg>
      <pc:sldChg chg="del">
        <pc:chgData name="Manish Sharma" userId="b799adb9ba789c8f" providerId="LiveId" clId="{E19224F3-D010-4289-8DD4-50354BD6E50E}" dt="2022-03-05T12:58:16.535" v="0" actId="47"/>
        <pc:sldMkLst>
          <pc:docMk/>
          <pc:sldMk cId="2857248363" sldId="348"/>
        </pc:sldMkLst>
      </pc:sldChg>
      <pc:sldChg chg="addSp delSp modSp new mod">
        <pc:chgData name="Manish Sharma" userId="b799adb9ba789c8f" providerId="LiveId" clId="{E19224F3-D010-4289-8DD4-50354BD6E50E}" dt="2022-03-06T13:48:53.642" v="443" actId="1035"/>
        <pc:sldMkLst>
          <pc:docMk/>
          <pc:sldMk cId="1455267434" sldId="349"/>
        </pc:sldMkLst>
        <pc:spChg chg="del">
          <ac:chgData name="Manish Sharma" userId="b799adb9ba789c8f" providerId="LiveId" clId="{E19224F3-D010-4289-8DD4-50354BD6E50E}" dt="2022-03-06T13:47:44.879" v="434" actId="478"/>
          <ac:spMkLst>
            <pc:docMk/>
            <pc:sldMk cId="1455267434" sldId="349"/>
            <ac:spMk id="2" creationId="{423F397B-14F5-4080-8DA7-22BB2F99588A}"/>
          </ac:spMkLst>
        </pc:spChg>
        <pc:spChg chg="del">
          <ac:chgData name="Manish Sharma" userId="b799adb9ba789c8f" providerId="LiveId" clId="{E19224F3-D010-4289-8DD4-50354BD6E50E}" dt="2022-03-06T13:47:44.879" v="434" actId="478"/>
          <ac:spMkLst>
            <pc:docMk/>
            <pc:sldMk cId="1455267434" sldId="349"/>
            <ac:spMk id="3" creationId="{047C8426-A180-43CA-A9C9-939CA0D5DD5F}"/>
          </ac:spMkLst>
        </pc:spChg>
        <pc:spChg chg="add mod">
          <ac:chgData name="Manish Sharma" userId="b799adb9ba789c8f" providerId="LiveId" clId="{E19224F3-D010-4289-8DD4-50354BD6E50E}" dt="2022-03-06T13:47:45.534" v="435"/>
          <ac:spMkLst>
            <pc:docMk/>
            <pc:sldMk cId="1455267434" sldId="349"/>
            <ac:spMk id="4" creationId="{59D2F9A3-2825-43FC-9347-CE549F715CCB}"/>
          </ac:spMkLst>
        </pc:spChg>
        <pc:spChg chg="add mod">
          <ac:chgData name="Manish Sharma" userId="b799adb9ba789c8f" providerId="LiveId" clId="{E19224F3-D010-4289-8DD4-50354BD6E50E}" dt="2022-03-06T13:47:45.534" v="435"/>
          <ac:spMkLst>
            <pc:docMk/>
            <pc:sldMk cId="1455267434" sldId="349"/>
            <ac:spMk id="5" creationId="{702D9FB7-E3C3-48DE-A120-5438076DCA7D}"/>
          </ac:spMkLst>
        </pc:spChg>
        <pc:spChg chg="add mod">
          <ac:chgData name="Manish Sharma" userId="b799adb9ba789c8f" providerId="LiveId" clId="{E19224F3-D010-4289-8DD4-50354BD6E50E}" dt="2022-03-06T13:47:45.534" v="435"/>
          <ac:spMkLst>
            <pc:docMk/>
            <pc:sldMk cId="1455267434" sldId="349"/>
            <ac:spMk id="8" creationId="{5404C773-5736-4A9D-943E-D7EF50AFC1D0}"/>
          </ac:spMkLst>
        </pc:spChg>
        <pc:spChg chg="add mod">
          <ac:chgData name="Manish Sharma" userId="b799adb9ba789c8f" providerId="LiveId" clId="{E19224F3-D010-4289-8DD4-50354BD6E50E}" dt="2022-03-06T13:47:45.534" v="435"/>
          <ac:spMkLst>
            <pc:docMk/>
            <pc:sldMk cId="1455267434" sldId="349"/>
            <ac:spMk id="9" creationId="{3625D7B8-3112-40CC-85B2-404EB84561B7}"/>
          </ac:spMkLst>
        </pc:spChg>
        <pc:spChg chg="add mod">
          <ac:chgData name="Manish Sharma" userId="b799adb9ba789c8f" providerId="LiveId" clId="{E19224F3-D010-4289-8DD4-50354BD6E50E}" dt="2022-03-06T13:48:04.409" v="436"/>
          <ac:spMkLst>
            <pc:docMk/>
            <pc:sldMk cId="1455267434" sldId="349"/>
            <ac:spMk id="10" creationId="{CA843CA5-3F31-4AE5-9EBC-F28B190C7E88}"/>
          </ac:spMkLst>
        </pc:spChg>
        <pc:spChg chg="add mod">
          <ac:chgData name="Manish Sharma" userId="b799adb9ba789c8f" providerId="LiveId" clId="{E19224F3-D010-4289-8DD4-50354BD6E50E}" dt="2022-03-06T13:48:13.820" v="437"/>
          <ac:spMkLst>
            <pc:docMk/>
            <pc:sldMk cId="1455267434" sldId="349"/>
            <ac:spMk id="13" creationId="{4FBB7BAC-D7A5-4FB0-A915-C81BE981086D}"/>
          </ac:spMkLst>
        </pc:spChg>
        <pc:spChg chg="add mod">
          <ac:chgData name="Manish Sharma" userId="b799adb9ba789c8f" providerId="LiveId" clId="{E19224F3-D010-4289-8DD4-50354BD6E50E}" dt="2022-03-06T13:48:40.462" v="439" actId="1076"/>
          <ac:spMkLst>
            <pc:docMk/>
            <pc:sldMk cId="1455267434" sldId="349"/>
            <ac:spMk id="14" creationId="{6205F6CA-7B78-4944-862C-3403CF2FADFD}"/>
          </ac:spMkLst>
        </pc:spChg>
        <pc:spChg chg="add mod">
          <ac:chgData name="Manish Sharma" userId="b799adb9ba789c8f" providerId="LiveId" clId="{E19224F3-D010-4289-8DD4-50354BD6E50E}" dt="2022-03-06T13:48:53.642" v="443" actId="1035"/>
          <ac:spMkLst>
            <pc:docMk/>
            <pc:sldMk cId="1455267434" sldId="349"/>
            <ac:spMk id="15" creationId="{A4F17FFA-A41A-447B-B8E9-85471BF35941}"/>
          </ac:spMkLst>
        </pc:spChg>
        <pc:cxnChg chg="add mod">
          <ac:chgData name="Manish Sharma" userId="b799adb9ba789c8f" providerId="LiveId" clId="{E19224F3-D010-4289-8DD4-50354BD6E50E}" dt="2022-03-06T13:47:45.534" v="435"/>
          <ac:cxnSpMkLst>
            <pc:docMk/>
            <pc:sldMk cId="1455267434" sldId="349"/>
            <ac:cxnSpMk id="6" creationId="{C681C092-A0DE-4715-841E-914FB01589E4}"/>
          </ac:cxnSpMkLst>
        </pc:cxnChg>
        <pc:cxnChg chg="add mod">
          <ac:chgData name="Manish Sharma" userId="b799adb9ba789c8f" providerId="LiveId" clId="{E19224F3-D010-4289-8DD4-50354BD6E50E}" dt="2022-03-06T13:47:45.534" v="435"/>
          <ac:cxnSpMkLst>
            <pc:docMk/>
            <pc:sldMk cId="1455267434" sldId="349"/>
            <ac:cxnSpMk id="7" creationId="{D284930E-3CDD-42D1-B2FE-9B9AF5E1EC21}"/>
          </ac:cxnSpMkLst>
        </pc:cxnChg>
        <pc:cxnChg chg="add mod">
          <ac:chgData name="Manish Sharma" userId="b799adb9ba789c8f" providerId="LiveId" clId="{E19224F3-D010-4289-8DD4-50354BD6E50E}" dt="2022-03-06T13:48:04.409" v="436"/>
          <ac:cxnSpMkLst>
            <pc:docMk/>
            <pc:sldMk cId="1455267434" sldId="349"/>
            <ac:cxnSpMk id="11" creationId="{61118E64-7F34-488A-8010-C4ECE6F5AFF4}"/>
          </ac:cxnSpMkLst>
        </pc:cxnChg>
        <pc:cxnChg chg="add mod">
          <ac:chgData name="Manish Sharma" userId="b799adb9ba789c8f" providerId="LiveId" clId="{E19224F3-D010-4289-8DD4-50354BD6E50E}" dt="2022-03-06T13:48:04.409" v="436"/>
          <ac:cxnSpMkLst>
            <pc:docMk/>
            <pc:sldMk cId="1455267434" sldId="349"/>
            <ac:cxnSpMk id="12" creationId="{B18C7445-562F-475D-8FF3-5293D68676D6}"/>
          </ac:cxnSpMkLst>
        </pc:cxnChg>
      </pc:sldChg>
      <pc:sldChg chg="del">
        <pc:chgData name="Manish Sharma" userId="b799adb9ba789c8f" providerId="LiveId" clId="{E19224F3-D010-4289-8DD4-50354BD6E50E}" dt="2022-03-05T12:58:16.535" v="0" actId="47"/>
        <pc:sldMkLst>
          <pc:docMk/>
          <pc:sldMk cId="2744805497" sldId="349"/>
        </pc:sldMkLst>
      </pc:sldChg>
      <pc:sldChg chg="add">
        <pc:chgData name="Manish Sharma" userId="b799adb9ba789c8f" providerId="LiveId" clId="{E19224F3-D010-4289-8DD4-50354BD6E50E}" dt="2022-03-06T14:15:24.431" v="445"/>
        <pc:sldMkLst>
          <pc:docMk/>
          <pc:sldMk cId="2903542338" sldId="350"/>
        </pc:sldMkLst>
      </pc:sldChg>
      <pc:sldChg chg="del">
        <pc:chgData name="Manish Sharma" userId="b799adb9ba789c8f" providerId="LiveId" clId="{E19224F3-D010-4289-8DD4-50354BD6E50E}" dt="2022-03-05T12:58:16.535" v="0" actId="47"/>
        <pc:sldMkLst>
          <pc:docMk/>
          <pc:sldMk cId="2958282647" sldId="350"/>
        </pc:sldMkLst>
      </pc:sldChg>
      <pc:sldChg chg="del">
        <pc:chgData name="Manish Sharma" userId="b799adb9ba789c8f" providerId="LiveId" clId="{E19224F3-D010-4289-8DD4-50354BD6E50E}" dt="2022-03-05T12:58:16.535" v="0" actId="47"/>
        <pc:sldMkLst>
          <pc:docMk/>
          <pc:sldMk cId="2850348841" sldId="351"/>
        </pc:sldMkLst>
      </pc:sldChg>
      <pc:sldChg chg="add">
        <pc:chgData name="Manish Sharma" userId="b799adb9ba789c8f" providerId="LiveId" clId="{E19224F3-D010-4289-8DD4-50354BD6E50E}" dt="2022-03-06T14:16:26.532" v="446"/>
        <pc:sldMkLst>
          <pc:docMk/>
          <pc:sldMk cId="2857248363" sldId="351"/>
        </pc:sldMkLst>
      </pc:sldChg>
      <pc:sldChg chg="del">
        <pc:chgData name="Manish Sharma" userId="b799adb9ba789c8f" providerId="LiveId" clId="{E19224F3-D010-4289-8DD4-50354BD6E50E}" dt="2022-03-05T12:58:16.535" v="0" actId="47"/>
        <pc:sldMkLst>
          <pc:docMk/>
          <pc:sldMk cId="833572205" sldId="352"/>
        </pc:sldMkLst>
      </pc:sldChg>
      <pc:sldChg chg="add">
        <pc:chgData name="Manish Sharma" userId="b799adb9ba789c8f" providerId="LiveId" clId="{E19224F3-D010-4289-8DD4-50354BD6E50E}" dt="2022-03-06T14:16:26.532" v="446"/>
        <pc:sldMkLst>
          <pc:docMk/>
          <pc:sldMk cId="2744805497" sldId="352"/>
        </pc:sldMkLst>
      </pc:sldChg>
      <pc:sldChg chg="del">
        <pc:chgData name="Manish Sharma" userId="b799adb9ba789c8f" providerId="LiveId" clId="{E19224F3-D010-4289-8DD4-50354BD6E50E}" dt="2022-03-05T12:58:16.535" v="0" actId="47"/>
        <pc:sldMkLst>
          <pc:docMk/>
          <pc:sldMk cId="167732844" sldId="353"/>
        </pc:sldMkLst>
      </pc:sldChg>
      <pc:sldChg chg="add">
        <pc:chgData name="Manish Sharma" userId="b799adb9ba789c8f" providerId="LiveId" clId="{E19224F3-D010-4289-8DD4-50354BD6E50E}" dt="2022-03-06T14:48:50.295" v="449"/>
        <pc:sldMkLst>
          <pc:docMk/>
          <pc:sldMk cId="2850348841" sldId="353"/>
        </pc:sldMkLst>
      </pc:sldChg>
      <pc:sldChg chg="add">
        <pc:chgData name="Manish Sharma" userId="b799adb9ba789c8f" providerId="LiveId" clId="{E19224F3-D010-4289-8DD4-50354BD6E50E}" dt="2022-03-06T14:52:02.168" v="450"/>
        <pc:sldMkLst>
          <pc:docMk/>
          <pc:sldMk cId="2958282647" sldId="354"/>
        </pc:sldMkLst>
      </pc:sldChg>
      <pc:sldChg chg="del">
        <pc:chgData name="Manish Sharma" userId="b799adb9ba789c8f" providerId="LiveId" clId="{E19224F3-D010-4289-8DD4-50354BD6E50E}" dt="2022-03-05T12:58:16.535" v="0" actId="47"/>
        <pc:sldMkLst>
          <pc:docMk/>
          <pc:sldMk cId="4068368089" sldId="354"/>
        </pc:sldMkLst>
      </pc:sldChg>
      <pc:sldChg chg="del">
        <pc:chgData name="Manish Sharma" userId="b799adb9ba789c8f" providerId="LiveId" clId="{E19224F3-D010-4289-8DD4-50354BD6E50E}" dt="2022-03-05T12:58:16.535" v="0" actId="47"/>
        <pc:sldMkLst>
          <pc:docMk/>
          <pc:sldMk cId="3936429631" sldId="355"/>
        </pc:sldMkLst>
      </pc:sldChg>
      <pc:sldChg chg="modSp add del mod">
        <pc:chgData name="Manish Sharma" userId="b799adb9ba789c8f" providerId="LiveId" clId="{E19224F3-D010-4289-8DD4-50354BD6E50E}" dt="2022-03-06T17:24:54.839" v="464" actId="20577"/>
        <pc:sldMkLst>
          <pc:docMk/>
          <pc:sldMk cId="2360907202" sldId="356"/>
        </pc:sldMkLst>
        <pc:spChg chg="mod">
          <ac:chgData name="Manish Sharma" userId="b799adb9ba789c8f" providerId="LiveId" clId="{E19224F3-D010-4289-8DD4-50354BD6E50E}" dt="2022-03-06T17:24:54.839" v="464" actId="20577"/>
          <ac:spMkLst>
            <pc:docMk/>
            <pc:sldMk cId="2360907202" sldId="356"/>
            <ac:spMk id="3" creationId="{52E74293-6E13-438E-BA60-9EFBC05F1709}"/>
          </ac:spMkLst>
        </pc:spChg>
      </pc:sldChg>
      <pc:sldChg chg="del">
        <pc:chgData name="Manish Sharma" userId="b799adb9ba789c8f" providerId="LiveId" clId="{E19224F3-D010-4289-8DD4-50354BD6E50E}" dt="2022-03-05T12:58:16.535" v="0" actId="47"/>
        <pc:sldMkLst>
          <pc:docMk/>
          <pc:sldMk cId="3011143206" sldId="357"/>
        </pc:sldMkLst>
      </pc:sldChg>
      <pc:sldChg chg="del">
        <pc:chgData name="Manish Sharma" userId="b799adb9ba789c8f" providerId="LiveId" clId="{E19224F3-D010-4289-8DD4-50354BD6E50E}" dt="2022-03-05T12:58:16.535" v="0" actId="47"/>
        <pc:sldMkLst>
          <pc:docMk/>
          <pc:sldMk cId="1879572570" sldId="358"/>
        </pc:sldMkLst>
      </pc:sldChg>
      <pc:sldChg chg="del">
        <pc:chgData name="Manish Sharma" userId="b799adb9ba789c8f" providerId="LiveId" clId="{E19224F3-D010-4289-8DD4-50354BD6E50E}" dt="2022-03-05T12:58:16.535" v="0" actId="47"/>
        <pc:sldMkLst>
          <pc:docMk/>
          <pc:sldMk cId="4119803830" sldId="359"/>
        </pc:sldMkLst>
      </pc:sldChg>
    </pc:docChg>
  </pc:docChgLst>
  <pc:docChgLst>
    <pc:chgData name="Manish Sharma" userId="b799adb9ba789c8f" providerId="LiveId" clId="{85542208-0B22-4F09-B24B-D38565084939}"/>
    <pc:docChg chg="undo custSel addSld delSld modSld sldOrd">
      <pc:chgData name="Manish Sharma" userId="b799adb9ba789c8f" providerId="LiveId" clId="{85542208-0B22-4F09-B24B-D38565084939}" dt="2022-06-05T11:26:13.162" v="571" actId="20577"/>
      <pc:docMkLst>
        <pc:docMk/>
      </pc:docMkLst>
      <pc:sldChg chg="addSp delSp mod">
        <pc:chgData name="Manish Sharma" userId="b799adb9ba789c8f" providerId="LiveId" clId="{85542208-0B22-4F09-B24B-D38565084939}" dt="2022-06-04T04:13:08.780" v="4" actId="22"/>
        <pc:sldMkLst>
          <pc:docMk/>
          <pc:sldMk cId="2387056038" sldId="257"/>
        </pc:sldMkLst>
        <pc:spChg chg="add del">
          <ac:chgData name="Manish Sharma" userId="b799adb9ba789c8f" providerId="LiveId" clId="{85542208-0B22-4F09-B24B-D38565084939}" dt="2022-06-04T04:13:08.780" v="4" actId="22"/>
          <ac:spMkLst>
            <pc:docMk/>
            <pc:sldMk cId="2387056038" sldId="257"/>
            <ac:spMk id="9" creationId="{CFCAEDBC-B948-9653-B60B-A4A87CC1B130}"/>
          </ac:spMkLst>
        </pc:spChg>
      </pc:sldChg>
      <pc:sldChg chg="add del">
        <pc:chgData name="Manish Sharma" userId="b799adb9ba789c8f" providerId="LiveId" clId="{85542208-0B22-4F09-B24B-D38565084939}" dt="2022-06-05T03:43:32.369" v="253"/>
        <pc:sldMkLst>
          <pc:docMk/>
          <pc:sldMk cId="2451713000" sldId="266"/>
        </pc:sldMkLst>
      </pc:sldChg>
      <pc:sldChg chg="add del">
        <pc:chgData name="Manish Sharma" userId="b799adb9ba789c8f" providerId="LiveId" clId="{85542208-0B22-4F09-B24B-D38565084939}" dt="2022-06-04T05:12:46.920" v="89"/>
        <pc:sldMkLst>
          <pc:docMk/>
          <pc:sldMk cId="1040551395" sldId="267"/>
        </pc:sldMkLst>
      </pc:sldChg>
      <pc:sldChg chg="modSp add del mod ord">
        <pc:chgData name="Manish Sharma" userId="b799adb9ba789c8f" providerId="LiveId" clId="{85542208-0B22-4F09-B24B-D38565084939}" dt="2022-06-05T10:35:39.919" v="350"/>
        <pc:sldMkLst>
          <pc:docMk/>
          <pc:sldMk cId="2339964951" sldId="271"/>
        </pc:sldMkLst>
        <pc:spChg chg="mod">
          <ac:chgData name="Manish Sharma" userId="b799adb9ba789c8f" providerId="LiveId" clId="{85542208-0B22-4F09-B24B-D38565084939}" dt="2022-06-05T10:35:39.919" v="350"/>
          <ac:spMkLst>
            <pc:docMk/>
            <pc:sldMk cId="2339964951" sldId="271"/>
            <ac:spMk id="3" creationId="{A4EF14C7-3D54-486E-A10F-572A0F858CA0}"/>
          </ac:spMkLst>
        </pc:spChg>
      </pc:sldChg>
      <pc:sldChg chg="add del">
        <pc:chgData name="Manish Sharma" userId="b799adb9ba789c8f" providerId="LiveId" clId="{85542208-0B22-4F09-B24B-D38565084939}" dt="2022-06-04T04:13:15.203" v="5"/>
        <pc:sldMkLst>
          <pc:docMk/>
          <pc:sldMk cId="2704132164" sldId="302"/>
        </pc:sldMkLst>
      </pc:sldChg>
      <pc:sldChg chg="new del">
        <pc:chgData name="Manish Sharma" userId="b799adb9ba789c8f" providerId="LiveId" clId="{85542208-0B22-4F09-B24B-D38565084939}" dt="2022-06-04T04:12:58.570" v="2" actId="47"/>
        <pc:sldMkLst>
          <pc:docMk/>
          <pc:sldMk cId="3706357280" sldId="302"/>
        </pc:sldMkLst>
      </pc:sldChg>
      <pc:sldChg chg="del">
        <pc:chgData name="Manish Sharma" userId="b799adb9ba789c8f" providerId="LiveId" clId="{85542208-0B22-4F09-B24B-D38565084939}" dt="2022-06-04T03:25:15.864" v="0" actId="47"/>
        <pc:sldMkLst>
          <pc:docMk/>
          <pc:sldMk cId="2311878136" sldId="303"/>
        </pc:sldMkLst>
      </pc:sldChg>
      <pc:sldChg chg="modSp new mod">
        <pc:chgData name="Manish Sharma" userId="b799adb9ba789c8f" providerId="LiveId" clId="{85542208-0B22-4F09-B24B-D38565084939}" dt="2022-06-04T04:23:17.787" v="20" actId="20577"/>
        <pc:sldMkLst>
          <pc:docMk/>
          <pc:sldMk cId="4205991571" sldId="303"/>
        </pc:sldMkLst>
        <pc:spChg chg="mod">
          <ac:chgData name="Manish Sharma" userId="b799adb9ba789c8f" providerId="LiveId" clId="{85542208-0B22-4F09-B24B-D38565084939}" dt="2022-06-04T04:22:30.870" v="11" actId="20577"/>
          <ac:spMkLst>
            <pc:docMk/>
            <pc:sldMk cId="4205991571" sldId="303"/>
            <ac:spMk id="2" creationId="{9B59D717-5E04-7997-AD07-A01A7FD0C00E}"/>
          </ac:spMkLst>
        </pc:spChg>
        <pc:spChg chg="mod">
          <ac:chgData name="Manish Sharma" userId="b799adb9ba789c8f" providerId="LiveId" clId="{85542208-0B22-4F09-B24B-D38565084939}" dt="2022-06-04T04:23:17.787" v="20" actId="20577"/>
          <ac:spMkLst>
            <pc:docMk/>
            <pc:sldMk cId="4205991571" sldId="303"/>
            <ac:spMk id="3" creationId="{B04A73C4-E7F3-6D8D-EDF8-673567A5597A}"/>
          </ac:spMkLst>
        </pc:spChg>
      </pc:sldChg>
      <pc:sldChg chg="del">
        <pc:chgData name="Manish Sharma" userId="b799adb9ba789c8f" providerId="LiveId" clId="{85542208-0B22-4F09-B24B-D38565084939}" dt="2022-06-04T03:25:15.864" v="0" actId="47"/>
        <pc:sldMkLst>
          <pc:docMk/>
          <pc:sldMk cId="164437888" sldId="304"/>
        </pc:sldMkLst>
      </pc:sldChg>
      <pc:sldChg chg="modSp new mod">
        <pc:chgData name="Manish Sharma" userId="b799adb9ba789c8f" providerId="LiveId" clId="{85542208-0B22-4F09-B24B-D38565084939}" dt="2022-06-04T04:53:21.682" v="46" actId="20577"/>
        <pc:sldMkLst>
          <pc:docMk/>
          <pc:sldMk cId="2486061415" sldId="304"/>
        </pc:sldMkLst>
        <pc:spChg chg="mod">
          <ac:chgData name="Manish Sharma" userId="b799adb9ba789c8f" providerId="LiveId" clId="{85542208-0B22-4F09-B24B-D38565084939}" dt="2022-06-04T04:52:56.643" v="22"/>
          <ac:spMkLst>
            <pc:docMk/>
            <pc:sldMk cId="2486061415" sldId="304"/>
            <ac:spMk id="2" creationId="{A90C0F92-1E84-F188-7C0E-EE40D42100B8}"/>
          </ac:spMkLst>
        </pc:spChg>
        <pc:spChg chg="mod">
          <ac:chgData name="Manish Sharma" userId="b799adb9ba789c8f" providerId="LiveId" clId="{85542208-0B22-4F09-B24B-D38565084939}" dt="2022-06-04T04:53:21.682" v="46" actId="20577"/>
          <ac:spMkLst>
            <pc:docMk/>
            <pc:sldMk cId="2486061415" sldId="304"/>
            <ac:spMk id="3" creationId="{F14C3681-7541-31B3-3231-0E808AB6D855}"/>
          </ac:spMkLst>
        </pc:spChg>
      </pc:sldChg>
      <pc:sldChg chg="del">
        <pc:chgData name="Manish Sharma" userId="b799adb9ba789c8f" providerId="LiveId" clId="{85542208-0B22-4F09-B24B-D38565084939}" dt="2022-06-04T03:25:15.864" v="0" actId="47"/>
        <pc:sldMkLst>
          <pc:docMk/>
          <pc:sldMk cId="318057258" sldId="305"/>
        </pc:sldMkLst>
      </pc:sldChg>
      <pc:sldChg chg="modSp new mod">
        <pc:chgData name="Manish Sharma" userId="b799adb9ba789c8f" providerId="LiveId" clId="{85542208-0B22-4F09-B24B-D38565084939}" dt="2022-06-04T05:06:56.153" v="71" actId="6549"/>
        <pc:sldMkLst>
          <pc:docMk/>
          <pc:sldMk cId="2559418866" sldId="305"/>
        </pc:sldMkLst>
        <pc:spChg chg="mod">
          <ac:chgData name="Manish Sharma" userId="b799adb9ba789c8f" providerId="LiveId" clId="{85542208-0B22-4F09-B24B-D38565084939}" dt="2022-06-04T05:06:16.202" v="55" actId="20577"/>
          <ac:spMkLst>
            <pc:docMk/>
            <pc:sldMk cId="2559418866" sldId="305"/>
            <ac:spMk id="2" creationId="{1564C0BB-6307-E0B5-3598-CAA90A573464}"/>
          </ac:spMkLst>
        </pc:spChg>
        <pc:spChg chg="mod">
          <ac:chgData name="Manish Sharma" userId="b799adb9ba789c8f" providerId="LiveId" clId="{85542208-0B22-4F09-B24B-D38565084939}" dt="2022-06-04T05:06:56.153" v="71" actId="6549"/>
          <ac:spMkLst>
            <pc:docMk/>
            <pc:sldMk cId="2559418866" sldId="305"/>
            <ac:spMk id="3" creationId="{2FB142CC-B02A-A5C1-4785-DD667DFF1D74}"/>
          </ac:spMkLst>
        </pc:spChg>
      </pc:sldChg>
      <pc:sldChg chg="del">
        <pc:chgData name="Manish Sharma" userId="b799adb9ba789c8f" providerId="LiveId" clId="{85542208-0B22-4F09-B24B-D38565084939}" dt="2022-06-04T03:25:15.864" v="0" actId="47"/>
        <pc:sldMkLst>
          <pc:docMk/>
          <pc:sldMk cId="625746228" sldId="306"/>
        </pc:sldMkLst>
      </pc:sldChg>
      <pc:sldChg chg="add del">
        <pc:chgData name="Manish Sharma" userId="b799adb9ba789c8f" providerId="LiveId" clId="{85542208-0B22-4F09-B24B-D38565084939}" dt="2022-06-04T06:35:07.422" v="91"/>
        <pc:sldMkLst>
          <pc:docMk/>
          <pc:sldMk cId="2261033248" sldId="307"/>
        </pc:sldMkLst>
      </pc:sldChg>
      <pc:sldChg chg="add del">
        <pc:chgData name="Manish Sharma" userId="b799adb9ba789c8f" providerId="LiveId" clId="{85542208-0B22-4F09-B24B-D38565084939}" dt="2022-06-04T07:49:26.896" v="121"/>
        <pc:sldMkLst>
          <pc:docMk/>
          <pc:sldMk cId="849919439" sldId="309"/>
        </pc:sldMkLst>
      </pc:sldChg>
      <pc:sldChg chg="add del">
        <pc:chgData name="Manish Sharma" userId="b799adb9ba789c8f" providerId="LiveId" clId="{85542208-0B22-4F09-B24B-D38565084939}" dt="2022-06-04T09:54:35.075" v="249"/>
        <pc:sldMkLst>
          <pc:docMk/>
          <pc:sldMk cId="3905909107" sldId="310"/>
        </pc:sldMkLst>
      </pc:sldChg>
      <pc:sldChg chg="add del">
        <pc:chgData name="Manish Sharma" userId="b799adb9ba789c8f" providerId="LiveId" clId="{85542208-0B22-4F09-B24B-D38565084939}" dt="2022-06-05T04:28:19.240" v="254"/>
        <pc:sldMkLst>
          <pc:docMk/>
          <pc:sldMk cId="3363675506" sldId="312"/>
        </pc:sldMkLst>
      </pc:sldChg>
      <pc:sldChg chg="add del">
        <pc:chgData name="Manish Sharma" userId="b799adb9ba789c8f" providerId="LiveId" clId="{85542208-0B22-4F09-B24B-D38565084939}" dt="2022-06-04T06:35:07.422" v="91"/>
        <pc:sldMkLst>
          <pc:docMk/>
          <pc:sldMk cId="1745736043" sldId="313"/>
        </pc:sldMkLst>
      </pc:sldChg>
      <pc:sldChg chg="add del">
        <pc:chgData name="Manish Sharma" userId="b799adb9ba789c8f" providerId="LiveId" clId="{85542208-0B22-4F09-B24B-D38565084939}" dt="2022-06-04T06:51:10.460" v="92"/>
        <pc:sldMkLst>
          <pc:docMk/>
          <pc:sldMk cId="3343793836" sldId="314"/>
        </pc:sldMkLst>
      </pc:sldChg>
      <pc:sldChg chg="add del">
        <pc:chgData name="Manish Sharma" userId="b799adb9ba789c8f" providerId="LiveId" clId="{85542208-0B22-4F09-B24B-D38565084939}" dt="2022-06-04T09:23:22.617" v="122"/>
        <pc:sldMkLst>
          <pc:docMk/>
          <pc:sldMk cId="495837008" sldId="316"/>
        </pc:sldMkLst>
      </pc:sldChg>
      <pc:sldChg chg="add del">
        <pc:chgData name="Manish Sharma" userId="b799adb9ba789c8f" providerId="LiveId" clId="{85542208-0B22-4F09-B24B-D38565084939}" dt="2022-06-04T09:23:22.617" v="122"/>
        <pc:sldMkLst>
          <pc:docMk/>
          <pc:sldMk cId="729508330" sldId="317"/>
        </pc:sldMkLst>
      </pc:sldChg>
      <pc:sldChg chg="add del">
        <pc:chgData name="Manish Sharma" userId="b799adb9ba789c8f" providerId="LiveId" clId="{85542208-0B22-4F09-B24B-D38565084939}" dt="2022-06-04T09:23:22.617" v="122"/>
        <pc:sldMkLst>
          <pc:docMk/>
          <pc:sldMk cId="3730346979" sldId="318"/>
        </pc:sldMkLst>
      </pc:sldChg>
      <pc:sldChg chg="add del">
        <pc:chgData name="Manish Sharma" userId="b799adb9ba789c8f" providerId="LiveId" clId="{85542208-0B22-4F09-B24B-D38565084939}" dt="2022-06-05T09:03:17.134" v="302"/>
        <pc:sldMkLst>
          <pc:docMk/>
          <pc:sldMk cId="3305835573" sldId="320"/>
        </pc:sldMkLst>
      </pc:sldChg>
      <pc:sldChg chg="add del">
        <pc:chgData name="Manish Sharma" userId="b799adb9ba789c8f" providerId="LiveId" clId="{85542208-0B22-4F09-B24B-D38565084939}" dt="2022-06-05T09:03:17.134" v="302"/>
        <pc:sldMkLst>
          <pc:docMk/>
          <pc:sldMk cId="1973237833" sldId="321"/>
        </pc:sldMkLst>
      </pc:sldChg>
      <pc:sldChg chg="add del">
        <pc:chgData name="Manish Sharma" userId="b799adb9ba789c8f" providerId="LiveId" clId="{85542208-0B22-4F09-B24B-D38565084939}" dt="2022-06-05T09:03:17.134" v="302"/>
        <pc:sldMkLst>
          <pc:docMk/>
          <pc:sldMk cId="433844631" sldId="322"/>
        </pc:sldMkLst>
      </pc:sldChg>
      <pc:sldChg chg="add del">
        <pc:chgData name="Manish Sharma" userId="b799adb9ba789c8f" providerId="LiveId" clId="{85542208-0B22-4F09-B24B-D38565084939}" dt="2022-06-05T09:41:33.301" v="303"/>
        <pc:sldMkLst>
          <pc:docMk/>
          <pc:sldMk cId="45633748" sldId="323"/>
        </pc:sldMkLst>
      </pc:sldChg>
      <pc:sldChg chg="add del">
        <pc:chgData name="Manish Sharma" userId="b799adb9ba789c8f" providerId="LiveId" clId="{85542208-0B22-4F09-B24B-D38565084939}" dt="2022-06-05T09:41:33.301" v="303"/>
        <pc:sldMkLst>
          <pc:docMk/>
          <pc:sldMk cId="2625194412" sldId="324"/>
        </pc:sldMkLst>
      </pc:sldChg>
      <pc:sldChg chg="add del">
        <pc:chgData name="Manish Sharma" userId="b799adb9ba789c8f" providerId="LiveId" clId="{85542208-0B22-4F09-B24B-D38565084939}" dt="2022-06-05T09:54:15.926" v="304"/>
        <pc:sldMkLst>
          <pc:docMk/>
          <pc:sldMk cId="492403978" sldId="325"/>
        </pc:sldMkLst>
      </pc:sldChg>
      <pc:sldChg chg="add del">
        <pc:chgData name="Manish Sharma" userId="b799adb9ba789c8f" providerId="LiveId" clId="{85542208-0B22-4F09-B24B-D38565084939}" dt="2022-06-05T09:54:15.926" v="304"/>
        <pc:sldMkLst>
          <pc:docMk/>
          <pc:sldMk cId="2388020248" sldId="326"/>
        </pc:sldMkLst>
      </pc:sldChg>
      <pc:sldChg chg="add del">
        <pc:chgData name="Manish Sharma" userId="b799adb9ba789c8f" providerId="LiveId" clId="{85542208-0B22-4F09-B24B-D38565084939}" dt="2022-06-05T09:54:15.926" v="304"/>
        <pc:sldMkLst>
          <pc:docMk/>
          <pc:sldMk cId="855042921" sldId="327"/>
        </pc:sldMkLst>
      </pc:sldChg>
      <pc:sldChg chg="add del">
        <pc:chgData name="Manish Sharma" userId="b799adb9ba789c8f" providerId="LiveId" clId="{85542208-0B22-4F09-B24B-D38565084939}" dt="2022-06-04T06:35:07.422" v="91"/>
        <pc:sldMkLst>
          <pc:docMk/>
          <pc:sldMk cId="1818750816" sldId="328"/>
        </pc:sldMkLst>
      </pc:sldChg>
      <pc:sldChg chg="add del">
        <pc:chgData name="Manish Sharma" userId="b799adb9ba789c8f" providerId="LiveId" clId="{85542208-0B22-4F09-B24B-D38565084939}" dt="2022-06-04T06:51:10.460" v="92"/>
        <pc:sldMkLst>
          <pc:docMk/>
          <pc:sldMk cId="3069621704" sldId="329"/>
        </pc:sldMkLst>
      </pc:sldChg>
      <pc:sldChg chg="add del">
        <pc:chgData name="Manish Sharma" userId="b799adb9ba789c8f" providerId="LiveId" clId="{85542208-0B22-4F09-B24B-D38565084939}" dt="2022-06-04T06:51:10.460" v="92"/>
        <pc:sldMkLst>
          <pc:docMk/>
          <pc:sldMk cId="2552148886" sldId="331"/>
        </pc:sldMkLst>
      </pc:sldChg>
      <pc:sldChg chg="add del">
        <pc:chgData name="Manish Sharma" userId="b799adb9ba789c8f" providerId="LiveId" clId="{85542208-0B22-4F09-B24B-D38565084939}" dt="2022-06-04T06:51:10.460" v="92"/>
        <pc:sldMkLst>
          <pc:docMk/>
          <pc:sldMk cId="3289065075" sldId="332"/>
        </pc:sldMkLst>
      </pc:sldChg>
      <pc:sldChg chg="add del">
        <pc:chgData name="Manish Sharma" userId="b799adb9ba789c8f" providerId="LiveId" clId="{85542208-0B22-4F09-B24B-D38565084939}" dt="2022-06-04T07:49:02.062" v="120"/>
        <pc:sldMkLst>
          <pc:docMk/>
          <pc:sldMk cId="3402201954" sldId="333"/>
        </pc:sldMkLst>
      </pc:sldChg>
      <pc:sldChg chg="add del">
        <pc:chgData name="Manish Sharma" userId="b799adb9ba789c8f" providerId="LiveId" clId="{85542208-0B22-4F09-B24B-D38565084939}" dt="2022-06-04T09:48:52.432" v="248"/>
        <pc:sldMkLst>
          <pc:docMk/>
          <pc:sldMk cId="2964544637" sldId="335"/>
        </pc:sldMkLst>
      </pc:sldChg>
      <pc:sldChg chg="add del">
        <pc:chgData name="Manish Sharma" userId="b799adb9ba789c8f" providerId="LiveId" clId="{85542208-0B22-4F09-B24B-D38565084939}" dt="2022-06-04T10:37:35.854" v="250"/>
        <pc:sldMkLst>
          <pc:docMk/>
          <pc:sldMk cId="4089342765" sldId="337"/>
        </pc:sldMkLst>
      </pc:sldChg>
      <pc:sldChg chg="add del">
        <pc:chgData name="Manish Sharma" userId="b799adb9ba789c8f" providerId="LiveId" clId="{85542208-0B22-4F09-B24B-D38565084939}" dt="2022-06-05T04:28:19.240" v="254"/>
        <pc:sldMkLst>
          <pc:docMk/>
          <pc:sldMk cId="326244009" sldId="338"/>
        </pc:sldMkLst>
      </pc:sldChg>
      <pc:sldChg chg="add del">
        <pc:chgData name="Manish Sharma" userId="b799adb9ba789c8f" providerId="LiveId" clId="{85542208-0B22-4F09-B24B-D38565084939}" dt="2022-06-05T04:28:19.240" v="254"/>
        <pc:sldMkLst>
          <pc:docMk/>
          <pc:sldMk cId="914836995" sldId="339"/>
        </pc:sldMkLst>
      </pc:sldChg>
      <pc:sldChg chg="add del">
        <pc:chgData name="Manish Sharma" userId="b799adb9ba789c8f" providerId="LiveId" clId="{85542208-0B22-4F09-B24B-D38565084939}" dt="2022-06-05T10:21:03.915" v="305"/>
        <pc:sldMkLst>
          <pc:docMk/>
          <pc:sldMk cId="3237243737" sldId="357"/>
        </pc:sldMkLst>
      </pc:sldChg>
      <pc:sldChg chg="add del">
        <pc:chgData name="Manish Sharma" userId="b799adb9ba789c8f" providerId="LiveId" clId="{85542208-0B22-4F09-B24B-D38565084939}" dt="2022-06-05T10:21:03.915" v="305"/>
        <pc:sldMkLst>
          <pc:docMk/>
          <pc:sldMk cId="3787089593" sldId="358"/>
        </pc:sldMkLst>
      </pc:sldChg>
      <pc:sldChg chg="modSp add mod">
        <pc:chgData name="Manish Sharma" userId="b799adb9ba789c8f" providerId="LiveId" clId="{85542208-0B22-4F09-B24B-D38565084939}" dt="2022-06-04T05:08:34.463" v="77" actId="20577"/>
        <pc:sldMkLst>
          <pc:docMk/>
          <pc:sldMk cId="972214110" sldId="360"/>
        </pc:sldMkLst>
        <pc:spChg chg="mod">
          <ac:chgData name="Manish Sharma" userId="b799adb9ba789c8f" providerId="LiveId" clId="{85542208-0B22-4F09-B24B-D38565084939}" dt="2022-06-04T05:08:34.463" v="77" actId="20577"/>
          <ac:spMkLst>
            <pc:docMk/>
            <pc:sldMk cId="972214110" sldId="360"/>
            <ac:spMk id="3" creationId="{2041B854-E941-442F-BCFC-BDC1F7F4FC04}"/>
          </ac:spMkLst>
        </pc:spChg>
      </pc:sldChg>
      <pc:sldChg chg="del">
        <pc:chgData name="Manish Sharma" userId="b799adb9ba789c8f" providerId="LiveId" clId="{85542208-0B22-4F09-B24B-D38565084939}" dt="2022-06-04T03:25:15.864" v="0" actId="47"/>
        <pc:sldMkLst>
          <pc:docMk/>
          <pc:sldMk cId="1617090137" sldId="360"/>
        </pc:sldMkLst>
      </pc:sldChg>
      <pc:sldChg chg="addSp delSp modSp new mod">
        <pc:chgData name="Manish Sharma" userId="b799adb9ba789c8f" providerId="LiveId" clId="{85542208-0B22-4F09-B24B-D38565084939}" dt="2022-06-04T05:11:19.614" v="87"/>
        <pc:sldMkLst>
          <pc:docMk/>
          <pc:sldMk cId="1054836198" sldId="361"/>
        </pc:sldMkLst>
        <pc:spChg chg="del">
          <ac:chgData name="Manish Sharma" userId="b799adb9ba789c8f" providerId="LiveId" clId="{85542208-0B22-4F09-B24B-D38565084939}" dt="2022-06-04T05:08:56.738" v="79" actId="478"/>
          <ac:spMkLst>
            <pc:docMk/>
            <pc:sldMk cId="1054836198" sldId="361"/>
            <ac:spMk id="2" creationId="{66FEE1BB-F706-E749-16FF-50BBE5FF2FDC}"/>
          </ac:spMkLst>
        </pc:spChg>
        <pc:spChg chg="del">
          <ac:chgData name="Manish Sharma" userId="b799adb9ba789c8f" providerId="LiveId" clId="{85542208-0B22-4F09-B24B-D38565084939}" dt="2022-06-04T05:08:56.738" v="79" actId="478"/>
          <ac:spMkLst>
            <pc:docMk/>
            <pc:sldMk cId="1054836198" sldId="361"/>
            <ac:spMk id="3" creationId="{FE4C0CF1-E56F-3B3D-2D83-8654114FF79D}"/>
          </ac:spMkLst>
        </pc:spChg>
        <pc:spChg chg="add mod">
          <ac:chgData name="Manish Sharma" userId="b799adb9ba789c8f" providerId="LiveId" clId="{85542208-0B22-4F09-B24B-D38565084939}" dt="2022-06-04T05:09:07.107" v="80"/>
          <ac:spMkLst>
            <pc:docMk/>
            <pc:sldMk cId="1054836198" sldId="361"/>
            <ac:spMk id="4" creationId="{FF59C412-2681-30E2-E95E-D7F5A20028C5}"/>
          </ac:spMkLst>
        </pc:spChg>
        <pc:spChg chg="add mod">
          <ac:chgData name="Manish Sharma" userId="b799adb9ba789c8f" providerId="LiveId" clId="{85542208-0B22-4F09-B24B-D38565084939}" dt="2022-06-04T05:09:07.107" v="80"/>
          <ac:spMkLst>
            <pc:docMk/>
            <pc:sldMk cId="1054836198" sldId="361"/>
            <ac:spMk id="6" creationId="{EFD29746-F21B-4502-2099-2B220331C595}"/>
          </ac:spMkLst>
        </pc:spChg>
        <pc:spChg chg="add mod">
          <ac:chgData name="Manish Sharma" userId="b799adb9ba789c8f" providerId="LiveId" clId="{85542208-0B22-4F09-B24B-D38565084939}" dt="2022-06-04T05:09:23.856" v="81"/>
          <ac:spMkLst>
            <pc:docMk/>
            <pc:sldMk cId="1054836198" sldId="361"/>
            <ac:spMk id="7" creationId="{1B900224-A3B6-F35C-B6A2-0CE6BCDFA2DC}"/>
          </ac:spMkLst>
        </pc:spChg>
        <pc:spChg chg="add mod">
          <ac:chgData name="Manish Sharma" userId="b799adb9ba789c8f" providerId="LiveId" clId="{85542208-0B22-4F09-B24B-D38565084939}" dt="2022-06-04T05:09:35.270" v="82"/>
          <ac:spMkLst>
            <pc:docMk/>
            <pc:sldMk cId="1054836198" sldId="361"/>
            <ac:spMk id="9" creationId="{73CD0901-E1C4-18FB-002A-EB6B1D890DD1}"/>
          </ac:spMkLst>
        </pc:spChg>
        <pc:spChg chg="add mod">
          <ac:chgData name="Manish Sharma" userId="b799adb9ba789c8f" providerId="LiveId" clId="{85542208-0B22-4F09-B24B-D38565084939}" dt="2022-06-04T05:09:35.270" v="82"/>
          <ac:spMkLst>
            <pc:docMk/>
            <pc:sldMk cId="1054836198" sldId="361"/>
            <ac:spMk id="10" creationId="{68D11F4E-83A2-0BF2-4268-929558F8437D}"/>
          </ac:spMkLst>
        </pc:spChg>
        <pc:spChg chg="add mod">
          <ac:chgData name="Manish Sharma" userId="b799adb9ba789c8f" providerId="LiveId" clId="{85542208-0B22-4F09-B24B-D38565084939}" dt="2022-06-04T05:09:51.099" v="83"/>
          <ac:spMkLst>
            <pc:docMk/>
            <pc:sldMk cId="1054836198" sldId="361"/>
            <ac:spMk id="12" creationId="{50377473-DD3C-B18E-AE97-ABFD1A508A0A}"/>
          </ac:spMkLst>
        </pc:spChg>
        <pc:spChg chg="add mod">
          <ac:chgData name="Manish Sharma" userId="b799adb9ba789c8f" providerId="LiveId" clId="{85542208-0B22-4F09-B24B-D38565084939}" dt="2022-06-04T05:09:51.099" v="83"/>
          <ac:spMkLst>
            <pc:docMk/>
            <pc:sldMk cId="1054836198" sldId="361"/>
            <ac:spMk id="13" creationId="{87FE76A2-63AE-D294-80D1-D63D16717034}"/>
          </ac:spMkLst>
        </pc:spChg>
        <pc:spChg chg="add mod">
          <ac:chgData name="Manish Sharma" userId="b799adb9ba789c8f" providerId="LiveId" clId="{85542208-0B22-4F09-B24B-D38565084939}" dt="2022-06-04T05:10:09.754" v="84"/>
          <ac:spMkLst>
            <pc:docMk/>
            <pc:sldMk cId="1054836198" sldId="361"/>
            <ac:spMk id="14" creationId="{AE186A23-1431-B2BE-196C-1DE56DFAA5A2}"/>
          </ac:spMkLst>
        </pc:spChg>
        <pc:spChg chg="add mod">
          <ac:chgData name="Manish Sharma" userId="b799adb9ba789c8f" providerId="LiveId" clId="{85542208-0B22-4F09-B24B-D38565084939}" dt="2022-06-04T05:10:23.072" v="85"/>
          <ac:spMkLst>
            <pc:docMk/>
            <pc:sldMk cId="1054836198" sldId="361"/>
            <ac:spMk id="16" creationId="{BAE85CDD-8388-DA98-492D-7047145E40FE}"/>
          </ac:spMkLst>
        </pc:spChg>
        <pc:spChg chg="add mod">
          <ac:chgData name="Manish Sharma" userId="b799adb9ba789c8f" providerId="LiveId" clId="{85542208-0B22-4F09-B24B-D38565084939}" dt="2022-06-04T05:10:23.072" v="85"/>
          <ac:spMkLst>
            <pc:docMk/>
            <pc:sldMk cId="1054836198" sldId="361"/>
            <ac:spMk id="17" creationId="{9DCD6634-7279-AAA5-BC73-0731A16AB9FA}"/>
          </ac:spMkLst>
        </pc:spChg>
        <pc:spChg chg="add mod">
          <ac:chgData name="Manish Sharma" userId="b799adb9ba789c8f" providerId="LiveId" clId="{85542208-0B22-4F09-B24B-D38565084939}" dt="2022-06-04T05:10:52.920" v="86"/>
          <ac:spMkLst>
            <pc:docMk/>
            <pc:sldMk cId="1054836198" sldId="361"/>
            <ac:spMk id="18" creationId="{A56DDBC4-D4DD-B0D5-9D51-2E7FC6204F56}"/>
          </ac:spMkLst>
        </pc:spChg>
        <pc:spChg chg="add mod">
          <ac:chgData name="Manish Sharma" userId="b799adb9ba789c8f" providerId="LiveId" clId="{85542208-0B22-4F09-B24B-D38565084939}" dt="2022-06-04T05:10:52.920" v="86"/>
          <ac:spMkLst>
            <pc:docMk/>
            <pc:sldMk cId="1054836198" sldId="361"/>
            <ac:spMk id="20" creationId="{55ABBF29-DED9-DD17-3D8E-CC66DD735725}"/>
          </ac:spMkLst>
        </pc:spChg>
        <pc:spChg chg="add mod">
          <ac:chgData name="Manish Sharma" userId="b799adb9ba789c8f" providerId="LiveId" clId="{85542208-0B22-4F09-B24B-D38565084939}" dt="2022-06-04T05:10:52.920" v="86"/>
          <ac:spMkLst>
            <pc:docMk/>
            <pc:sldMk cId="1054836198" sldId="361"/>
            <ac:spMk id="22" creationId="{EE0E264D-77F5-9EAF-A77F-0C0D15C521A1}"/>
          </ac:spMkLst>
        </pc:spChg>
        <pc:spChg chg="add mod">
          <ac:chgData name="Manish Sharma" userId="b799adb9ba789c8f" providerId="LiveId" clId="{85542208-0B22-4F09-B24B-D38565084939}" dt="2022-06-04T05:10:52.920" v="86"/>
          <ac:spMkLst>
            <pc:docMk/>
            <pc:sldMk cId="1054836198" sldId="361"/>
            <ac:spMk id="23" creationId="{156C6AEB-8DD7-2FF3-6C1B-FFDD5426F05D}"/>
          </ac:spMkLst>
        </pc:spChg>
        <pc:spChg chg="add mod">
          <ac:chgData name="Manish Sharma" userId="b799adb9ba789c8f" providerId="LiveId" clId="{85542208-0B22-4F09-B24B-D38565084939}" dt="2022-06-04T05:11:19.614" v="87"/>
          <ac:spMkLst>
            <pc:docMk/>
            <pc:sldMk cId="1054836198" sldId="361"/>
            <ac:spMk id="24" creationId="{2D9F812D-2918-916B-FD80-9457355F7E68}"/>
          </ac:spMkLst>
        </pc:spChg>
        <pc:spChg chg="add mod">
          <ac:chgData name="Manish Sharma" userId="b799adb9ba789c8f" providerId="LiveId" clId="{85542208-0B22-4F09-B24B-D38565084939}" dt="2022-06-04T05:11:19.614" v="87"/>
          <ac:spMkLst>
            <pc:docMk/>
            <pc:sldMk cId="1054836198" sldId="361"/>
            <ac:spMk id="28" creationId="{D0AAF095-548B-FBC4-03CB-14B57B6DBF4C}"/>
          </ac:spMkLst>
        </pc:spChg>
        <pc:spChg chg="add mod">
          <ac:chgData name="Manish Sharma" userId="b799adb9ba789c8f" providerId="LiveId" clId="{85542208-0B22-4F09-B24B-D38565084939}" dt="2022-06-04T05:11:19.614" v="87"/>
          <ac:spMkLst>
            <pc:docMk/>
            <pc:sldMk cId="1054836198" sldId="361"/>
            <ac:spMk id="29" creationId="{E56D49B9-53E6-58B3-0550-D4FB3F49B22D}"/>
          </ac:spMkLst>
        </pc:spChg>
        <pc:cxnChg chg="add mod">
          <ac:chgData name="Manish Sharma" userId="b799adb9ba789c8f" providerId="LiveId" clId="{85542208-0B22-4F09-B24B-D38565084939}" dt="2022-06-04T05:09:07.107" v="80"/>
          <ac:cxnSpMkLst>
            <pc:docMk/>
            <pc:sldMk cId="1054836198" sldId="361"/>
            <ac:cxnSpMk id="5" creationId="{0925DFC8-9F71-30E5-8E63-0D6241552F3A}"/>
          </ac:cxnSpMkLst>
        </pc:cxnChg>
        <pc:cxnChg chg="add mod">
          <ac:chgData name="Manish Sharma" userId="b799adb9ba789c8f" providerId="LiveId" clId="{85542208-0B22-4F09-B24B-D38565084939}" dt="2022-06-04T05:09:35.270" v="82"/>
          <ac:cxnSpMkLst>
            <pc:docMk/>
            <pc:sldMk cId="1054836198" sldId="361"/>
            <ac:cxnSpMk id="8" creationId="{F0C52FA2-F4F5-4A0E-4BE7-2181FE64B65C}"/>
          </ac:cxnSpMkLst>
        </pc:cxnChg>
        <pc:cxnChg chg="add mod">
          <ac:chgData name="Manish Sharma" userId="b799adb9ba789c8f" providerId="LiveId" clId="{85542208-0B22-4F09-B24B-D38565084939}" dt="2022-06-04T05:09:51.099" v="83"/>
          <ac:cxnSpMkLst>
            <pc:docMk/>
            <pc:sldMk cId="1054836198" sldId="361"/>
            <ac:cxnSpMk id="11" creationId="{F1B888C7-DB1D-8253-A648-90A8D519F2A9}"/>
          </ac:cxnSpMkLst>
        </pc:cxnChg>
        <pc:cxnChg chg="add mod">
          <ac:chgData name="Manish Sharma" userId="b799adb9ba789c8f" providerId="LiveId" clId="{85542208-0B22-4F09-B24B-D38565084939}" dt="2022-06-04T05:10:23.072" v="85"/>
          <ac:cxnSpMkLst>
            <pc:docMk/>
            <pc:sldMk cId="1054836198" sldId="361"/>
            <ac:cxnSpMk id="15" creationId="{272CFAF7-F069-C0FB-2FBA-959D7492719D}"/>
          </ac:cxnSpMkLst>
        </pc:cxnChg>
        <pc:cxnChg chg="add mod">
          <ac:chgData name="Manish Sharma" userId="b799adb9ba789c8f" providerId="LiveId" clId="{85542208-0B22-4F09-B24B-D38565084939}" dt="2022-06-04T05:10:52.920" v="86"/>
          <ac:cxnSpMkLst>
            <pc:docMk/>
            <pc:sldMk cId="1054836198" sldId="361"/>
            <ac:cxnSpMk id="19" creationId="{BA450D47-509F-68FB-926A-74905F40AF46}"/>
          </ac:cxnSpMkLst>
        </pc:cxnChg>
        <pc:cxnChg chg="add mod">
          <ac:chgData name="Manish Sharma" userId="b799adb9ba789c8f" providerId="LiveId" clId="{85542208-0B22-4F09-B24B-D38565084939}" dt="2022-06-04T05:10:52.920" v="86"/>
          <ac:cxnSpMkLst>
            <pc:docMk/>
            <pc:sldMk cId="1054836198" sldId="361"/>
            <ac:cxnSpMk id="21" creationId="{DA8F6938-4055-68E8-351E-181971E4F7D1}"/>
          </ac:cxnSpMkLst>
        </pc:cxnChg>
        <pc:cxnChg chg="add mod">
          <ac:chgData name="Manish Sharma" userId="b799adb9ba789c8f" providerId="LiveId" clId="{85542208-0B22-4F09-B24B-D38565084939}" dt="2022-06-04T05:11:19.614" v="87"/>
          <ac:cxnSpMkLst>
            <pc:docMk/>
            <pc:sldMk cId="1054836198" sldId="361"/>
            <ac:cxnSpMk id="25" creationId="{E5C7B9FF-A43F-460E-65FF-CD39633440EF}"/>
          </ac:cxnSpMkLst>
        </pc:cxnChg>
        <pc:cxnChg chg="add mod">
          <ac:chgData name="Manish Sharma" userId="b799adb9ba789c8f" providerId="LiveId" clId="{85542208-0B22-4F09-B24B-D38565084939}" dt="2022-06-04T05:11:19.614" v="87"/>
          <ac:cxnSpMkLst>
            <pc:docMk/>
            <pc:sldMk cId="1054836198" sldId="361"/>
            <ac:cxnSpMk id="26" creationId="{77E7248B-2A61-1BBC-711B-4C3AD4194DF2}"/>
          </ac:cxnSpMkLst>
        </pc:cxnChg>
        <pc:cxnChg chg="add mod">
          <ac:chgData name="Manish Sharma" userId="b799adb9ba789c8f" providerId="LiveId" clId="{85542208-0B22-4F09-B24B-D38565084939}" dt="2022-06-04T05:11:19.614" v="87"/>
          <ac:cxnSpMkLst>
            <pc:docMk/>
            <pc:sldMk cId="1054836198" sldId="361"/>
            <ac:cxnSpMk id="27" creationId="{127137AD-43E9-3F75-F7E3-D2239330DD37}"/>
          </ac:cxnSpMkLst>
        </pc:cxnChg>
      </pc:sldChg>
      <pc:sldChg chg="del">
        <pc:chgData name="Manish Sharma" userId="b799adb9ba789c8f" providerId="LiveId" clId="{85542208-0B22-4F09-B24B-D38565084939}" dt="2022-06-04T03:25:15.864" v="0" actId="47"/>
        <pc:sldMkLst>
          <pc:docMk/>
          <pc:sldMk cId="3294796223" sldId="361"/>
        </pc:sldMkLst>
      </pc:sldChg>
      <pc:sldChg chg="add">
        <pc:chgData name="Manish Sharma" userId="b799adb9ba789c8f" providerId="LiveId" clId="{85542208-0B22-4F09-B24B-D38565084939}" dt="2022-06-04T05:12:04.647" v="88"/>
        <pc:sldMkLst>
          <pc:docMk/>
          <pc:sldMk cId="164437888" sldId="362"/>
        </pc:sldMkLst>
      </pc:sldChg>
      <pc:sldChg chg="add">
        <pc:chgData name="Manish Sharma" userId="b799adb9ba789c8f" providerId="LiveId" clId="{85542208-0B22-4F09-B24B-D38565084939}" dt="2022-06-04T05:27:53.084" v="90"/>
        <pc:sldMkLst>
          <pc:docMk/>
          <pc:sldMk cId="318057258" sldId="363"/>
        </pc:sldMkLst>
      </pc:sldChg>
      <pc:sldChg chg="addSp delSp modSp new mod">
        <pc:chgData name="Manish Sharma" userId="b799adb9ba789c8f" providerId="LiveId" clId="{85542208-0B22-4F09-B24B-D38565084939}" dt="2022-06-04T07:23:43.761" v="119" actId="20577"/>
        <pc:sldMkLst>
          <pc:docMk/>
          <pc:sldMk cId="1061028438" sldId="364"/>
        </pc:sldMkLst>
        <pc:spChg chg="del">
          <ac:chgData name="Manish Sharma" userId="b799adb9ba789c8f" providerId="LiveId" clId="{85542208-0B22-4F09-B24B-D38565084939}" dt="2022-06-04T07:22:18.393" v="94" actId="478"/>
          <ac:spMkLst>
            <pc:docMk/>
            <pc:sldMk cId="1061028438" sldId="364"/>
            <ac:spMk id="2" creationId="{2FFE6EAD-4A06-2EED-9661-EF17E94EB012}"/>
          </ac:spMkLst>
        </pc:spChg>
        <pc:spChg chg="del">
          <ac:chgData name="Manish Sharma" userId="b799adb9ba789c8f" providerId="LiveId" clId="{85542208-0B22-4F09-B24B-D38565084939}" dt="2022-06-04T07:22:18.393" v="94" actId="478"/>
          <ac:spMkLst>
            <pc:docMk/>
            <pc:sldMk cId="1061028438" sldId="364"/>
            <ac:spMk id="3" creationId="{97A2B271-868D-AABC-C448-445644E499EC}"/>
          </ac:spMkLst>
        </pc:spChg>
        <pc:spChg chg="add mod">
          <ac:chgData name="Manish Sharma" userId="b799adb9ba789c8f" providerId="LiveId" clId="{85542208-0B22-4F09-B24B-D38565084939}" dt="2022-06-04T07:22:22.014" v="96" actId="20577"/>
          <ac:spMkLst>
            <pc:docMk/>
            <pc:sldMk cId="1061028438" sldId="364"/>
            <ac:spMk id="4" creationId="{EB485B2D-88B6-5D7F-88F1-5F7270D0C3DB}"/>
          </ac:spMkLst>
        </pc:spChg>
        <pc:spChg chg="add mod">
          <ac:chgData name="Manish Sharma" userId="b799adb9ba789c8f" providerId="LiveId" clId="{85542208-0B22-4F09-B24B-D38565084939}" dt="2022-06-04T07:22:44.408" v="101" actId="6549"/>
          <ac:spMkLst>
            <pc:docMk/>
            <pc:sldMk cId="1061028438" sldId="364"/>
            <ac:spMk id="5" creationId="{841472B5-7CC1-2A61-55F0-FF4FA98D62A9}"/>
          </ac:spMkLst>
        </pc:spChg>
        <pc:spChg chg="add">
          <ac:chgData name="Manish Sharma" userId="b799adb9ba789c8f" providerId="LiveId" clId="{85542208-0B22-4F09-B24B-D38565084939}" dt="2022-06-04T07:22:49.742" v="102" actId="11529"/>
          <ac:spMkLst>
            <pc:docMk/>
            <pc:sldMk cId="1061028438" sldId="364"/>
            <ac:spMk id="6" creationId="{80A19CE3-8D8F-DB2A-9A5F-20FA8287644B}"/>
          </ac:spMkLst>
        </pc:spChg>
        <pc:spChg chg="add mod">
          <ac:chgData name="Manish Sharma" userId="b799adb9ba789c8f" providerId="LiveId" clId="{85542208-0B22-4F09-B24B-D38565084939}" dt="2022-06-04T07:23:05.536" v="111" actId="20577"/>
          <ac:spMkLst>
            <pc:docMk/>
            <pc:sldMk cId="1061028438" sldId="364"/>
            <ac:spMk id="7" creationId="{F0AB51F0-9398-5CFA-2D86-840A8598EBA6}"/>
          </ac:spMkLst>
        </pc:spChg>
        <pc:spChg chg="add mod">
          <ac:chgData name="Manish Sharma" userId="b799adb9ba789c8f" providerId="LiveId" clId="{85542208-0B22-4F09-B24B-D38565084939}" dt="2022-06-04T07:23:29.536" v="115" actId="1076"/>
          <ac:spMkLst>
            <pc:docMk/>
            <pc:sldMk cId="1061028438" sldId="364"/>
            <ac:spMk id="10" creationId="{4619F2D8-4D4A-0822-998B-50196E029854}"/>
          </ac:spMkLst>
        </pc:spChg>
        <pc:spChg chg="add mod">
          <ac:chgData name="Manish Sharma" userId="b799adb9ba789c8f" providerId="LiveId" clId="{85542208-0B22-4F09-B24B-D38565084939}" dt="2022-06-04T07:23:43.761" v="119" actId="20577"/>
          <ac:spMkLst>
            <pc:docMk/>
            <pc:sldMk cId="1061028438" sldId="364"/>
            <ac:spMk id="11" creationId="{0AC5F79B-CCBF-E851-F7EB-D6C9898E2517}"/>
          </ac:spMkLst>
        </pc:spChg>
        <pc:spChg chg="add mod">
          <ac:chgData name="Manish Sharma" userId="b799adb9ba789c8f" providerId="LiveId" clId="{85542208-0B22-4F09-B24B-D38565084939}" dt="2022-06-04T07:23:37.264" v="117" actId="1076"/>
          <ac:spMkLst>
            <pc:docMk/>
            <pc:sldMk cId="1061028438" sldId="364"/>
            <ac:spMk id="12" creationId="{ED74E124-8382-ABB7-575F-FE18B6508B76}"/>
          </ac:spMkLst>
        </pc:spChg>
        <pc:cxnChg chg="add mod">
          <ac:chgData name="Manish Sharma" userId="b799adb9ba789c8f" providerId="LiveId" clId="{85542208-0B22-4F09-B24B-D38565084939}" dt="2022-06-04T07:23:18.805" v="113" actId="13822"/>
          <ac:cxnSpMkLst>
            <pc:docMk/>
            <pc:sldMk cId="1061028438" sldId="364"/>
            <ac:cxnSpMk id="9" creationId="{A3F232C0-0683-6CC2-D971-4BCF42969FBC}"/>
          </ac:cxnSpMkLst>
        </pc:cxnChg>
        <pc:cxnChg chg="add mod">
          <ac:chgData name="Manish Sharma" userId="b799adb9ba789c8f" providerId="LiveId" clId="{85542208-0B22-4F09-B24B-D38565084939}" dt="2022-06-04T07:23:40.681" v="118" actId="14100"/>
          <ac:cxnSpMkLst>
            <pc:docMk/>
            <pc:sldMk cId="1061028438" sldId="364"/>
            <ac:cxnSpMk id="13" creationId="{5BC6AC6E-C0B3-BE1E-CE57-BA516FAB4D57}"/>
          </ac:cxnSpMkLst>
        </pc:cxnChg>
      </pc:sldChg>
      <pc:sldChg chg="addSp delSp modSp new mod">
        <pc:chgData name="Manish Sharma" userId="b799adb9ba789c8f" providerId="LiveId" clId="{85542208-0B22-4F09-B24B-D38565084939}" dt="2022-06-04T09:32:39.197" v="247" actId="20577"/>
        <pc:sldMkLst>
          <pc:docMk/>
          <pc:sldMk cId="384912646" sldId="365"/>
        </pc:sldMkLst>
        <pc:spChg chg="mod">
          <ac:chgData name="Manish Sharma" userId="b799adb9ba789c8f" providerId="LiveId" clId="{85542208-0B22-4F09-B24B-D38565084939}" dt="2022-06-04T09:32:39.197" v="247" actId="20577"/>
          <ac:spMkLst>
            <pc:docMk/>
            <pc:sldMk cId="384912646" sldId="365"/>
            <ac:spMk id="2" creationId="{6FE7BD09-1079-0DA8-C371-AA6B471D7C90}"/>
          </ac:spMkLst>
        </pc:spChg>
        <pc:spChg chg="del">
          <ac:chgData name="Manish Sharma" userId="b799adb9ba789c8f" providerId="LiveId" clId="{85542208-0B22-4F09-B24B-D38565084939}" dt="2022-06-04T09:25:49.815" v="125" actId="478"/>
          <ac:spMkLst>
            <pc:docMk/>
            <pc:sldMk cId="384912646" sldId="365"/>
            <ac:spMk id="3" creationId="{5DB5778A-71D3-71CC-BC3C-C83DF26A19C0}"/>
          </ac:spMkLst>
        </pc:spChg>
        <pc:spChg chg="add mod">
          <ac:chgData name="Manish Sharma" userId="b799adb9ba789c8f" providerId="LiveId" clId="{85542208-0B22-4F09-B24B-D38565084939}" dt="2022-06-04T09:30:36.164" v="216" actId="1076"/>
          <ac:spMkLst>
            <pc:docMk/>
            <pc:sldMk cId="384912646" sldId="365"/>
            <ac:spMk id="4" creationId="{DECE4110-ACDF-0A85-6334-2220F60294E7}"/>
          </ac:spMkLst>
        </pc:spChg>
        <pc:spChg chg="add mod">
          <ac:chgData name="Manish Sharma" userId="b799adb9ba789c8f" providerId="LiveId" clId="{85542208-0B22-4F09-B24B-D38565084939}" dt="2022-06-04T09:30:36.164" v="216" actId="1076"/>
          <ac:spMkLst>
            <pc:docMk/>
            <pc:sldMk cId="384912646" sldId="365"/>
            <ac:spMk id="5" creationId="{C3EE3984-8B3D-F8B5-10F9-4CAFB194AC03}"/>
          </ac:spMkLst>
        </pc:spChg>
        <pc:spChg chg="add mod">
          <ac:chgData name="Manish Sharma" userId="b799adb9ba789c8f" providerId="LiveId" clId="{85542208-0B22-4F09-B24B-D38565084939}" dt="2022-06-04T09:30:36.164" v="216" actId="1076"/>
          <ac:spMkLst>
            <pc:docMk/>
            <pc:sldMk cId="384912646" sldId="365"/>
            <ac:spMk id="6" creationId="{0C84CE14-2E7E-7030-E128-E470348116B0}"/>
          </ac:spMkLst>
        </pc:spChg>
        <pc:spChg chg="add mod">
          <ac:chgData name="Manish Sharma" userId="b799adb9ba789c8f" providerId="LiveId" clId="{85542208-0B22-4F09-B24B-D38565084939}" dt="2022-06-04T09:30:36.164" v="216" actId="1076"/>
          <ac:spMkLst>
            <pc:docMk/>
            <pc:sldMk cId="384912646" sldId="365"/>
            <ac:spMk id="7" creationId="{FF2D26E9-083E-C2E9-1603-0437A5105CF5}"/>
          </ac:spMkLst>
        </pc:spChg>
        <pc:spChg chg="add mod">
          <ac:chgData name="Manish Sharma" userId="b799adb9ba789c8f" providerId="LiveId" clId="{85542208-0B22-4F09-B24B-D38565084939}" dt="2022-06-04T09:30:36.164" v="216" actId="1076"/>
          <ac:spMkLst>
            <pc:docMk/>
            <pc:sldMk cId="384912646" sldId="365"/>
            <ac:spMk id="8" creationId="{A594B384-9F3C-5CD0-572A-A033A8647347}"/>
          </ac:spMkLst>
        </pc:spChg>
        <pc:spChg chg="add mod">
          <ac:chgData name="Manish Sharma" userId="b799adb9ba789c8f" providerId="LiveId" clId="{85542208-0B22-4F09-B24B-D38565084939}" dt="2022-06-04T09:30:36.164" v="216" actId="1076"/>
          <ac:spMkLst>
            <pc:docMk/>
            <pc:sldMk cId="384912646" sldId="365"/>
            <ac:spMk id="9" creationId="{C2455F11-C5FE-71A2-8736-5724216213CE}"/>
          </ac:spMkLst>
        </pc:spChg>
        <pc:spChg chg="add mod">
          <ac:chgData name="Manish Sharma" userId="b799adb9ba789c8f" providerId="LiveId" clId="{85542208-0B22-4F09-B24B-D38565084939}" dt="2022-06-04T09:30:36.164" v="216" actId="1076"/>
          <ac:spMkLst>
            <pc:docMk/>
            <pc:sldMk cId="384912646" sldId="365"/>
            <ac:spMk id="10" creationId="{275A95B1-313E-8A9C-6118-08D98217E120}"/>
          </ac:spMkLst>
        </pc:spChg>
        <pc:spChg chg="add mod">
          <ac:chgData name="Manish Sharma" userId="b799adb9ba789c8f" providerId="LiveId" clId="{85542208-0B22-4F09-B24B-D38565084939}" dt="2022-06-04T09:30:36.164" v="216" actId="1076"/>
          <ac:spMkLst>
            <pc:docMk/>
            <pc:sldMk cId="384912646" sldId="365"/>
            <ac:spMk id="11" creationId="{9CFAB382-C24D-9A41-508B-9064ECE75B47}"/>
          </ac:spMkLst>
        </pc:spChg>
        <pc:spChg chg="add mod">
          <ac:chgData name="Manish Sharma" userId="b799adb9ba789c8f" providerId="LiveId" clId="{85542208-0B22-4F09-B24B-D38565084939}" dt="2022-06-04T09:30:36.164" v="216" actId="1076"/>
          <ac:spMkLst>
            <pc:docMk/>
            <pc:sldMk cId="384912646" sldId="365"/>
            <ac:spMk id="12" creationId="{045E8ED3-DB01-EDBB-BF35-8DB67AFB3F4B}"/>
          </ac:spMkLst>
        </pc:spChg>
        <pc:spChg chg="add del">
          <ac:chgData name="Manish Sharma" userId="b799adb9ba789c8f" providerId="LiveId" clId="{85542208-0B22-4F09-B24B-D38565084939}" dt="2022-06-04T09:28:01.403" v="169" actId="478"/>
          <ac:spMkLst>
            <pc:docMk/>
            <pc:sldMk cId="384912646" sldId="365"/>
            <ac:spMk id="19" creationId="{75D6B78F-595E-8D6F-1792-5C9023CA3C93}"/>
          </ac:spMkLst>
        </pc:spChg>
        <pc:spChg chg="add mod">
          <ac:chgData name="Manish Sharma" userId="b799adb9ba789c8f" providerId="LiveId" clId="{85542208-0B22-4F09-B24B-D38565084939}" dt="2022-06-04T09:30:36.164" v="216" actId="1076"/>
          <ac:spMkLst>
            <pc:docMk/>
            <pc:sldMk cId="384912646" sldId="365"/>
            <ac:spMk id="20" creationId="{E3869069-A8DE-46DE-F3DE-8C0BE127B2BC}"/>
          </ac:spMkLst>
        </pc:spChg>
        <pc:spChg chg="add mod">
          <ac:chgData name="Manish Sharma" userId="b799adb9ba789c8f" providerId="LiveId" clId="{85542208-0B22-4F09-B24B-D38565084939}" dt="2022-06-04T09:30:36.164" v="216" actId="1076"/>
          <ac:spMkLst>
            <pc:docMk/>
            <pc:sldMk cId="384912646" sldId="365"/>
            <ac:spMk id="22" creationId="{0AE0D5F5-E6DB-65C4-5869-F0955DBE376A}"/>
          </ac:spMkLst>
        </pc:spChg>
        <pc:spChg chg="add mod">
          <ac:chgData name="Manish Sharma" userId="b799adb9ba789c8f" providerId="LiveId" clId="{85542208-0B22-4F09-B24B-D38565084939}" dt="2022-06-04T09:30:36.164" v="216" actId="1076"/>
          <ac:spMkLst>
            <pc:docMk/>
            <pc:sldMk cId="384912646" sldId="365"/>
            <ac:spMk id="23" creationId="{8E26ACAA-35AC-447C-9C90-8172515A529D}"/>
          </ac:spMkLst>
        </pc:spChg>
        <pc:spChg chg="add mod">
          <ac:chgData name="Manish Sharma" userId="b799adb9ba789c8f" providerId="LiveId" clId="{85542208-0B22-4F09-B24B-D38565084939}" dt="2022-06-04T09:30:36.164" v="216" actId="1076"/>
          <ac:spMkLst>
            <pc:docMk/>
            <pc:sldMk cId="384912646" sldId="365"/>
            <ac:spMk id="24" creationId="{3590BC35-0DE2-10FF-BDF6-D1277C4D3625}"/>
          </ac:spMkLst>
        </pc:spChg>
        <pc:spChg chg="add mod">
          <ac:chgData name="Manish Sharma" userId="b799adb9ba789c8f" providerId="LiveId" clId="{85542208-0B22-4F09-B24B-D38565084939}" dt="2022-06-04T09:30:36.164" v="216" actId="1076"/>
          <ac:spMkLst>
            <pc:docMk/>
            <pc:sldMk cId="384912646" sldId="365"/>
            <ac:spMk id="25" creationId="{DC9949D1-A0C3-FCF1-0CCF-AAC8A13DAD68}"/>
          </ac:spMkLst>
        </pc:spChg>
        <pc:spChg chg="add mod">
          <ac:chgData name="Manish Sharma" userId="b799adb9ba789c8f" providerId="LiveId" clId="{85542208-0B22-4F09-B24B-D38565084939}" dt="2022-06-04T09:30:36.164" v="216" actId="1076"/>
          <ac:spMkLst>
            <pc:docMk/>
            <pc:sldMk cId="384912646" sldId="365"/>
            <ac:spMk id="26" creationId="{983D5ACF-DCAF-741F-F410-B1F9DF14F69E}"/>
          </ac:spMkLst>
        </pc:spChg>
        <pc:spChg chg="add mod">
          <ac:chgData name="Manish Sharma" userId="b799adb9ba789c8f" providerId="LiveId" clId="{85542208-0B22-4F09-B24B-D38565084939}" dt="2022-06-04T09:30:36.164" v="216" actId="1076"/>
          <ac:spMkLst>
            <pc:docMk/>
            <pc:sldMk cId="384912646" sldId="365"/>
            <ac:spMk id="27" creationId="{0B852B0A-56C3-8CAD-FE90-23D4C6C250A4}"/>
          </ac:spMkLst>
        </pc:spChg>
        <pc:spChg chg="add mod">
          <ac:chgData name="Manish Sharma" userId="b799adb9ba789c8f" providerId="LiveId" clId="{85542208-0B22-4F09-B24B-D38565084939}" dt="2022-06-04T09:30:36.164" v="216" actId="1076"/>
          <ac:spMkLst>
            <pc:docMk/>
            <pc:sldMk cId="384912646" sldId="365"/>
            <ac:spMk id="28" creationId="{D92F47CB-5DE0-A8E4-C572-427E6ECCCFEF}"/>
          </ac:spMkLst>
        </pc:spChg>
        <pc:spChg chg="add mod">
          <ac:chgData name="Manish Sharma" userId="b799adb9ba789c8f" providerId="LiveId" clId="{85542208-0B22-4F09-B24B-D38565084939}" dt="2022-06-04T09:30:36.164" v="216" actId="1076"/>
          <ac:spMkLst>
            <pc:docMk/>
            <pc:sldMk cId="384912646" sldId="365"/>
            <ac:spMk id="29" creationId="{1E7DA03B-0A65-AB25-8853-A16FB523C95B}"/>
          </ac:spMkLst>
        </pc:spChg>
        <pc:spChg chg="add del mod">
          <ac:chgData name="Manish Sharma" userId="b799adb9ba789c8f" providerId="LiveId" clId="{85542208-0B22-4F09-B24B-D38565084939}" dt="2022-06-04T09:30:46.242" v="219" actId="478"/>
          <ac:spMkLst>
            <pc:docMk/>
            <pc:sldMk cId="384912646" sldId="365"/>
            <ac:spMk id="34" creationId="{7FFF5514-0CC1-A1FF-46D7-79A82D2F8734}"/>
          </ac:spMkLst>
        </pc:spChg>
        <pc:spChg chg="add mod">
          <ac:chgData name="Manish Sharma" userId="b799adb9ba789c8f" providerId="LiveId" clId="{85542208-0B22-4F09-B24B-D38565084939}" dt="2022-06-04T09:30:41.317" v="218" actId="1076"/>
          <ac:spMkLst>
            <pc:docMk/>
            <pc:sldMk cId="384912646" sldId="365"/>
            <ac:spMk id="35" creationId="{1A0C00F2-7208-2569-6401-C6EC9B5BE2D3}"/>
          </ac:spMkLst>
        </pc:spChg>
        <pc:spChg chg="add mod">
          <ac:chgData name="Manish Sharma" userId="b799adb9ba789c8f" providerId="LiveId" clId="{85542208-0B22-4F09-B24B-D38565084939}" dt="2022-06-04T09:30:41.317" v="218" actId="1076"/>
          <ac:spMkLst>
            <pc:docMk/>
            <pc:sldMk cId="384912646" sldId="365"/>
            <ac:spMk id="36" creationId="{9DEFF2A7-D3DE-F1F0-D578-F82E0DA01EE4}"/>
          </ac:spMkLst>
        </pc:spChg>
        <pc:spChg chg="add mod">
          <ac:chgData name="Manish Sharma" userId="b799adb9ba789c8f" providerId="LiveId" clId="{85542208-0B22-4F09-B24B-D38565084939}" dt="2022-06-04T09:30:41.317" v="218" actId="1076"/>
          <ac:spMkLst>
            <pc:docMk/>
            <pc:sldMk cId="384912646" sldId="365"/>
            <ac:spMk id="37" creationId="{04CA5013-C5AD-5844-85CB-0D47824A961E}"/>
          </ac:spMkLst>
        </pc:spChg>
        <pc:spChg chg="add mod">
          <ac:chgData name="Manish Sharma" userId="b799adb9ba789c8f" providerId="LiveId" clId="{85542208-0B22-4F09-B24B-D38565084939}" dt="2022-06-04T09:30:41.317" v="218" actId="1076"/>
          <ac:spMkLst>
            <pc:docMk/>
            <pc:sldMk cId="384912646" sldId="365"/>
            <ac:spMk id="38" creationId="{9E420965-9A9B-C4B9-31E5-77C952416D7D}"/>
          </ac:spMkLst>
        </pc:spChg>
        <pc:spChg chg="add mod">
          <ac:chgData name="Manish Sharma" userId="b799adb9ba789c8f" providerId="LiveId" clId="{85542208-0B22-4F09-B24B-D38565084939}" dt="2022-06-04T09:30:41.317" v="218" actId="1076"/>
          <ac:spMkLst>
            <pc:docMk/>
            <pc:sldMk cId="384912646" sldId="365"/>
            <ac:spMk id="39" creationId="{F7684CDC-4189-9349-7CC1-FBBBD26638CE}"/>
          </ac:spMkLst>
        </pc:spChg>
        <pc:spChg chg="add mod">
          <ac:chgData name="Manish Sharma" userId="b799adb9ba789c8f" providerId="LiveId" clId="{85542208-0B22-4F09-B24B-D38565084939}" dt="2022-06-04T09:30:41.317" v="218" actId="1076"/>
          <ac:spMkLst>
            <pc:docMk/>
            <pc:sldMk cId="384912646" sldId="365"/>
            <ac:spMk id="40" creationId="{7332E42B-0A2F-7BCC-45D5-4DE7FDE5DC90}"/>
          </ac:spMkLst>
        </pc:spChg>
        <pc:spChg chg="add mod">
          <ac:chgData name="Manish Sharma" userId="b799adb9ba789c8f" providerId="LiveId" clId="{85542208-0B22-4F09-B24B-D38565084939}" dt="2022-06-04T09:30:41.317" v="218" actId="1076"/>
          <ac:spMkLst>
            <pc:docMk/>
            <pc:sldMk cId="384912646" sldId="365"/>
            <ac:spMk id="41" creationId="{CF8B7AAD-BF4E-9D1B-8859-22B4CF01CCB8}"/>
          </ac:spMkLst>
        </pc:spChg>
        <pc:spChg chg="add mod">
          <ac:chgData name="Manish Sharma" userId="b799adb9ba789c8f" providerId="LiveId" clId="{85542208-0B22-4F09-B24B-D38565084939}" dt="2022-06-04T09:30:41.317" v="218" actId="1076"/>
          <ac:spMkLst>
            <pc:docMk/>
            <pc:sldMk cId="384912646" sldId="365"/>
            <ac:spMk id="42" creationId="{6767F55E-582F-A199-A031-902C15DAA1A3}"/>
          </ac:spMkLst>
        </pc:spChg>
        <pc:spChg chg="add mod">
          <ac:chgData name="Manish Sharma" userId="b799adb9ba789c8f" providerId="LiveId" clId="{85542208-0B22-4F09-B24B-D38565084939}" dt="2022-06-04T09:32:18.853" v="232"/>
          <ac:spMkLst>
            <pc:docMk/>
            <pc:sldMk cId="384912646" sldId="365"/>
            <ac:spMk id="45" creationId="{D799403F-AFD2-E1B1-9842-2679DCED4A3E}"/>
          </ac:spMkLst>
        </pc:spChg>
        <pc:spChg chg="add mod">
          <ac:chgData name="Manish Sharma" userId="b799adb9ba789c8f" providerId="LiveId" clId="{85542208-0B22-4F09-B24B-D38565084939}" dt="2022-06-04T09:30:49.430" v="220" actId="1076"/>
          <ac:spMkLst>
            <pc:docMk/>
            <pc:sldMk cId="384912646" sldId="365"/>
            <ac:spMk id="46" creationId="{953927D6-54FD-D9C4-E806-B620A5C1DCB8}"/>
          </ac:spMkLst>
        </pc:spChg>
        <pc:cxnChg chg="add mod">
          <ac:chgData name="Manish Sharma" userId="b799adb9ba789c8f" providerId="LiveId" clId="{85542208-0B22-4F09-B24B-D38565084939}" dt="2022-06-04T09:30:36.164" v="216" actId="1076"/>
          <ac:cxnSpMkLst>
            <pc:docMk/>
            <pc:sldMk cId="384912646" sldId="365"/>
            <ac:cxnSpMk id="14" creationId="{DD362B84-3C35-00E0-6D60-54FAEC8C8CCF}"/>
          </ac:cxnSpMkLst>
        </pc:cxnChg>
        <pc:cxnChg chg="add mod">
          <ac:chgData name="Manish Sharma" userId="b799adb9ba789c8f" providerId="LiveId" clId="{85542208-0B22-4F09-B24B-D38565084939}" dt="2022-06-04T09:30:36.164" v="216" actId="1076"/>
          <ac:cxnSpMkLst>
            <pc:docMk/>
            <pc:sldMk cId="384912646" sldId="365"/>
            <ac:cxnSpMk id="16" creationId="{FA7E9355-5ED5-95ED-DC8B-778362F17191}"/>
          </ac:cxnSpMkLst>
        </pc:cxnChg>
        <pc:cxnChg chg="add mod">
          <ac:chgData name="Manish Sharma" userId="b799adb9ba789c8f" providerId="LiveId" clId="{85542208-0B22-4F09-B24B-D38565084939}" dt="2022-06-04T09:30:36.164" v="216" actId="1076"/>
          <ac:cxnSpMkLst>
            <pc:docMk/>
            <pc:sldMk cId="384912646" sldId="365"/>
            <ac:cxnSpMk id="31" creationId="{C41670A2-1CF2-0FF8-5E7D-BA5410594275}"/>
          </ac:cxnSpMkLst>
        </pc:cxnChg>
        <pc:cxnChg chg="add mod">
          <ac:chgData name="Manish Sharma" userId="b799adb9ba789c8f" providerId="LiveId" clId="{85542208-0B22-4F09-B24B-D38565084939}" dt="2022-06-04T09:30:36.164" v="216" actId="1076"/>
          <ac:cxnSpMkLst>
            <pc:docMk/>
            <pc:sldMk cId="384912646" sldId="365"/>
            <ac:cxnSpMk id="33" creationId="{FF4F982B-A3A1-56F1-B65B-40EAB8E605C6}"/>
          </ac:cxnSpMkLst>
        </pc:cxnChg>
        <pc:cxnChg chg="add mod">
          <ac:chgData name="Manish Sharma" userId="b799adb9ba789c8f" providerId="LiveId" clId="{85542208-0B22-4F09-B24B-D38565084939}" dt="2022-06-04T09:30:41.317" v="218" actId="1076"/>
          <ac:cxnSpMkLst>
            <pc:docMk/>
            <pc:sldMk cId="384912646" sldId="365"/>
            <ac:cxnSpMk id="43" creationId="{1956D04B-22DA-533D-C8F7-1A9C68598C78}"/>
          </ac:cxnSpMkLst>
        </pc:cxnChg>
        <pc:cxnChg chg="add mod">
          <ac:chgData name="Manish Sharma" userId="b799adb9ba789c8f" providerId="LiveId" clId="{85542208-0B22-4F09-B24B-D38565084939}" dt="2022-06-04T09:30:41.317" v="218" actId="1076"/>
          <ac:cxnSpMkLst>
            <pc:docMk/>
            <pc:sldMk cId="384912646" sldId="365"/>
            <ac:cxnSpMk id="44" creationId="{3ADDFC8F-16A4-D2CB-0A48-0FB099BF68E3}"/>
          </ac:cxnSpMkLst>
        </pc:cxnChg>
      </pc:sldChg>
      <pc:sldChg chg="del">
        <pc:chgData name="Manish Sharma" userId="b799adb9ba789c8f" providerId="LiveId" clId="{85542208-0B22-4F09-B24B-D38565084939}" dt="2022-06-04T03:25:15.864" v="0" actId="47"/>
        <pc:sldMkLst>
          <pc:docMk/>
          <pc:sldMk cId="1436067905" sldId="371"/>
        </pc:sldMkLst>
      </pc:sldChg>
      <pc:sldChg chg="add del">
        <pc:chgData name="Manish Sharma" userId="b799adb9ba789c8f" providerId="LiveId" clId="{85542208-0B22-4F09-B24B-D38565084939}" dt="2022-06-05T07:41:17.655" v="288"/>
        <pc:sldMkLst>
          <pc:docMk/>
          <pc:sldMk cId="3178330498" sldId="372"/>
        </pc:sldMkLst>
      </pc:sldChg>
      <pc:sldChg chg="add del">
        <pc:chgData name="Manish Sharma" userId="b799adb9ba789c8f" providerId="LiveId" clId="{85542208-0B22-4F09-B24B-D38565084939}" dt="2022-06-05T09:03:17.134" v="302"/>
        <pc:sldMkLst>
          <pc:docMk/>
          <pc:sldMk cId="2747173488" sldId="408"/>
        </pc:sldMkLst>
      </pc:sldChg>
      <pc:sldChg chg="add del">
        <pc:chgData name="Manish Sharma" userId="b799adb9ba789c8f" providerId="LiveId" clId="{85542208-0B22-4F09-B24B-D38565084939}" dt="2022-06-05T09:03:17.134" v="302"/>
        <pc:sldMkLst>
          <pc:docMk/>
          <pc:sldMk cId="956484382" sldId="410"/>
        </pc:sldMkLst>
      </pc:sldChg>
      <pc:sldChg chg="add del">
        <pc:chgData name="Manish Sharma" userId="b799adb9ba789c8f" providerId="LiveId" clId="{85542208-0B22-4F09-B24B-D38565084939}" dt="2022-06-05T10:21:03.915" v="305"/>
        <pc:sldMkLst>
          <pc:docMk/>
          <pc:sldMk cId="1257482258" sldId="413"/>
        </pc:sldMkLst>
      </pc:sldChg>
      <pc:sldChg chg="add del">
        <pc:chgData name="Manish Sharma" userId="b799adb9ba789c8f" providerId="LiveId" clId="{85542208-0B22-4F09-B24B-D38565084939}" dt="2022-06-05T06:56:43.447" v="287"/>
        <pc:sldMkLst>
          <pc:docMk/>
          <pc:sldMk cId="653593098" sldId="414"/>
        </pc:sldMkLst>
      </pc:sldChg>
      <pc:sldChg chg="add del">
        <pc:chgData name="Manish Sharma" userId="b799adb9ba789c8f" providerId="LiveId" clId="{85542208-0B22-4F09-B24B-D38565084939}" dt="2022-06-05T06:56:43.447" v="287"/>
        <pc:sldMkLst>
          <pc:docMk/>
          <pc:sldMk cId="2092420744" sldId="415"/>
        </pc:sldMkLst>
      </pc:sldChg>
      <pc:sldChg chg="add del">
        <pc:chgData name="Manish Sharma" userId="b799adb9ba789c8f" providerId="LiveId" clId="{85542208-0B22-4F09-B24B-D38565084939}" dt="2022-06-05T06:56:43.447" v="287"/>
        <pc:sldMkLst>
          <pc:docMk/>
          <pc:sldMk cId="659409853" sldId="416"/>
        </pc:sldMkLst>
      </pc:sldChg>
      <pc:sldChg chg="add del">
        <pc:chgData name="Manish Sharma" userId="b799adb9ba789c8f" providerId="LiveId" clId="{85542208-0B22-4F09-B24B-D38565084939}" dt="2022-06-05T07:41:17.655" v="288"/>
        <pc:sldMkLst>
          <pc:docMk/>
          <pc:sldMk cId="3598278816" sldId="418"/>
        </pc:sldMkLst>
      </pc:sldChg>
      <pc:sldChg chg="add del">
        <pc:chgData name="Manish Sharma" userId="b799adb9ba789c8f" providerId="LiveId" clId="{85542208-0B22-4F09-B24B-D38565084939}" dt="2022-06-05T09:03:17.134" v="302"/>
        <pc:sldMkLst>
          <pc:docMk/>
          <pc:sldMk cId="4275185108" sldId="420"/>
        </pc:sldMkLst>
      </pc:sldChg>
      <pc:sldChg chg="add del">
        <pc:chgData name="Manish Sharma" userId="b799adb9ba789c8f" providerId="LiveId" clId="{85542208-0B22-4F09-B24B-D38565084939}" dt="2022-06-05T09:03:17.134" v="302"/>
        <pc:sldMkLst>
          <pc:docMk/>
          <pc:sldMk cId="107821572" sldId="421"/>
        </pc:sldMkLst>
      </pc:sldChg>
      <pc:sldChg chg="add del">
        <pc:chgData name="Manish Sharma" userId="b799adb9ba789c8f" providerId="LiveId" clId="{85542208-0B22-4F09-B24B-D38565084939}" dt="2022-06-05T11:25:52.040" v="559"/>
        <pc:sldMkLst>
          <pc:docMk/>
          <pc:sldMk cId="733118567" sldId="423"/>
        </pc:sldMkLst>
      </pc:sldChg>
      <pc:sldChg chg="add del">
        <pc:chgData name="Manish Sharma" userId="b799adb9ba789c8f" providerId="LiveId" clId="{85542208-0B22-4F09-B24B-D38565084939}" dt="2022-06-04T10:44:49.564" v="251"/>
        <pc:sldMkLst>
          <pc:docMk/>
          <pc:sldMk cId="1262168993" sldId="425"/>
        </pc:sldMkLst>
      </pc:sldChg>
      <pc:sldChg chg="add del">
        <pc:chgData name="Manish Sharma" userId="b799adb9ba789c8f" providerId="LiveId" clId="{85542208-0B22-4F09-B24B-D38565084939}" dt="2022-06-04T11:41:46.561" v="252"/>
        <pc:sldMkLst>
          <pc:docMk/>
          <pc:sldMk cId="2259310618" sldId="426"/>
        </pc:sldMkLst>
      </pc:sldChg>
      <pc:sldChg chg="del">
        <pc:chgData name="Manish Sharma" userId="b799adb9ba789c8f" providerId="LiveId" clId="{85542208-0B22-4F09-B24B-D38565084939}" dt="2022-06-04T03:25:15.864" v="0" actId="47"/>
        <pc:sldMkLst>
          <pc:docMk/>
          <pc:sldMk cId="1415653730" sldId="427"/>
        </pc:sldMkLst>
      </pc:sldChg>
      <pc:sldChg chg="add">
        <pc:chgData name="Manish Sharma" userId="b799adb9ba789c8f" providerId="LiveId" clId="{85542208-0B22-4F09-B24B-D38565084939}" dt="2022-06-05T05:42:50.266" v="255"/>
        <pc:sldMkLst>
          <pc:docMk/>
          <pc:sldMk cId="1617090137" sldId="427"/>
        </pc:sldMkLst>
      </pc:sldChg>
      <pc:sldChg chg="add">
        <pc:chgData name="Manish Sharma" userId="b799adb9ba789c8f" providerId="LiveId" clId="{85542208-0B22-4F09-B24B-D38565084939}" dt="2022-06-05T05:42:50.266" v="255"/>
        <pc:sldMkLst>
          <pc:docMk/>
          <pc:sldMk cId="3294796223" sldId="428"/>
        </pc:sldMkLst>
      </pc:sldChg>
      <pc:sldChg chg="del">
        <pc:chgData name="Manish Sharma" userId="b799adb9ba789c8f" providerId="LiveId" clId="{85542208-0B22-4F09-B24B-D38565084939}" dt="2022-06-04T03:25:15.864" v="0" actId="47"/>
        <pc:sldMkLst>
          <pc:docMk/>
          <pc:sldMk cId="3865411926" sldId="428"/>
        </pc:sldMkLst>
      </pc:sldChg>
      <pc:sldChg chg="addSp delSp modSp new mod">
        <pc:chgData name="Manish Sharma" userId="b799adb9ba789c8f" providerId="LiveId" clId="{85542208-0B22-4F09-B24B-D38565084939}" dt="2022-06-05T05:48:04.351" v="278" actId="22"/>
        <pc:sldMkLst>
          <pc:docMk/>
          <pc:sldMk cId="2548315605" sldId="429"/>
        </pc:sldMkLst>
        <pc:spChg chg="del">
          <ac:chgData name="Manish Sharma" userId="b799adb9ba789c8f" providerId="LiveId" clId="{85542208-0B22-4F09-B24B-D38565084939}" dt="2022-06-05T05:43:10.018" v="257" actId="478"/>
          <ac:spMkLst>
            <pc:docMk/>
            <pc:sldMk cId="2548315605" sldId="429"/>
            <ac:spMk id="2" creationId="{399C3D74-0E12-B3F7-9829-BFADFE1E2543}"/>
          </ac:spMkLst>
        </pc:spChg>
        <pc:spChg chg="del">
          <ac:chgData name="Manish Sharma" userId="b799adb9ba789c8f" providerId="LiveId" clId="{85542208-0B22-4F09-B24B-D38565084939}" dt="2022-06-05T05:43:10.018" v="257" actId="478"/>
          <ac:spMkLst>
            <pc:docMk/>
            <pc:sldMk cId="2548315605" sldId="429"/>
            <ac:spMk id="3" creationId="{9F439667-F03E-2D1B-A060-16F6A7AB2DF3}"/>
          </ac:spMkLst>
        </pc:spChg>
        <pc:spChg chg="add mod">
          <ac:chgData name="Manish Sharma" userId="b799adb9ba789c8f" providerId="LiveId" clId="{85542208-0B22-4F09-B24B-D38565084939}" dt="2022-06-05T05:43:11.712" v="258"/>
          <ac:spMkLst>
            <pc:docMk/>
            <pc:sldMk cId="2548315605" sldId="429"/>
            <ac:spMk id="4" creationId="{7D1D412F-0004-6969-5395-09D85F129FA7}"/>
          </ac:spMkLst>
        </pc:spChg>
        <pc:spChg chg="add del mod">
          <ac:chgData name="Manish Sharma" userId="b799adb9ba789c8f" providerId="LiveId" clId="{85542208-0B22-4F09-B24B-D38565084939}" dt="2022-06-05T05:43:25.902" v="260" actId="478"/>
          <ac:spMkLst>
            <pc:docMk/>
            <pc:sldMk cId="2548315605" sldId="429"/>
            <ac:spMk id="5" creationId="{32AAE785-B2A3-CEE8-4298-9CB95B00C129}"/>
          </ac:spMkLst>
        </pc:spChg>
        <pc:spChg chg="add mod">
          <ac:chgData name="Manish Sharma" userId="b799adb9ba789c8f" providerId="LiveId" clId="{85542208-0B22-4F09-B24B-D38565084939}" dt="2022-06-05T05:43:35.274" v="265" actId="20577"/>
          <ac:spMkLst>
            <pc:docMk/>
            <pc:sldMk cId="2548315605" sldId="429"/>
            <ac:spMk id="6" creationId="{EC52D9C3-E0FE-57F1-4CB0-20FE3E575386}"/>
          </ac:spMkLst>
        </pc:spChg>
        <pc:spChg chg="add mod">
          <ac:chgData name="Manish Sharma" userId="b799adb9ba789c8f" providerId="LiveId" clId="{85542208-0B22-4F09-B24B-D38565084939}" dt="2022-06-05T05:43:57.691" v="276" actId="20577"/>
          <ac:spMkLst>
            <pc:docMk/>
            <pc:sldMk cId="2548315605" sldId="429"/>
            <ac:spMk id="9" creationId="{71A09049-D749-9B83-5979-1742094320D9}"/>
          </ac:spMkLst>
        </pc:spChg>
        <pc:spChg chg="add del">
          <ac:chgData name="Manish Sharma" userId="b799adb9ba789c8f" providerId="LiveId" clId="{85542208-0B22-4F09-B24B-D38565084939}" dt="2022-06-05T05:48:04.351" v="278" actId="22"/>
          <ac:spMkLst>
            <pc:docMk/>
            <pc:sldMk cId="2548315605" sldId="429"/>
            <ac:spMk id="11" creationId="{962B4155-DB9C-A613-36E9-E251DED26954}"/>
          </ac:spMkLst>
        </pc:spChg>
        <pc:cxnChg chg="add">
          <ac:chgData name="Manish Sharma" userId="b799adb9ba789c8f" providerId="LiveId" clId="{85542208-0B22-4F09-B24B-D38565084939}" dt="2022-06-05T05:43:45.808" v="266" actId="11529"/>
          <ac:cxnSpMkLst>
            <pc:docMk/>
            <pc:sldMk cId="2548315605" sldId="429"/>
            <ac:cxnSpMk id="8" creationId="{BEDB9E66-2296-57A8-F141-2380DC56CEA9}"/>
          </ac:cxnSpMkLst>
        </pc:cxnChg>
      </pc:sldChg>
      <pc:sldChg chg="del">
        <pc:chgData name="Manish Sharma" userId="b799adb9ba789c8f" providerId="LiveId" clId="{85542208-0B22-4F09-B24B-D38565084939}" dt="2022-06-04T03:25:15.864" v="0" actId="47"/>
        <pc:sldMkLst>
          <pc:docMk/>
          <pc:sldMk cId="3240895128" sldId="429"/>
        </pc:sldMkLst>
      </pc:sldChg>
      <pc:sldChg chg="addSp delSp modSp add mod">
        <pc:chgData name="Manish Sharma" userId="b799adb9ba789c8f" providerId="LiveId" clId="{85542208-0B22-4F09-B24B-D38565084939}" dt="2022-06-05T05:50:15.406" v="282"/>
        <pc:sldMkLst>
          <pc:docMk/>
          <pc:sldMk cId="3025542350" sldId="430"/>
        </pc:sldMkLst>
        <pc:spChg chg="del">
          <ac:chgData name="Manish Sharma" userId="b799adb9ba789c8f" providerId="LiveId" clId="{85542208-0B22-4F09-B24B-D38565084939}" dt="2022-06-05T05:48:10.455" v="280" actId="478"/>
          <ac:spMkLst>
            <pc:docMk/>
            <pc:sldMk cId="3025542350" sldId="430"/>
            <ac:spMk id="6" creationId="{EC52D9C3-E0FE-57F1-4CB0-20FE3E575386}"/>
          </ac:spMkLst>
        </pc:spChg>
        <pc:spChg chg="add mod">
          <ac:chgData name="Manish Sharma" userId="b799adb9ba789c8f" providerId="LiveId" clId="{85542208-0B22-4F09-B24B-D38565084939}" dt="2022-06-05T05:48:15.143" v="281"/>
          <ac:spMkLst>
            <pc:docMk/>
            <pc:sldMk cId="3025542350" sldId="430"/>
            <ac:spMk id="7" creationId="{E29C7064-7C34-D2FD-4914-D2133DD74217}"/>
          </ac:spMkLst>
        </pc:spChg>
        <pc:spChg chg="del">
          <ac:chgData name="Manish Sharma" userId="b799adb9ba789c8f" providerId="LiveId" clId="{85542208-0B22-4F09-B24B-D38565084939}" dt="2022-06-05T05:48:10.455" v="280" actId="478"/>
          <ac:spMkLst>
            <pc:docMk/>
            <pc:sldMk cId="3025542350" sldId="430"/>
            <ac:spMk id="9" creationId="{71A09049-D749-9B83-5979-1742094320D9}"/>
          </ac:spMkLst>
        </pc:spChg>
        <pc:spChg chg="add mod">
          <ac:chgData name="Manish Sharma" userId="b799adb9ba789c8f" providerId="LiveId" clId="{85542208-0B22-4F09-B24B-D38565084939}" dt="2022-06-05T05:48:15.143" v="281"/>
          <ac:spMkLst>
            <pc:docMk/>
            <pc:sldMk cId="3025542350" sldId="430"/>
            <ac:spMk id="11" creationId="{EC0FFE39-8251-6333-E812-6933A37D2D6A}"/>
          </ac:spMkLst>
        </pc:spChg>
        <pc:spChg chg="add mod">
          <ac:chgData name="Manish Sharma" userId="b799adb9ba789c8f" providerId="LiveId" clId="{85542208-0B22-4F09-B24B-D38565084939}" dt="2022-06-05T05:50:15.406" v="282"/>
          <ac:spMkLst>
            <pc:docMk/>
            <pc:sldMk cId="3025542350" sldId="430"/>
            <ac:spMk id="12" creationId="{1FBCFD75-24CA-D7E3-C63E-D69B8589090C}"/>
          </ac:spMkLst>
        </pc:spChg>
        <pc:spChg chg="add mod">
          <ac:chgData name="Manish Sharma" userId="b799adb9ba789c8f" providerId="LiveId" clId="{85542208-0B22-4F09-B24B-D38565084939}" dt="2022-06-05T05:50:15.406" v="282"/>
          <ac:spMkLst>
            <pc:docMk/>
            <pc:sldMk cId="3025542350" sldId="430"/>
            <ac:spMk id="14" creationId="{4D43FE44-53BF-4423-8739-A862E9D2A8A2}"/>
          </ac:spMkLst>
        </pc:spChg>
        <pc:cxnChg chg="del mod">
          <ac:chgData name="Manish Sharma" userId="b799adb9ba789c8f" providerId="LiveId" clId="{85542208-0B22-4F09-B24B-D38565084939}" dt="2022-06-05T05:48:10.455" v="280" actId="478"/>
          <ac:cxnSpMkLst>
            <pc:docMk/>
            <pc:sldMk cId="3025542350" sldId="430"/>
            <ac:cxnSpMk id="8" creationId="{BEDB9E66-2296-57A8-F141-2380DC56CEA9}"/>
          </ac:cxnSpMkLst>
        </pc:cxnChg>
        <pc:cxnChg chg="add mod">
          <ac:chgData name="Manish Sharma" userId="b799adb9ba789c8f" providerId="LiveId" clId="{85542208-0B22-4F09-B24B-D38565084939}" dt="2022-06-05T05:48:15.143" v="281"/>
          <ac:cxnSpMkLst>
            <pc:docMk/>
            <pc:sldMk cId="3025542350" sldId="430"/>
            <ac:cxnSpMk id="10" creationId="{92517876-313A-0C3C-7271-49C94B8694A3}"/>
          </ac:cxnSpMkLst>
        </pc:cxnChg>
        <pc:cxnChg chg="add mod">
          <ac:chgData name="Manish Sharma" userId="b799adb9ba789c8f" providerId="LiveId" clId="{85542208-0B22-4F09-B24B-D38565084939}" dt="2022-06-05T05:50:15.406" v="282"/>
          <ac:cxnSpMkLst>
            <pc:docMk/>
            <pc:sldMk cId="3025542350" sldId="430"/>
            <ac:cxnSpMk id="13" creationId="{C6613D71-DB74-9A4B-0658-B09D0DFFDECA}"/>
          </ac:cxnSpMkLst>
        </pc:cxnChg>
      </pc:sldChg>
      <pc:sldChg chg="del">
        <pc:chgData name="Manish Sharma" userId="b799adb9ba789c8f" providerId="LiveId" clId="{85542208-0B22-4F09-B24B-D38565084939}" dt="2022-06-04T03:25:15.864" v="0" actId="47"/>
        <pc:sldMkLst>
          <pc:docMk/>
          <pc:sldMk cId="3826694408" sldId="430"/>
        </pc:sldMkLst>
      </pc:sldChg>
      <pc:sldChg chg="del">
        <pc:chgData name="Manish Sharma" userId="b799adb9ba789c8f" providerId="LiveId" clId="{85542208-0B22-4F09-B24B-D38565084939}" dt="2022-06-04T03:25:15.864" v="0" actId="47"/>
        <pc:sldMkLst>
          <pc:docMk/>
          <pc:sldMk cId="860196464" sldId="431"/>
        </pc:sldMkLst>
      </pc:sldChg>
      <pc:sldChg chg="addSp delSp modSp new mod">
        <pc:chgData name="Manish Sharma" userId="b799adb9ba789c8f" providerId="LiveId" clId="{85542208-0B22-4F09-B24B-D38565084939}" dt="2022-06-05T05:55:45.613" v="286"/>
        <pc:sldMkLst>
          <pc:docMk/>
          <pc:sldMk cId="1821816965" sldId="431"/>
        </pc:sldMkLst>
        <pc:spChg chg="del">
          <ac:chgData name="Manish Sharma" userId="b799adb9ba789c8f" providerId="LiveId" clId="{85542208-0B22-4F09-B24B-D38565084939}" dt="2022-06-05T05:53:22.522" v="284" actId="478"/>
          <ac:spMkLst>
            <pc:docMk/>
            <pc:sldMk cId="1821816965" sldId="431"/>
            <ac:spMk id="2" creationId="{42DB9E8B-45F2-BC2B-A726-9EE024F2E74D}"/>
          </ac:spMkLst>
        </pc:spChg>
        <pc:spChg chg="del">
          <ac:chgData name="Manish Sharma" userId="b799adb9ba789c8f" providerId="LiveId" clId="{85542208-0B22-4F09-B24B-D38565084939}" dt="2022-06-05T05:53:22.522" v="284" actId="478"/>
          <ac:spMkLst>
            <pc:docMk/>
            <pc:sldMk cId="1821816965" sldId="431"/>
            <ac:spMk id="3" creationId="{5D3CAA20-9E49-A207-2043-2E69F6D50593}"/>
          </ac:spMkLst>
        </pc:spChg>
        <pc:spChg chg="mod">
          <ac:chgData name="Manish Sharma" userId="b799adb9ba789c8f" providerId="LiveId" clId="{85542208-0B22-4F09-B24B-D38565084939}" dt="2022-06-05T05:53:22.931" v="285"/>
          <ac:spMkLst>
            <pc:docMk/>
            <pc:sldMk cId="1821816965" sldId="431"/>
            <ac:spMk id="5" creationId="{6040A73C-A4B8-EE51-6A3E-537C266646FF}"/>
          </ac:spMkLst>
        </pc:spChg>
        <pc:spChg chg="mod">
          <ac:chgData name="Manish Sharma" userId="b799adb9ba789c8f" providerId="LiveId" clId="{85542208-0B22-4F09-B24B-D38565084939}" dt="2022-06-05T05:53:22.931" v="285"/>
          <ac:spMkLst>
            <pc:docMk/>
            <pc:sldMk cId="1821816965" sldId="431"/>
            <ac:spMk id="6" creationId="{7FD6C5F2-5278-911A-245D-CA6A24C3E944}"/>
          </ac:spMkLst>
        </pc:spChg>
        <pc:spChg chg="mod">
          <ac:chgData name="Manish Sharma" userId="b799adb9ba789c8f" providerId="LiveId" clId="{85542208-0B22-4F09-B24B-D38565084939}" dt="2022-06-05T05:53:22.931" v="285"/>
          <ac:spMkLst>
            <pc:docMk/>
            <pc:sldMk cId="1821816965" sldId="431"/>
            <ac:spMk id="8" creationId="{927B8EB0-488F-C586-F965-FF7B71A47F72}"/>
          </ac:spMkLst>
        </pc:spChg>
        <pc:spChg chg="mod">
          <ac:chgData name="Manish Sharma" userId="b799adb9ba789c8f" providerId="LiveId" clId="{85542208-0B22-4F09-B24B-D38565084939}" dt="2022-06-05T05:53:22.931" v="285"/>
          <ac:spMkLst>
            <pc:docMk/>
            <pc:sldMk cId="1821816965" sldId="431"/>
            <ac:spMk id="10" creationId="{FF982385-7FEA-0349-2280-816299F05218}"/>
          </ac:spMkLst>
        </pc:spChg>
        <pc:spChg chg="mod">
          <ac:chgData name="Manish Sharma" userId="b799adb9ba789c8f" providerId="LiveId" clId="{85542208-0B22-4F09-B24B-D38565084939}" dt="2022-06-05T05:53:22.931" v="285"/>
          <ac:spMkLst>
            <pc:docMk/>
            <pc:sldMk cId="1821816965" sldId="431"/>
            <ac:spMk id="11" creationId="{9D5F0010-13C3-6886-E7DB-8C2C06583553}"/>
          </ac:spMkLst>
        </pc:spChg>
        <pc:spChg chg="mod">
          <ac:chgData name="Manish Sharma" userId="b799adb9ba789c8f" providerId="LiveId" clId="{85542208-0B22-4F09-B24B-D38565084939}" dt="2022-06-05T05:55:45.613" v="286"/>
          <ac:spMkLst>
            <pc:docMk/>
            <pc:sldMk cId="1821816965" sldId="431"/>
            <ac:spMk id="13" creationId="{2DF592DC-094C-E130-E96A-A546E3EE56F2}"/>
          </ac:spMkLst>
        </pc:spChg>
        <pc:spChg chg="mod">
          <ac:chgData name="Manish Sharma" userId="b799adb9ba789c8f" providerId="LiveId" clId="{85542208-0B22-4F09-B24B-D38565084939}" dt="2022-06-05T05:55:45.613" v="286"/>
          <ac:spMkLst>
            <pc:docMk/>
            <pc:sldMk cId="1821816965" sldId="431"/>
            <ac:spMk id="14" creationId="{A8D781F5-ABAC-F3F1-576B-874D42222E51}"/>
          </ac:spMkLst>
        </pc:spChg>
        <pc:spChg chg="mod">
          <ac:chgData name="Manish Sharma" userId="b799adb9ba789c8f" providerId="LiveId" clId="{85542208-0B22-4F09-B24B-D38565084939}" dt="2022-06-05T05:55:45.613" v="286"/>
          <ac:spMkLst>
            <pc:docMk/>
            <pc:sldMk cId="1821816965" sldId="431"/>
            <ac:spMk id="16" creationId="{F0879184-A205-DC82-C740-7C8E0E694199}"/>
          </ac:spMkLst>
        </pc:spChg>
        <pc:spChg chg="mod">
          <ac:chgData name="Manish Sharma" userId="b799adb9ba789c8f" providerId="LiveId" clId="{85542208-0B22-4F09-B24B-D38565084939}" dt="2022-06-05T05:55:45.613" v="286"/>
          <ac:spMkLst>
            <pc:docMk/>
            <pc:sldMk cId="1821816965" sldId="431"/>
            <ac:spMk id="18" creationId="{EC8FDAD2-CD4C-D400-5A70-D2ADED249340}"/>
          </ac:spMkLst>
        </pc:spChg>
        <pc:spChg chg="mod">
          <ac:chgData name="Manish Sharma" userId="b799adb9ba789c8f" providerId="LiveId" clId="{85542208-0B22-4F09-B24B-D38565084939}" dt="2022-06-05T05:55:45.613" v="286"/>
          <ac:spMkLst>
            <pc:docMk/>
            <pc:sldMk cId="1821816965" sldId="431"/>
            <ac:spMk id="19" creationId="{4DB4FEB0-7E48-87EC-77C8-6AD6A52318C2}"/>
          </ac:spMkLst>
        </pc:spChg>
        <pc:spChg chg="mod">
          <ac:chgData name="Manish Sharma" userId="b799adb9ba789c8f" providerId="LiveId" clId="{85542208-0B22-4F09-B24B-D38565084939}" dt="2022-06-05T05:55:45.613" v="286"/>
          <ac:spMkLst>
            <pc:docMk/>
            <pc:sldMk cId="1821816965" sldId="431"/>
            <ac:spMk id="20" creationId="{C12C3223-0C64-1847-7173-AA3671E360AF}"/>
          </ac:spMkLst>
        </pc:spChg>
        <pc:grpChg chg="add mod">
          <ac:chgData name="Manish Sharma" userId="b799adb9ba789c8f" providerId="LiveId" clId="{85542208-0B22-4F09-B24B-D38565084939}" dt="2022-06-05T05:53:22.931" v="285"/>
          <ac:grpSpMkLst>
            <pc:docMk/>
            <pc:sldMk cId="1821816965" sldId="431"/>
            <ac:grpSpMk id="4" creationId="{CB149265-B668-AD14-DE6C-8D158705D6D0}"/>
          </ac:grpSpMkLst>
        </pc:grpChg>
        <pc:grpChg chg="add mod">
          <ac:chgData name="Manish Sharma" userId="b799adb9ba789c8f" providerId="LiveId" clId="{85542208-0B22-4F09-B24B-D38565084939}" dt="2022-06-05T05:55:45.613" v="286"/>
          <ac:grpSpMkLst>
            <pc:docMk/>
            <pc:sldMk cId="1821816965" sldId="431"/>
            <ac:grpSpMk id="12" creationId="{79E9314B-77B2-E90C-56BD-25EEBFC16D03}"/>
          </ac:grpSpMkLst>
        </pc:grpChg>
        <pc:cxnChg chg="mod">
          <ac:chgData name="Manish Sharma" userId="b799adb9ba789c8f" providerId="LiveId" clId="{85542208-0B22-4F09-B24B-D38565084939}" dt="2022-06-05T05:53:22.931" v="285"/>
          <ac:cxnSpMkLst>
            <pc:docMk/>
            <pc:sldMk cId="1821816965" sldId="431"/>
            <ac:cxnSpMk id="7" creationId="{9CDA259A-FCB7-BB5E-CD5C-6499500D7953}"/>
          </ac:cxnSpMkLst>
        </pc:cxnChg>
        <pc:cxnChg chg="mod">
          <ac:chgData name="Manish Sharma" userId="b799adb9ba789c8f" providerId="LiveId" clId="{85542208-0B22-4F09-B24B-D38565084939}" dt="2022-06-05T05:53:22.931" v="285"/>
          <ac:cxnSpMkLst>
            <pc:docMk/>
            <pc:sldMk cId="1821816965" sldId="431"/>
            <ac:cxnSpMk id="9" creationId="{44ADABA2-4C64-473A-5BD6-7BD89B3C42E5}"/>
          </ac:cxnSpMkLst>
        </pc:cxnChg>
        <pc:cxnChg chg="mod">
          <ac:chgData name="Manish Sharma" userId="b799adb9ba789c8f" providerId="LiveId" clId="{85542208-0B22-4F09-B24B-D38565084939}" dt="2022-06-05T05:55:45.613" v="286"/>
          <ac:cxnSpMkLst>
            <pc:docMk/>
            <pc:sldMk cId="1821816965" sldId="431"/>
            <ac:cxnSpMk id="15" creationId="{C97686E0-F01D-61CC-B1BC-D19AE6D005B2}"/>
          </ac:cxnSpMkLst>
        </pc:cxnChg>
        <pc:cxnChg chg="mod">
          <ac:chgData name="Manish Sharma" userId="b799adb9ba789c8f" providerId="LiveId" clId="{85542208-0B22-4F09-B24B-D38565084939}" dt="2022-06-05T05:55:45.613" v="286"/>
          <ac:cxnSpMkLst>
            <pc:docMk/>
            <pc:sldMk cId="1821816965" sldId="431"/>
            <ac:cxnSpMk id="17" creationId="{F99096F3-B519-125E-63E5-FE4F85712B04}"/>
          </ac:cxnSpMkLst>
        </pc:cxnChg>
      </pc:sldChg>
      <pc:sldChg chg="del">
        <pc:chgData name="Manish Sharma" userId="b799adb9ba789c8f" providerId="LiveId" clId="{85542208-0B22-4F09-B24B-D38565084939}" dt="2022-06-04T03:25:15.864" v="0" actId="47"/>
        <pc:sldMkLst>
          <pc:docMk/>
          <pc:sldMk cId="2618246845" sldId="432"/>
        </pc:sldMkLst>
      </pc:sldChg>
      <pc:sldChg chg="addSp delSp modSp add mod">
        <pc:chgData name="Manish Sharma" userId="b799adb9ba789c8f" providerId="LiveId" clId="{85542208-0B22-4F09-B24B-D38565084939}" dt="2022-06-05T07:47:22.654" v="301"/>
        <pc:sldMkLst>
          <pc:docMk/>
          <pc:sldMk cId="3760871201" sldId="432"/>
        </pc:sldMkLst>
        <pc:spChg chg="del">
          <ac:chgData name="Manish Sharma" userId="b799adb9ba789c8f" providerId="LiveId" clId="{85542208-0B22-4F09-B24B-D38565084939}" dt="2022-06-05T07:46:37.595" v="299" actId="478"/>
          <ac:spMkLst>
            <pc:docMk/>
            <pc:sldMk cId="3760871201" sldId="432"/>
            <ac:spMk id="2" creationId="{28E43482-787D-1528-9265-AB482FF699C5}"/>
          </ac:spMkLst>
        </pc:spChg>
        <pc:spChg chg="del mod">
          <ac:chgData name="Manish Sharma" userId="b799adb9ba789c8f" providerId="LiveId" clId="{85542208-0B22-4F09-B24B-D38565084939}" dt="2022-06-05T07:46:37.595" v="299" actId="478"/>
          <ac:spMkLst>
            <pc:docMk/>
            <pc:sldMk cId="3760871201" sldId="432"/>
            <ac:spMk id="4" creationId="{651301D6-D4BE-4871-A480-830CA2EDE061}"/>
          </ac:spMkLst>
        </pc:spChg>
        <pc:spChg chg="del mod">
          <ac:chgData name="Manish Sharma" userId="b799adb9ba789c8f" providerId="LiveId" clId="{85542208-0B22-4F09-B24B-D38565084939}" dt="2022-06-05T07:46:37.595" v="299" actId="478"/>
          <ac:spMkLst>
            <pc:docMk/>
            <pc:sldMk cId="3760871201" sldId="432"/>
            <ac:spMk id="5" creationId="{0822F158-30B0-4B8F-BCF6-37D883568F22}"/>
          </ac:spMkLst>
        </pc:spChg>
        <pc:spChg chg="del mod">
          <ac:chgData name="Manish Sharma" userId="b799adb9ba789c8f" providerId="LiveId" clId="{85542208-0B22-4F09-B24B-D38565084939}" dt="2022-06-05T07:46:37.595" v="299" actId="478"/>
          <ac:spMkLst>
            <pc:docMk/>
            <pc:sldMk cId="3760871201" sldId="432"/>
            <ac:spMk id="7" creationId="{A2EB11A6-7DD4-4D40-AD65-4D3944CFBDA8}"/>
          </ac:spMkLst>
        </pc:spChg>
        <pc:spChg chg="del">
          <ac:chgData name="Manish Sharma" userId="b799adb9ba789c8f" providerId="LiveId" clId="{85542208-0B22-4F09-B24B-D38565084939}" dt="2022-06-05T07:42:45.755" v="290" actId="478"/>
          <ac:spMkLst>
            <pc:docMk/>
            <pc:sldMk cId="3760871201" sldId="432"/>
            <ac:spMk id="9" creationId="{CA7850B2-4A4D-4A2F-8889-5A14C9EE317A}"/>
          </ac:spMkLst>
        </pc:spChg>
        <pc:spChg chg="del">
          <ac:chgData name="Manish Sharma" userId="b799adb9ba789c8f" providerId="LiveId" clId="{85542208-0B22-4F09-B24B-D38565084939}" dt="2022-06-05T07:42:45.755" v="290" actId="478"/>
          <ac:spMkLst>
            <pc:docMk/>
            <pc:sldMk cId="3760871201" sldId="432"/>
            <ac:spMk id="10" creationId="{8D4D9610-354F-4397-BC6B-8CFC9179AE84}"/>
          </ac:spMkLst>
        </pc:spChg>
        <pc:spChg chg="del">
          <ac:chgData name="Manish Sharma" userId="b799adb9ba789c8f" providerId="LiveId" clId="{85542208-0B22-4F09-B24B-D38565084939}" dt="2022-06-05T07:42:45.755" v="290" actId="478"/>
          <ac:spMkLst>
            <pc:docMk/>
            <pc:sldMk cId="3760871201" sldId="432"/>
            <ac:spMk id="12" creationId="{E8B3CE1B-BBD0-43E2-8060-D88E9BA08233}"/>
          </ac:spMkLst>
        </pc:spChg>
        <pc:spChg chg="del">
          <ac:chgData name="Manish Sharma" userId="b799adb9ba789c8f" providerId="LiveId" clId="{85542208-0B22-4F09-B24B-D38565084939}" dt="2022-06-05T07:42:45.755" v="290" actId="478"/>
          <ac:spMkLst>
            <pc:docMk/>
            <pc:sldMk cId="3760871201" sldId="432"/>
            <ac:spMk id="14" creationId="{95B5C57E-F1E9-FF5A-35AA-E736EF3C1553}"/>
          </ac:spMkLst>
        </pc:spChg>
        <pc:spChg chg="add del mod">
          <ac:chgData name="Manish Sharma" userId="b799adb9ba789c8f" providerId="LiveId" clId="{85542208-0B22-4F09-B24B-D38565084939}" dt="2022-06-05T07:46:37.595" v="299" actId="478"/>
          <ac:spMkLst>
            <pc:docMk/>
            <pc:sldMk cId="3760871201" sldId="432"/>
            <ac:spMk id="15" creationId="{5217C616-ED28-5531-5B0D-9CDB7D54FA13}"/>
          </ac:spMkLst>
        </pc:spChg>
        <pc:spChg chg="add del mod">
          <ac:chgData name="Manish Sharma" userId="b799adb9ba789c8f" providerId="LiveId" clId="{85542208-0B22-4F09-B24B-D38565084939}" dt="2022-06-05T07:46:37.595" v="299" actId="478"/>
          <ac:spMkLst>
            <pc:docMk/>
            <pc:sldMk cId="3760871201" sldId="432"/>
            <ac:spMk id="17" creationId="{54ADC9C0-A0D1-8D7F-1AFF-91D3D4B62B9E}"/>
          </ac:spMkLst>
        </pc:spChg>
        <pc:spChg chg="add mod">
          <ac:chgData name="Manish Sharma" userId="b799adb9ba789c8f" providerId="LiveId" clId="{85542208-0B22-4F09-B24B-D38565084939}" dt="2022-06-05T07:46:48.194" v="300"/>
          <ac:spMkLst>
            <pc:docMk/>
            <pc:sldMk cId="3760871201" sldId="432"/>
            <ac:spMk id="21" creationId="{AB1FA59C-2DC5-6D46-B6AF-D53381B53CE1}"/>
          </ac:spMkLst>
        </pc:spChg>
        <pc:spChg chg="add mod">
          <ac:chgData name="Manish Sharma" userId="b799adb9ba789c8f" providerId="LiveId" clId="{85542208-0B22-4F09-B24B-D38565084939}" dt="2022-06-05T07:46:48.194" v="300"/>
          <ac:spMkLst>
            <pc:docMk/>
            <pc:sldMk cId="3760871201" sldId="432"/>
            <ac:spMk id="22" creationId="{CC987BEF-D074-9D58-3162-5A6D45B471C3}"/>
          </ac:spMkLst>
        </pc:spChg>
        <pc:spChg chg="add mod">
          <ac:chgData name="Manish Sharma" userId="b799adb9ba789c8f" providerId="LiveId" clId="{85542208-0B22-4F09-B24B-D38565084939}" dt="2022-06-05T07:46:48.194" v="300"/>
          <ac:spMkLst>
            <pc:docMk/>
            <pc:sldMk cId="3760871201" sldId="432"/>
            <ac:spMk id="24" creationId="{2449AE66-52A2-F6FB-9BE5-D9F2A71F69EA}"/>
          </ac:spMkLst>
        </pc:spChg>
        <pc:spChg chg="add mod">
          <ac:chgData name="Manish Sharma" userId="b799adb9ba789c8f" providerId="LiveId" clId="{85542208-0B22-4F09-B24B-D38565084939}" dt="2022-06-05T07:46:48.194" v="300"/>
          <ac:spMkLst>
            <pc:docMk/>
            <pc:sldMk cId="3760871201" sldId="432"/>
            <ac:spMk id="25" creationId="{066A5BE6-7212-673B-63BE-2B00EA3F0E08}"/>
          </ac:spMkLst>
        </pc:spChg>
        <pc:spChg chg="add mod">
          <ac:chgData name="Manish Sharma" userId="b799adb9ba789c8f" providerId="LiveId" clId="{85542208-0B22-4F09-B24B-D38565084939}" dt="2022-06-05T07:47:22.654" v="301"/>
          <ac:spMkLst>
            <pc:docMk/>
            <pc:sldMk cId="3760871201" sldId="432"/>
            <ac:spMk id="28" creationId="{1E677E62-9355-4D8B-FFA9-FAF3487EDED0}"/>
          </ac:spMkLst>
        </pc:spChg>
        <pc:spChg chg="add mod">
          <ac:chgData name="Manish Sharma" userId="b799adb9ba789c8f" providerId="LiveId" clId="{85542208-0B22-4F09-B24B-D38565084939}" dt="2022-06-05T07:47:22.654" v="301"/>
          <ac:spMkLst>
            <pc:docMk/>
            <pc:sldMk cId="3760871201" sldId="432"/>
            <ac:spMk id="29" creationId="{28E682DD-ED82-5E7B-10AC-C7537BE98426}"/>
          </ac:spMkLst>
        </pc:spChg>
        <pc:spChg chg="add mod">
          <ac:chgData name="Manish Sharma" userId="b799adb9ba789c8f" providerId="LiveId" clId="{85542208-0B22-4F09-B24B-D38565084939}" dt="2022-06-05T07:47:22.654" v="301"/>
          <ac:spMkLst>
            <pc:docMk/>
            <pc:sldMk cId="3760871201" sldId="432"/>
            <ac:spMk id="32" creationId="{3D65897E-9893-7690-A286-57FA9A603495}"/>
          </ac:spMkLst>
        </pc:spChg>
        <pc:spChg chg="add mod">
          <ac:chgData name="Manish Sharma" userId="b799adb9ba789c8f" providerId="LiveId" clId="{85542208-0B22-4F09-B24B-D38565084939}" dt="2022-06-05T07:47:22.654" v="301"/>
          <ac:spMkLst>
            <pc:docMk/>
            <pc:sldMk cId="3760871201" sldId="432"/>
            <ac:spMk id="33" creationId="{890B8703-2639-A113-03CC-FEA212EF2EAD}"/>
          </ac:spMkLst>
        </pc:spChg>
        <pc:cxnChg chg="del mod">
          <ac:chgData name="Manish Sharma" userId="b799adb9ba789c8f" providerId="LiveId" clId="{85542208-0B22-4F09-B24B-D38565084939}" dt="2022-06-05T07:46:37.595" v="299" actId="478"/>
          <ac:cxnSpMkLst>
            <pc:docMk/>
            <pc:sldMk cId="3760871201" sldId="432"/>
            <ac:cxnSpMk id="6" creationId="{B92B65E5-2422-4F2D-A424-544E67074FCB}"/>
          </ac:cxnSpMkLst>
        </pc:cxnChg>
        <pc:cxnChg chg="del mod">
          <ac:chgData name="Manish Sharma" userId="b799adb9ba789c8f" providerId="LiveId" clId="{85542208-0B22-4F09-B24B-D38565084939}" dt="2022-06-05T07:46:37.595" v="299" actId="478"/>
          <ac:cxnSpMkLst>
            <pc:docMk/>
            <pc:sldMk cId="3760871201" sldId="432"/>
            <ac:cxnSpMk id="8" creationId="{190976C9-A2B6-45EF-A38F-09544B7A3119}"/>
          </ac:cxnSpMkLst>
        </pc:cxnChg>
        <pc:cxnChg chg="del mod">
          <ac:chgData name="Manish Sharma" userId="b799adb9ba789c8f" providerId="LiveId" clId="{85542208-0B22-4F09-B24B-D38565084939}" dt="2022-06-05T07:42:45.755" v="290" actId="478"/>
          <ac:cxnSpMkLst>
            <pc:docMk/>
            <pc:sldMk cId="3760871201" sldId="432"/>
            <ac:cxnSpMk id="11" creationId="{D0425920-C738-43C4-B80D-8CA5B6ECAD3B}"/>
          </ac:cxnSpMkLst>
        </pc:cxnChg>
        <pc:cxnChg chg="del mod">
          <ac:chgData name="Manish Sharma" userId="b799adb9ba789c8f" providerId="LiveId" clId="{85542208-0B22-4F09-B24B-D38565084939}" dt="2022-06-05T07:42:45.755" v="290" actId="478"/>
          <ac:cxnSpMkLst>
            <pc:docMk/>
            <pc:sldMk cId="3760871201" sldId="432"/>
            <ac:cxnSpMk id="13" creationId="{6C0C7FE9-A7C7-4313-A265-01AEF352E961}"/>
          </ac:cxnSpMkLst>
        </pc:cxnChg>
        <pc:cxnChg chg="add del mod">
          <ac:chgData name="Manish Sharma" userId="b799adb9ba789c8f" providerId="LiveId" clId="{85542208-0B22-4F09-B24B-D38565084939}" dt="2022-06-05T07:46:37.595" v="299" actId="478"/>
          <ac:cxnSpMkLst>
            <pc:docMk/>
            <pc:sldMk cId="3760871201" sldId="432"/>
            <ac:cxnSpMk id="16" creationId="{344A73A0-8937-365B-7335-1B40E4C08F23}"/>
          </ac:cxnSpMkLst>
        </pc:cxnChg>
        <pc:cxnChg chg="add del mod">
          <ac:chgData name="Manish Sharma" userId="b799adb9ba789c8f" providerId="LiveId" clId="{85542208-0B22-4F09-B24B-D38565084939}" dt="2022-06-05T07:46:37.595" v="299" actId="478"/>
          <ac:cxnSpMkLst>
            <pc:docMk/>
            <pc:sldMk cId="3760871201" sldId="432"/>
            <ac:cxnSpMk id="18" creationId="{9D06E2C5-10B7-9DFB-0CCC-DC51F38B7B95}"/>
          </ac:cxnSpMkLst>
        </pc:cxnChg>
        <pc:cxnChg chg="add del mod">
          <ac:chgData name="Manish Sharma" userId="b799adb9ba789c8f" providerId="LiveId" clId="{85542208-0B22-4F09-B24B-D38565084939}" dt="2022-06-05T07:46:37.595" v="299" actId="478"/>
          <ac:cxnSpMkLst>
            <pc:docMk/>
            <pc:sldMk cId="3760871201" sldId="432"/>
            <ac:cxnSpMk id="19" creationId="{322FEC0A-F795-B7C4-70DE-2F66B849F7C0}"/>
          </ac:cxnSpMkLst>
        </pc:cxnChg>
        <pc:cxnChg chg="add del mod">
          <ac:chgData name="Manish Sharma" userId="b799adb9ba789c8f" providerId="LiveId" clId="{85542208-0B22-4F09-B24B-D38565084939}" dt="2022-06-05T07:46:37.595" v="299" actId="478"/>
          <ac:cxnSpMkLst>
            <pc:docMk/>
            <pc:sldMk cId="3760871201" sldId="432"/>
            <ac:cxnSpMk id="20" creationId="{D62CD188-0E36-A5B9-045C-8771C0049509}"/>
          </ac:cxnSpMkLst>
        </pc:cxnChg>
        <pc:cxnChg chg="add mod">
          <ac:chgData name="Manish Sharma" userId="b799adb9ba789c8f" providerId="LiveId" clId="{85542208-0B22-4F09-B24B-D38565084939}" dt="2022-06-05T07:46:48.194" v="300"/>
          <ac:cxnSpMkLst>
            <pc:docMk/>
            <pc:sldMk cId="3760871201" sldId="432"/>
            <ac:cxnSpMk id="23" creationId="{B1C45C25-184D-405F-5228-6F24D492C129}"/>
          </ac:cxnSpMkLst>
        </pc:cxnChg>
        <pc:cxnChg chg="add mod">
          <ac:chgData name="Manish Sharma" userId="b799adb9ba789c8f" providerId="LiveId" clId="{85542208-0B22-4F09-B24B-D38565084939}" dt="2022-06-05T07:46:48.194" v="300"/>
          <ac:cxnSpMkLst>
            <pc:docMk/>
            <pc:sldMk cId="3760871201" sldId="432"/>
            <ac:cxnSpMk id="26" creationId="{46746DFB-8FE0-CEF2-59A7-94B5AED9A4EA}"/>
          </ac:cxnSpMkLst>
        </pc:cxnChg>
        <pc:cxnChg chg="add mod">
          <ac:chgData name="Manish Sharma" userId="b799adb9ba789c8f" providerId="LiveId" clId="{85542208-0B22-4F09-B24B-D38565084939}" dt="2022-06-05T07:46:48.194" v="300"/>
          <ac:cxnSpMkLst>
            <pc:docMk/>
            <pc:sldMk cId="3760871201" sldId="432"/>
            <ac:cxnSpMk id="27" creationId="{CDC56B80-5437-C7E9-3451-5C00DD39A3BB}"/>
          </ac:cxnSpMkLst>
        </pc:cxnChg>
        <pc:cxnChg chg="add mod">
          <ac:chgData name="Manish Sharma" userId="b799adb9ba789c8f" providerId="LiveId" clId="{85542208-0B22-4F09-B24B-D38565084939}" dt="2022-06-05T07:47:22.654" v="301"/>
          <ac:cxnSpMkLst>
            <pc:docMk/>
            <pc:sldMk cId="3760871201" sldId="432"/>
            <ac:cxnSpMk id="30" creationId="{82024334-099E-93D9-6AFE-950BB3278280}"/>
          </ac:cxnSpMkLst>
        </pc:cxnChg>
        <pc:cxnChg chg="add mod">
          <ac:chgData name="Manish Sharma" userId="b799adb9ba789c8f" providerId="LiveId" clId="{85542208-0B22-4F09-B24B-D38565084939}" dt="2022-06-05T07:47:22.654" v="301"/>
          <ac:cxnSpMkLst>
            <pc:docMk/>
            <pc:sldMk cId="3760871201" sldId="432"/>
            <ac:cxnSpMk id="31" creationId="{BC17553A-AF22-42FA-AF50-1AFBC65DBADE}"/>
          </ac:cxnSpMkLst>
        </pc:cxnChg>
        <pc:cxnChg chg="add mod">
          <ac:chgData name="Manish Sharma" userId="b799adb9ba789c8f" providerId="LiveId" clId="{85542208-0B22-4F09-B24B-D38565084939}" dt="2022-06-05T07:47:22.654" v="301"/>
          <ac:cxnSpMkLst>
            <pc:docMk/>
            <pc:sldMk cId="3760871201" sldId="432"/>
            <ac:cxnSpMk id="34" creationId="{29F0DED5-A27E-2DE3-E622-C2961BE6ED1E}"/>
          </ac:cxnSpMkLst>
        </pc:cxnChg>
      </pc:sldChg>
      <pc:sldChg chg="add">
        <pc:chgData name="Manish Sharma" userId="b799adb9ba789c8f" providerId="LiveId" clId="{85542208-0B22-4F09-B24B-D38565084939}" dt="2022-06-05T09:54:15.926" v="304"/>
        <pc:sldMkLst>
          <pc:docMk/>
          <pc:sldMk cId="860196464" sldId="433"/>
        </pc:sldMkLst>
      </pc:sldChg>
      <pc:sldChg chg="del">
        <pc:chgData name="Manish Sharma" userId="b799adb9ba789c8f" providerId="LiveId" clId="{85542208-0B22-4F09-B24B-D38565084939}" dt="2022-06-04T03:25:15.864" v="0" actId="47"/>
        <pc:sldMkLst>
          <pc:docMk/>
          <pc:sldMk cId="3587676661" sldId="433"/>
        </pc:sldMkLst>
      </pc:sldChg>
      <pc:sldChg chg="del">
        <pc:chgData name="Manish Sharma" userId="b799adb9ba789c8f" providerId="LiveId" clId="{85542208-0B22-4F09-B24B-D38565084939}" dt="2022-06-04T03:25:15.864" v="0" actId="47"/>
        <pc:sldMkLst>
          <pc:docMk/>
          <pc:sldMk cId="350782922" sldId="434"/>
        </pc:sldMkLst>
      </pc:sldChg>
      <pc:sldChg chg="addSp delSp modSp new mod">
        <pc:chgData name="Manish Sharma" userId="b799adb9ba789c8f" providerId="LiveId" clId="{85542208-0B22-4F09-B24B-D38565084939}" dt="2022-06-05T10:35:11.935" v="348" actId="20577"/>
        <pc:sldMkLst>
          <pc:docMk/>
          <pc:sldMk cId="3333941658" sldId="434"/>
        </pc:sldMkLst>
        <pc:spChg chg="mod">
          <ac:chgData name="Manish Sharma" userId="b799adb9ba789c8f" providerId="LiveId" clId="{85542208-0B22-4F09-B24B-D38565084939}" dt="2022-06-05T10:35:11.935" v="348" actId="20577"/>
          <ac:spMkLst>
            <pc:docMk/>
            <pc:sldMk cId="3333941658" sldId="434"/>
            <ac:spMk id="2" creationId="{5EC6CE7E-7D26-F45E-49D5-196DDFF3D680}"/>
          </ac:spMkLst>
        </pc:spChg>
        <pc:spChg chg="add del mod">
          <ac:chgData name="Manish Sharma" userId="b799adb9ba789c8f" providerId="LiveId" clId="{85542208-0B22-4F09-B24B-D38565084939}" dt="2022-06-05T10:34:59.345" v="347" actId="33524"/>
          <ac:spMkLst>
            <pc:docMk/>
            <pc:sldMk cId="3333941658" sldId="434"/>
            <ac:spMk id="3" creationId="{A9E3A360-9D6C-6BAD-EBC6-CE479F097603}"/>
          </ac:spMkLst>
        </pc:spChg>
        <pc:spChg chg="add del mod">
          <ac:chgData name="Manish Sharma" userId="b799adb9ba789c8f" providerId="LiveId" clId="{85542208-0B22-4F09-B24B-D38565084939}" dt="2022-06-05T10:34:01.119" v="332"/>
          <ac:spMkLst>
            <pc:docMk/>
            <pc:sldMk cId="3333941658" sldId="434"/>
            <ac:spMk id="4" creationId="{21564314-F16C-D52B-150D-99CFEDD5D76A}"/>
          </ac:spMkLst>
        </pc:spChg>
      </pc:sldChg>
      <pc:sldChg chg="modSp new mod">
        <pc:chgData name="Manish Sharma" userId="b799adb9ba789c8f" providerId="LiveId" clId="{85542208-0B22-4F09-B24B-D38565084939}" dt="2022-06-05T10:37:13.940" v="401" actId="33524"/>
        <pc:sldMkLst>
          <pc:docMk/>
          <pc:sldMk cId="292172318" sldId="435"/>
        </pc:sldMkLst>
        <pc:spChg chg="mod">
          <ac:chgData name="Manish Sharma" userId="b799adb9ba789c8f" providerId="LiveId" clId="{85542208-0B22-4F09-B24B-D38565084939}" dt="2022-06-05T10:36:06.549" v="360"/>
          <ac:spMkLst>
            <pc:docMk/>
            <pc:sldMk cId="292172318" sldId="435"/>
            <ac:spMk id="2" creationId="{89178C51-E06E-44DB-8716-E6D17C1DD6ED}"/>
          </ac:spMkLst>
        </pc:spChg>
        <pc:spChg chg="mod">
          <ac:chgData name="Manish Sharma" userId="b799adb9ba789c8f" providerId="LiveId" clId="{85542208-0B22-4F09-B24B-D38565084939}" dt="2022-06-05T10:37:13.940" v="401" actId="33524"/>
          <ac:spMkLst>
            <pc:docMk/>
            <pc:sldMk cId="292172318" sldId="435"/>
            <ac:spMk id="3" creationId="{A5658F1F-2996-4B92-5088-9CBC3A01BE4D}"/>
          </ac:spMkLst>
        </pc:spChg>
      </pc:sldChg>
      <pc:sldChg chg="del">
        <pc:chgData name="Manish Sharma" userId="b799adb9ba789c8f" providerId="LiveId" clId="{85542208-0B22-4F09-B24B-D38565084939}" dt="2022-06-04T03:25:15.864" v="0" actId="47"/>
        <pc:sldMkLst>
          <pc:docMk/>
          <pc:sldMk cId="814383446" sldId="435"/>
        </pc:sldMkLst>
      </pc:sldChg>
      <pc:sldChg chg="modSp add mod">
        <pc:chgData name="Manish Sharma" userId="b799adb9ba789c8f" providerId="LiveId" clId="{85542208-0B22-4F09-B24B-D38565084939}" dt="2022-06-05T11:26:13.162" v="571" actId="20577"/>
        <pc:sldMkLst>
          <pc:docMk/>
          <pc:sldMk cId="3587676661" sldId="436"/>
        </pc:sldMkLst>
        <pc:spChg chg="mod">
          <ac:chgData name="Manish Sharma" userId="b799adb9ba789c8f" providerId="LiveId" clId="{85542208-0B22-4F09-B24B-D38565084939}" dt="2022-06-05T11:26:13.162" v="571" actId="20577"/>
          <ac:spMkLst>
            <pc:docMk/>
            <pc:sldMk cId="3587676661" sldId="436"/>
            <ac:spMk id="3" creationId="{79C3D550-2D0F-BFC2-F7FE-2E084027B9B0}"/>
          </ac:spMkLst>
        </pc:spChg>
      </pc:sldChg>
    </pc:docChg>
  </pc:docChgLst>
  <pc:docChgLst>
    <pc:chgData name="Manish Sharma" userId="b799adb9ba789c8f" providerId="LiveId" clId="{9299F720-AD1B-4DE8-AE41-CCAD55DAB69C}"/>
    <pc:docChg chg="undo redo custSel addSld delSld modSld sldOrd">
      <pc:chgData name="Manish Sharma" userId="b799adb9ba789c8f" providerId="LiveId" clId="{9299F720-AD1B-4DE8-AE41-CCAD55DAB69C}" dt="2021-11-29T07:32:08.578" v="2439"/>
      <pc:docMkLst>
        <pc:docMk/>
      </pc:docMkLst>
      <pc:sldChg chg="add">
        <pc:chgData name="Manish Sharma" userId="b799adb9ba789c8f" providerId="LiveId" clId="{9299F720-AD1B-4DE8-AE41-CCAD55DAB69C}" dt="2021-11-22T07:21:16.847" v="754"/>
        <pc:sldMkLst>
          <pc:docMk/>
          <pc:sldMk cId="0" sldId="269"/>
        </pc:sldMkLst>
      </pc:sldChg>
      <pc:sldChg chg="add">
        <pc:chgData name="Manish Sharma" userId="b799adb9ba789c8f" providerId="LiveId" clId="{9299F720-AD1B-4DE8-AE41-CCAD55DAB69C}" dt="2021-11-22T07:21:16.847" v="754"/>
        <pc:sldMkLst>
          <pc:docMk/>
          <pc:sldMk cId="354889720" sldId="272"/>
        </pc:sldMkLst>
      </pc:sldChg>
      <pc:sldChg chg="add">
        <pc:chgData name="Manish Sharma" userId="b799adb9ba789c8f" providerId="LiveId" clId="{9299F720-AD1B-4DE8-AE41-CCAD55DAB69C}" dt="2021-11-22T07:21:16.847" v="754"/>
        <pc:sldMkLst>
          <pc:docMk/>
          <pc:sldMk cId="1041794992" sldId="274"/>
        </pc:sldMkLst>
      </pc:sldChg>
      <pc:sldChg chg="add">
        <pc:chgData name="Manish Sharma" userId="b799adb9ba789c8f" providerId="LiveId" clId="{9299F720-AD1B-4DE8-AE41-CCAD55DAB69C}" dt="2021-11-22T07:21:16.847" v="754"/>
        <pc:sldMkLst>
          <pc:docMk/>
          <pc:sldMk cId="1929096108" sldId="275"/>
        </pc:sldMkLst>
      </pc:sldChg>
      <pc:sldChg chg="delSp add setBg delDesignElem">
        <pc:chgData name="Manish Sharma" userId="b799adb9ba789c8f" providerId="LiveId" clId="{9299F720-AD1B-4DE8-AE41-CCAD55DAB69C}" dt="2021-11-22T07:21:16.847" v="754"/>
        <pc:sldMkLst>
          <pc:docMk/>
          <pc:sldMk cId="1327294765" sldId="276"/>
        </pc:sldMkLst>
        <pc:spChg chg="del">
          <ac:chgData name="Manish Sharma" userId="b799adb9ba789c8f" providerId="LiveId" clId="{9299F720-AD1B-4DE8-AE41-CCAD55DAB69C}" dt="2021-11-22T07:21:16.847" v="754"/>
          <ac:spMkLst>
            <pc:docMk/>
            <pc:sldMk cId="1327294765" sldId="276"/>
            <ac:spMk id="9" creationId="{5E39A796-BE83-48B1-B33F-35C4A32AAB57}"/>
          </ac:spMkLst>
        </pc:spChg>
        <pc:spChg chg="del">
          <ac:chgData name="Manish Sharma" userId="b799adb9ba789c8f" providerId="LiveId" clId="{9299F720-AD1B-4DE8-AE41-CCAD55DAB69C}" dt="2021-11-22T07:21:16.847" v="754"/>
          <ac:spMkLst>
            <pc:docMk/>
            <pc:sldMk cId="1327294765" sldId="276"/>
            <ac:spMk id="11" creationId="{72F84B47-E267-4194-8194-831DB7B5547F}"/>
          </ac:spMkLst>
        </pc:spChg>
      </pc:sldChg>
      <pc:sldChg chg="add">
        <pc:chgData name="Manish Sharma" userId="b799adb9ba789c8f" providerId="LiveId" clId="{9299F720-AD1B-4DE8-AE41-CCAD55DAB69C}" dt="2021-11-22T10:57:05.497" v="758"/>
        <pc:sldMkLst>
          <pc:docMk/>
          <pc:sldMk cId="1476634141" sldId="277"/>
        </pc:sldMkLst>
      </pc:sldChg>
      <pc:sldChg chg="add">
        <pc:chgData name="Manish Sharma" userId="b799adb9ba789c8f" providerId="LiveId" clId="{9299F720-AD1B-4DE8-AE41-CCAD55DAB69C}" dt="2021-11-23T03:43:00.484" v="760"/>
        <pc:sldMkLst>
          <pc:docMk/>
          <pc:sldMk cId="3742683978" sldId="278"/>
        </pc:sldMkLst>
      </pc:sldChg>
      <pc:sldChg chg="add">
        <pc:chgData name="Manish Sharma" userId="b799adb9ba789c8f" providerId="LiveId" clId="{9299F720-AD1B-4DE8-AE41-CCAD55DAB69C}" dt="2021-11-22T07:21:16.847" v="754"/>
        <pc:sldMkLst>
          <pc:docMk/>
          <pc:sldMk cId="3722122107" sldId="280"/>
        </pc:sldMkLst>
      </pc:sldChg>
      <pc:sldChg chg="add">
        <pc:chgData name="Manish Sharma" userId="b799adb9ba789c8f" providerId="LiveId" clId="{9299F720-AD1B-4DE8-AE41-CCAD55DAB69C}" dt="2021-11-22T07:21:16.847" v="754"/>
        <pc:sldMkLst>
          <pc:docMk/>
          <pc:sldMk cId="1870224024" sldId="281"/>
        </pc:sldMkLst>
      </pc:sldChg>
      <pc:sldChg chg="add">
        <pc:chgData name="Manish Sharma" userId="b799adb9ba789c8f" providerId="LiveId" clId="{9299F720-AD1B-4DE8-AE41-CCAD55DAB69C}" dt="2021-11-24T05:03:45.944" v="1536"/>
        <pc:sldMkLst>
          <pc:docMk/>
          <pc:sldMk cId="2868707546" sldId="282"/>
        </pc:sldMkLst>
      </pc:sldChg>
      <pc:sldChg chg="add">
        <pc:chgData name="Manish Sharma" userId="b799adb9ba789c8f" providerId="LiveId" clId="{9299F720-AD1B-4DE8-AE41-CCAD55DAB69C}" dt="2021-11-23T05:33:29.962" v="763"/>
        <pc:sldMkLst>
          <pc:docMk/>
          <pc:sldMk cId="4112244625" sldId="283"/>
        </pc:sldMkLst>
      </pc:sldChg>
      <pc:sldChg chg="add">
        <pc:chgData name="Manish Sharma" userId="b799adb9ba789c8f" providerId="LiveId" clId="{9299F720-AD1B-4DE8-AE41-CCAD55DAB69C}" dt="2021-11-23T05:33:29.962" v="763"/>
        <pc:sldMkLst>
          <pc:docMk/>
          <pc:sldMk cId="3526466874" sldId="284"/>
        </pc:sldMkLst>
      </pc:sldChg>
      <pc:sldChg chg="addSp delSp add mod setBg delDesignElem">
        <pc:chgData name="Manish Sharma" userId="b799adb9ba789c8f" providerId="LiveId" clId="{9299F720-AD1B-4DE8-AE41-CCAD55DAB69C}" dt="2021-11-23T05:33:38.691" v="764" actId="26606"/>
        <pc:sldMkLst>
          <pc:docMk/>
          <pc:sldMk cId="3130506059" sldId="285"/>
        </pc:sldMkLst>
        <pc:spChg chg="del">
          <ac:chgData name="Manish Sharma" userId="b799adb9ba789c8f" providerId="LiveId" clId="{9299F720-AD1B-4DE8-AE41-CCAD55DAB69C}" dt="2021-11-23T05:33:29.962" v="763"/>
          <ac:spMkLst>
            <pc:docMk/>
            <pc:sldMk cId="3130506059" sldId="285"/>
            <ac:spMk id="8" creationId="{A4AC5506-6312-4701-8D3C-40187889A947}"/>
          </ac:spMkLst>
        </pc:spChg>
        <pc:spChg chg="add">
          <ac:chgData name="Manish Sharma" userId="b799adb9ba789c8f" providerId="LiveId" clId="{9299F720-AD1B-4DE8-AE41-CCAD55DAB69C}" dt="2021-11-23T05:33:38.691" v="764" actId="26606"/>
          <ac:spMkLst>
            <pc:docMk/>
            <pc:sldMk cId="3130506059" sldId="285"/>
            <ac:spMk id="9" creationId="{A4AC5506-6312-4701-8D3C-40187889A947}"/>
          </ac:spMkLst>
        </pc:spChg>
      </pc:sldChg>
      <pc:sldChg chg="addSp delSp add mod setBg delDesignElem">
        <pc:chgData name="Manish Sharma" userId="b799adb9ba789c8f" providerId="LiveId" clId="{9299F720-AD1B-4DE8-AE41-CCAD55DAB69C}" dt="2021-11-23T05:33:46.038" v="765" actId="26606"/>
        <pc:sldMkLst>
          <pc:docMk/>
          <pc:sldMk cId="1121659111" sldId="286"/>
        </pc:sldMkLst>
        <pc:spChg chg="del">
          <ac:chgData name="Manish Sharma" userId="b799adb9ba789c8f" providerId="LiveId" clId="{9299F720-AD1B-4DE8-AE41-CCAD55DAB69C}" dt="2021-11-23T05:33:29.962" v="763"/>
          <ac:spMkLst>
            <pc:docMk/>
            <pc:sldMk cId="1121659111" sldId="286"/>
            <ac:spMk id="10" creationId="{D4771268-CB57-404A-9271-370EB28F6090}"/>
          </ac:spMkLst>
        </pc:spChg>
        <pc:spChg chg="add">
          <ac:chgData name="Manish Sharma" userId="b799adb9ba789c8f" providerId="LiveId" clId="{9299F720-AD1B-4DE8-AE41-CCAD55DAB69C}" dt="2021-11-23T05:33:46.038" v="765" actId="26606"/>
          <ac:spMkLst>
            <pc:docMk/>
            <pc:sldMk cId="1121659111" sldId="286"/>
            <ac:spMk id="13" creationId="{D4771268-CB57-404A-9271-370EB28F6090}"/>
          </ac:spMkLst>
        </pc:spChg>
      </pc:sldChg>
      <pc:sldChg chg="add">
        <pc:chgData name="Manish Sharma" userId="b799adb9ba789c8f" providerId="LiveId" clId="{9299F720-AD1B-4DE8-AE41-CCAD55DAB69C}" dt="2021-11-24T06:47:59.089" v="1539"/>
        <pc:sldMkLst>
          <pc:docMk/>
          <pc:sldMk cId="3166340807" sldId="287"/>
        </pc:sldMkLst>
      </pc:sldChg>
      <pc:sldChg chg="add">
        <pc:chgData name="Manish Sharma" userId="b799adb9ba789c8f" providerId="LiveId" clId="{9299F720-AD1B-4DE8-AE41-CCAD55DAB69C}" dt="2021-11-22T10:57:05.497" v="758"/>
        <pc:sldMkLst>
          <pc:docMk/>
          <pc:sldMk cId="4016984177" sldId="288"/>
        </pc:sldMkLst>
      </pc:sldChg>
      <pc:sldChg chg="addSp delSp add mod setBg delDesignElem">
        <pc:chgData name="Manish Sharma" userId="b799adb9ba789c8f" providerId="LiveId" clId="{9299F720-AD1B-4DE8-AE41-CCAD55DAB69C}" dt="2021-11-22T10:57:17.377" v="759" actId="26606"/>
        <pc:sldMkLst>
          <pc:docMk/>
          <pc:sldMk cId="4019827636" sldId="289"/>
        </pc:sldMkLst>
        <pc:spChg chg="add">
          <ac:chgData name="Manish Sharma" userId="b799adb9ba789c8f" providerId="LiveId" clId="{9299F720-AD1B-4DE8-AE41-CCAD55DAB69C}" dt="2021-11-22T10:57:17.377" v="759" actId="26606"/>
          <ac:spMkLst>
            <pc:docMk/>
            <pc:sldMk cId="4019827636" sldId="289"/>
            <ac:spMk id="6" creationId="{D4771268-CB57-404A-9271-370EB28F6090}"/>
          </ac:spMkLst>
        </pc:spChg>
        <pc:spChg chg="del">
          <ac:chgData name="Manish Sharma" userId="b799adb9ba789c8f" providerId="LiveId" clId="{9299F720-AD1B-4DE8-AE41-CCAD55DAB69C}" dt="2021-11-22T10:57:05.497" v="758"/>
          <ac:spMkLst>
            <pc:docMk/>
            <pc:sldMk cId="4019827636" sldId="289"/>
            <ac:spMk id="9" creationId="{D4771268-CB57-404A-9271-370EB28F6090}"/>
          </ac:spMkLst>
        </pc:spChg>
      </pc:sldChg>
      <pc:sldChg chg="add">
        <pc:chgData name="Manish Sharma" userId="b799adb9ba789c8f" providerId="LiveId" clId="{9299F720-AD1B-4DE8-AE41-CCAD55DAB69C}" dt="2021-11-22T07:21:16.847" v="754"/>
        <pc:sldMkLst>
          <pc:docMk/>
          <pc:sldMk cId="4234741750" sldId="290"/>
        </pc:sldMkLst>
      </pc:sldChg>
      <pc:sldChg chg="addSp delSp modSp add mod setBg delDesignElem">
        <pc:chgData name="Manish Sharma" userId="b799adb9ba789c8f" providerId="LiveId" clId="{9299F720-AD1B-4DE8-AE41-CCAD55DAB69C}" dt="2021-11-22T10:56:39.437" v="756" actId="27614"/>
        <pc:sldMkLst>
          <pc:docMk/>
          <pc:sldMk cId="3252480271" sldId="291"/>
        </pc:sldMkLst>
        <pc:spChg chg="add">
          <ac:chgData name="Manish Sharma" userId="b799adb9ba789c8f" providerId="LiveId" clId="{9299F720-AD1B-4DE8-AE41-CCAD55DAB69C}" dt="2021-11-22T10:56:35.345" v="755" actId="26606"/>
          <ac:spMkLst>
            <pc:docMk/>
            <pc:sldMk cId="3252480271" sldId="291"/>
            <ac:spMk id="16" creationId="{A4AC5506-6312-4701-8D3C-40187889A947}"/>
          </ac:spMkLst>
        </pc:spChg>
        <pc:spChg chg="del">
          <ac:chgData name="Manish Sharma" userId="b799adb9ba789c8f" providerId="LiveId" clId="{9299F720-AD1B-4DE8-AE41-CCAD55DAB69C}" dt="2021-11-22T07:21:16.847" v="754"/>
          <ac:spMkLst>
            <pc:docMk/>
            <pc:sldMk cId="3252480271" sldId="291"/>
            <ac:spMk id="19" creationId="{A4AC5506-6312-4701-8D3C-40187889A947}"/>
          </ac:spMkLst>
        </pc:spChg>
        <pc:picChg chg="mod">
          <ac:chgData name="Manish Sharma" userId="b799adb9ba789c8f" providerId="LiveId" clId="{9299F720-AD1B-4DE8-AE41-CCAD55DAB69C}" dt="2021-11-22T10:56:39.437" v="756" actId="27614"/>
          <ac:picMkLst>
            <pc:docMk/>
            <pc:sldMk cId="3252480271" sldId="291"/>
            <ac:picMk id="14" creationId="{6C05340D-8FDD-488B-B517-22572644CC52}"/>
          </ac:picMkLst>
        </pc:picChg>
      </pc:sldChg>
      <pc:sldChg chg="add">
        <pc:chgData name="Manish Sharma" userId="b799adb9ba789c8f" providerId="LiveId" clId="{9299F720-AD1B-4DE8-AE41-CCAD55DAB69C}" dt="2021-11-24T09:37:49.179" v="1953"/>
        <pc:sldMkLst>
          <pc:docMk/>
          <pc:sldMk cId="4049329401" sldId="292"/>
        </pc:sldMkLst>
      </pc:sldChg>
      <pc:sldChg chg="add">
        <pc:chgData name="Manish Sharma" userId="b799adb9ba789c8f" providerId="LiveId" clId="{9299F720-AD1B-4DE8-AE41-CCAD55DAB69C}" dt="2021-11-25T03:54:14.960" v="2133"/>
        <pc:sldMkLst>
          <pc:docMk/>
          <pc:sldMk cId="2791508209" sldId="295"/>
        </pc:sldMkLst>
      </pc:sldChg>
      <pc:sldChg chg="add">
        <pc:chgData name="Manish Sharma" userId="b799adb9ba789c8f" providerId="LiveId" clId="{9299F720-AD1B-4DE8-AE41-CCAD55DAB69C}" dt="2021-11-25T08:01:43.509" v="2144"/>
        <pc:sldMkLst>
          <pc:docMk/>
          <pc:sldMk cId="3655672511" sldId="297"/>
        </pc:sldMkLst>
      </pc:sldChg>
      <pc:sldChg chg="add">
        <pc:chgData name="Manish Sharma" userId="b799adb9ba789c8f" providerId="LiveId" clId="{9299F720-AD1B-4DE8-AE41-CCAD55DAB69C}" dt="2021-11-25T10:41:57.343" v="2146"/>
        <pc:sldMkLst>
          <pc:docMk/>
          <pc:sldMk cId="2048991383" sldId="298"/>
        </pc:sldMkLst>
      </pc:sldChg>
      <pc:sldChg chg="add">
        <pc:chgData name="Manish Sharma" userId="b799adb9ba789c8f" providerId="LiveId" clId="{9299F720-AD1B-4DE8-AE41-CCAD55DAB69C}" dt="2021-11-26T04:28:26.448" v="2149"/>
        <pc:sldMkLst>
          <pc:docMk/>
          <pc:sldMk cId="2680455687" sldId="299"/>
        </pc:sldMkLst>
      </pc:sldChg>
      <pc:sldChg chg="add">
        <pc:chgData name="Manish Sharma" userId="b799adb9ba789c8f" providerId="LiveId" clId="{9299F720-AD1B-4DE8-AE41-CCAD55DAB69C}" dt="2021-11-26T10:14:25.247" v="2185"/>
        <pc:sldMkLst>
          <pc:docMk/>
          <pc:sldMk cId="551039886" sldId="300"/>
        </pc:sldMkLst>
      </pc:sldChg>
      <pc:sldChg chg="add">
        <pc:chgData name="Manish Sharma" userId="b799adb9ba789c8f" providerId="LiveId" clId="{9299F720-AD1B-4DE8-AE41-CCAD55DAB69C}" dt="2021-11-26T11:31:30.511" v="2391"/>
        <pc:sldMkLst>
          <pc:docMk/>
          <pc:sldMk cId="631516676" sldId="301"/>
        </pc:sldMkLst>
      </pc:sldChg>
      <pc:sldChg chg="modSp add mod">
        <pc:chgData name="Manish Sharma" userId="b799adb9ba789c8f" providerId="LiveId" clId="{9299F720-AD1B-4DE8-AE41-CCAD55DAB69C}" dt="2021-11-22T04:22:55.757" v="26" actId="20577"/>
        <pc:sldMkLst>
          <pc:docMk/>
          <pc:sldMk cId="1440802295" sldId="307"/>
        </pc:sldMkLst>
        <pc:spChg chg="mod">
          <ac:chgData name="Manish Sharma" userId="b799adb9ba789c8f" providerId="LiveId" clId="{9299F720-AD1B-4DE8-AE41-CCAD55DAB69C}" dt="2021-11-22T04:22:55.757" v="26" actId="20577"/>
          <ac:spMkLst>
            <pc:docMk/>
            <pc:sldMk cId="1440802295" sldId="307"/>
            <ac:spMk id="3" creationId="{089CC8D7-F603-4D60-B49E-BA0BCA93B9FC}"/>
          </ac:spMkLst>
        </pc:spChg>
      </pc:sldChg>
      <pc:sldChg chg="addSp delSp modSp new mod">
        <pc:chgData name="Manish Sharma" userId="b799adb9ba789c8f" providerId="LiveId" clId="{9299F720-AD1B-4DE8-AE41-CCAD55DAB69C}" dt="2021-11-22T04:59:52.571" v="128" actId="1076"/>
        <pc:sldMkLst>
          <pc:docMk/>
          <pc:sldMk cId="1385470561" sldId="308"/>
        </pc:sldMkLst>
        <pc:spChg chg="mod">
          <ac:chgData name="Manish Sharma" userId="b799adb9ba789c8f" providerId="LiveId" clId="{9299F720-AD1B-4DE8-AE41-CCAD55DAB69C}" dt="2021-11-22T04:59:44.534" v="127" actId="1076"/>
          <ac:spMkLst>
            <pc:docMk/>
            <pc:sldMk cId="1385470561" sldId="308"/>
            <ac:spMk id="2" creationId="{955C6B59-62CE-43E4-A2EA-B1E9586F02F5}"/>
          </ac:spMkLst>
        </pc:spChg>
        <pc:spChg chg="del">
          <ac:chgData name="Manish Sharma" userId="b799adb9ba789c8f" providerId="LiveId" clId="{9299F720-AD1B-4DE8-AE41-CCAD55DAB69C}" dt="2021-11-22T04:35:24.714" v="35" actId="478"/>
          <ac:spMkLst>
            <pc:docMk/>
            <pc:sldMk cId="1385470561" sldId="308"/>
            <ac:spMk id="3" creationId="{2DF48A2A-BC9D-44A7-B35E-73B4C749AE16}"/>
          </ac:spMkLst>
        </pc:spChg>
        <pc:spChg chg="add mod">
          <ac:chgData name="Manish Sharma" userId="b799adb9ba789c8f" providerId="LiveId" clId="{9299F720-AD1B-4DE8-AE41-CCAD55DAB69C}" dt="2021-11-22T04:59:52.571" v="128" actId="1076"/>
          <ac:spMkLst>
            <pc:docMk/>
            <pc:sldMk cId="1385470561" sldId="308"/>
            <ac:spMk id="4" creationId="{CB99847D-3804-452B-ABE5-A3E7BD4E22CF}"/>
          </ac:spMkLst>
        </pc:spChg>
        <pc:spChg chg="add mod">
          <ac:chgData name="Manish Sharma" userId="b799adb9ba789c8f" providerId="LiveId" clId="{9299F720-AD1B-4DE8-AE41-CCAD55DAB69C}" dt="2021-11-22T04:59:52.571" v="128" actId="1076"/>
          <ac:spMkLst>
            <pc:docMk/>
            <pc:sldMk cId="1385470561" sldId="308"/>
            <ac:spMk id="5" creationId="{5D801E28-1633-4FB5-B849-E61E9F114C19}"/>
          </ac:spMkLst>
        </pc:spChg>
        <pc:spChg chg="add mod">
          <ac:chgData name="Manish Sharma" userId="b799adb9ba789c8f" providerId="LiveId" clId="{9299F720-AD1B-4DE8-AE41-CCAD55DAB69C}" dt="2021-11-22T04:59:52.571" v="128" actId="1076"/>
          <ac:spMkLst>
            <pc:docMk/>
            <pc:sldMk cId="1385470561" sldId="308"/>
            <ac:spMk id="6" creationId="{A9014BAA-8680-489C-B41F-B677C8A9D40E}"/>
          </ac:spMkLst>
        </pc:spChg>
        <pc:spChg chg="add mod">
          <ac:chgData name="Manish Sharma" userId="b799adb9ba789c8f" providerId="LiveId" clId="{9299F720-AD1B-4DE8-AE41-CCAD55DAB69C}" dt="2021-11-22T04:59:52.571" v="128" actId="1076"/>
          <ac:spMkLst>
            <pc:docMk/>
            <pc:sldMk cId="1385470561" sldId="308"/>
            <ac:spMk id="7" creationId="{85A23E64-065E-406B-944B-221E4FD2CF38}"/>
          </ac:spMkLst>
        </pc:spChg>
        <pc:spChg chg="add mod">
          <ac:chgData name="Manish Sharma" userId="b799adb9ba789c8f" providerId="LiveId" clId="{9299F720-AD1B-4DE8-AE41-CCAD55DAB69C}" dt="2021-11-22T04:59:52.571" v="128" actId="1076"/>
          <ac:spMkLst>
            <pc:docMk/>
            <pc:sldMk cId="1385470561" sldId="308"/>
            <ac:spMk id="8" creationId="{379FCE82-1D13-4CC0-98EC-06BEB87D4291}"/>
          </ac:spMkLst>
        </pc:spChg>
        <pc:spChg chg="add mod">
          <ac:chgData name="Manish Sharma" userId="b799adb9ba789c8f" providerId="LiveId" clId="{9299F720-AD1B-4DE8-AE41-CCAD55DAB69C}" dt="2021-11-22T04:56:05.946" v="122" actId="20577"/>
          <ac:spMkLst>
            <pc:docMk/>
            <pc:sldMk cId="1385470561" sldId="308"/>
            <ac:spMk id="17" creationId="{B794694B-77AE-4194-BC8A-C3307BDA0038}"/>
          </ac:spMkLst>
        </pc:spChg>
        <pc:spChg chg="add mod">
          <ac:chgData name="Manish Sharma" userId="b799adb9ba789c8f" providerId="LiveId" clId="{9299F720-AD1B-4DE8-AE41-CCAD55DAB69C}" dt="2021-11-22T04:37:35.889" v="104" actId="20577"/>
          <ac:spMkLst>
            <pc:docMk/>
            <pc:sldMk cId="1385470561" sldId="308"/>
            <ac:spMk id="18" creationId="{07D8EBD9-A3FD-4AED-9B7D-52D2CA3DEBF9}"/>
          </ac:spMkLst>
        </pc:spChg>
        <pc:spChg chg="add mod">
          <ac:chgData name="Manish Sharma" userId="b799adb9ba789c8f" providerId="LiveId" clId="{9299F720-AD1B-4DE8-AE41-CCAD55DAB69C}" dt="2021-11-22T04:56:13.219" v="125" actId="20577"/>
          <ac:spMkLst>
            <pc:docMk/>
            <pc:sldMk cId="1385470561" sldId="308"/>
            <ac:spMk id="19" creationId="{30993A66-8322-4AD3-A5B9-2CA659FC671C}"/>
          </ac:spMkLst>
        </pc:spChg>
        <pc:spChg chg="add mod">
          <ac:chgData name="Manish Sharma" userId="b799adb9ba789c8f" providerId="LiveId" clId="{9299F720-AD1B-4DE8-AE41-CCAD55DAB69C}" dt="2021-11-22T04:37:19.054" v="94" actId="20577"/>
          <ac:spMkLst>
            <pc:docMk/>
            <pc:sldMk cId="1385470561" sldId="308"/>
            <ac:spMk id="20" creationId="{91703674-9299-49BA-9038-251F7C9311AB}"/>
          </ac:spMkLst>
        </pc:spChg>
        <pc:spChg chg="add mod">
          <ac:chgData name="Manish Sharma" userId="b799adb9ba789c8f" providerId="LiveId" clId="{9299F720-AD1B-4DE8-AE41-CCAD55DAB69C}" dt="2021-11-22T04:37:08.348" v="76" actId="1076"/>
          <ac:spMkLst>
            <pc:docMk/>
            <pc:sldMk cId="1385470561" sldId="308"/>
            <ac:spMk id="21" creationId="{12603915-B59D-405A-B7F8-40C32C8DAC54}"/>
          </ac:spMkLst>
        </pc:spChg>
        <pc:cxnChg chg="add mod">
          <ac:chgData name="Manish Sharma" userId="b799adb9ba789c8f" providerId="LiveId" clId="{9299F720-AD1B-4DE8-AE41-CCAD55DAB69C}" dt="2021-11-22T04:59:52.571" v="128" actId="1076"/>
          <ac:cxnSpMkLst>
            <pc:docMk/>
            <pc:sldMk cId="1385470561" sldId="308"/>
            <ac:cxnSpMk id="10" creationId="{15AF5826-BDD6-468B-8C51-63DF531DEECC}"/>
          </ac:cxnSpMkLst>
        </pc:cxnChg>
        <pc:cxnChg chg="add mod">
          <ac:chgData name="Manish Sharma" userId="b799adb9ba789c8f" providerId="LiveId" clId="{9299F720-AD1B-4DE8-AE41-CCAD55DAB69C}" dt="2021-11-22T04:59:52.571" v="128" actId="1076"/>
          <ac:cxnSpMkLst>
            <pc:docMk/>
            <pc:sldMk cId="1385470561" sldId="308"/>
            <ac:cxnSpMk id="12" creationId="{D5AF05EE-01A7-4F87-974B-91EF9A426FA9}"/>
          </ac:cxnSpMkLst>
        </pc:cxnChg>
        <pc:cxnChg chg="add mod">
          <ac:chgData name="Manish Sharma" userId="b799adb9ba789c8f" providerId="LiveId" clId="{9299F720-AD1B-4DE8-AE41-CCAD55DAB69C}" dt="2021-11-22T04:59:52.571" v="128" actId="1076"/>
          <ac:cxnSpMkLst>
            <pc:docMk/>
            <pc:sldMk cId="1385470561" sldId="308"/>
            <ac:cxnSpMk id="14" creationId="{6E680EA4-9A15-4DAD-ABF2-DE75FEFC8A69}"/>
          </ac:cxnSpMkLst>
        </pc:cxnChg>
        <pc:cxnChg chg="add mod">
          <ac:chgData name="Manish Sharma" userId="b799adb9ba789c8f" providerId="LiveId" clId="{9299F720-AD1B-4DE8-AE41-CCAD55DAB69C}" dt="2021-11-22T04:59:52.571" v="128" actId="1076"/>
          <ac:cxnSpMkLst>
            <pc:docMk/>
            <pc:sldMk cId="1385470561" sldId="308"/>
            <ac:cxnSpMk id="16" creationId="{4A420968-C085-46B2-A625-31FE698C708E}"/>
          </ac:cxnSpMkLst>
        </pc:cxnChg>
        <pc:cxnChg chg="add mod">
          <ac:chgData name="Manish Sharma" userId="b799adb9ba789c8f" providerId="LiveId" clId="{9299F720-AD1B-4DE8-AE41-CCAD55DAB69C}" dt="2021-11-22T04:37:08.348" v="76" actId="1076"/>
          <ac:cxnSpMkLst>
            <pc:docMk/>
            <pc:sldMk cId="1385470561" sldId="308"/>
            <ac:cxnSpMk id="22" creationId="{BC72539F-22C2-49F3-AEB6-31BD5419D9C5}"/>
          </ac:cxnSpMkLst>
        </pc:cxnChg>
        <pc:cxnChg chg="add mod">
          <ac:chgData name="Manish Sharma" userId="b799adb9ba789c8f" providerId="LiveId" clId="{9299F720-AD1B-4DE8-AE41-CCAD55DAB69C}" dt="2021-11-22T04:37:08.348" v="76" actId="1076"/>
          <ac:cxnSpMkLst>
            <pc:docMk/>
            <pc:sldMk cId="1385470561" sldId="308"/>
            <ac:cxnSpMk id="23" creationId="{B469D434-12B9-49BF-BD9B-9E5AE4E9331F}"/>
          </ac:cxnSpMkLst>
        </pc:cxnChg>
        <pc:cxnChg chg="add mod">
          <ac:chgData name="Manish Sharma" userId="b799adb9ba789c8f" providerId="LiveId" clId="{9299F720-AD1B-4DE8-AE41-CCAD55DAB69C}" dt="2021-11-22T04:37:08.348" v="76" actId="1076"/>
          <ac:cxnSpMkLst>
            <pc:docMk/>
            <pc:sldMk cId="1385470561" sldId="308"/>
            <ac:cxnSpMk id="24" creationId="{FF5B59F9-C231-4967-8CD3-0EF8A420464A}"/>
          </ac:cxnSpMkLst>
        </pc:cxnChg>
        <pc:cxnChg chg="add mod">
          <ac:chgData name="Manish Sharma" userId="b799adb9ba789c8f" providerId="LiveId" clId="{9299F720-AD1B-4DE8-AE41-CCAD55DAB69C}" dt="2021-11-22T04:37:08.348" v="76" actId="1076"/>
          <ac:cxnSpMkLst>
            <pc:docMk/>
            <pc:sldMk cId="1385470561" sldId="308"/>
            <ac:cxnSpMk id="25" creationId="{46584824-1ADD-4027-83C8-73BFBB1B0B5B}"/>
          </ac:cxnSpMkLst>
        </pc:cxnChg>
      </pc:sldChg>
      <pc:sldChg chg="add">
        <pc:chgData name="Manish Sharma" userId="b799adb9ba789c8f" providerId="LiveId" clId="{9299F720-AD1B-4DE8-AE41-CCAD55DAB69C}" dt="2021-11-22T05:01:21.766" v="129"/>
        <pc:sldMkLst>
          <pc:docMk/>
          <pc:sldMk cId="1222050639" sldId="309"/>
        </pc:sldMkLst>
      </pc:sldChg>
      <pc:sldChg chg="add">
        <pc:chgData name="Manish Sharma" userId="b799adb9ba789c8f" providerId="LiveId" clId="{9299F720-AD1B-4DE8-AE41-CCAD55DAB69C}" dt="2021-11-22T05:03:44.827" v="130"/>
        <pc:sldMkLst>
          <pc:docMk/>
          <pc:sldMk cId="154785864" sldId="310"/>
        </pc:sldMkLst>
      </pc:sldChg>
      <pc:sldChg chg="add">
        <pc:chgData name="Manish Sharma" userId="b799adb9ba789c8f" providerId="LiveId" clId="{9299F720-AD1B-4DE8-AE41-CCAD55DAB69C}" dt="2021-11-22T05:03:44.827" v="130"/>
        <pc:sldMkLst>
          <pc:docMk/>
          <pc:sldMk cId="600639858" sldId="311"/>
        </pc:sldMkLst>
      </pc:sldChg>
      <pc:sldChg chg="addSp modSp new mod modClrScheme chgLayout">
        <pc:chgData name="Manish Sharma" userId="b799adb9ba789c8f" providerId="LiveId" clId="{9299F720-AD1B-4DE8-AE41-CCAD55DAB69C}" dt="2021-11-22T05:05:38.390" v="226" actId="20577"/>
        <pc:sldMkLst>
          <pc:docMk/>
          <pc:sldMk cId="2719420891" sldId="312"/>
        </pc:sldMkLst>
        <pc:spChg chg="add mod">
          <ac:chgData name="Manish Sharma" userId="b799adb9ba789c8f" providerId="LiveId" clId="{9299F720-AD1B-4DE8-AE41-CCAD55DAB69C}" dt="2021-11-22T05:04:37.032" v="142" actId="20577"/>
          <ac:spMkLst>
            <pc:docMk/>
            <pc:sldMk cId="2719420891" sldId="312"/>
            <ac:spMk id="2" creationId="{AE7BACC2-C720-4BAB-93AB-411958DEE1B5}"/>
          </ac:spMkLst>
        </pc:spChg>
        <pc:spChg chg="add mod">
          <ac:chgData name="Manish Sharma" userId="b799adb9ba789c8f" providerId="LiveId" clId="{9299F720-AD1B-4DE8-AE41-CCAD55DAB69C}" dt="2021-11-22T05:05:38.390" v="226" actId="20577"/>
          <ac:spMkLst>
            <pc:docMk/>
            <pc:sldMk cId="2719420891" sldId="312"/>
            <ac:spMk id="3" creationId="{D5641AC2-D75F-4078-B9B3-99EC7306A8FE}"/>
          </ac:spMkLst>
        </pc:spChg>
      </pc:sldChg>
      <pc:sldChg chg="addSp delSp modSp new mod ord">
        <pc:chgData name="Manish Sharma" userId="b799adb9ba789c8f" providerId="LiveId" clId="{9299F720-AD1B-4DE8-AE41-CCAD55DAB69C}" dt="2021-11-22T05:40:39.353" v="570" actId="14100"/>
        <pc:sldMkLst>
          <pc:docMk/>
          <pc:sldMk cId="4142986020" sldId="313"/>
        </pc:sldMkLst>
        <pc:spChg chg="del">
          <ac:chgData name="Manish Sharma" userId="b799adb9ba789c8f" providerId="LiveId" clId="{9299F720-AD1B-4DE8-AE41-CCAD55DAB69C}" dt="2021-11-22T05:06:06.771" v="228" actId="478"/>
          <ac:spMkLst>
            <pc:docMk/>
            <pc:sldMk cId="4142986020" sldId="313"/>
            <ac:spMk id="2" creationId="{7081F2C8-66BB-479A-B14F-AB13173282A5}"/>
          </ac:spMkLst>
        </pc:spChg>
        <pc:spChg chg="del">
          <ac:chgData name="Manish Sharma" userId="b799adb9ba789c8f" providerId="LiveId" clId="{9299F720-AD1B-4DE8-AE41-CCAD55DAB69C}" dt="2021-11-22T05:06:06.771" v="228" actId="478"/>
          <ac:spMkLst>
            <pc:docMk/>
            <pc:sldMk cId="4142986020" sldId="313"/>
            <ac:spMk id="3" creationId="{BA16187C-53EA-439C-B423-EB661A367569}"/>
          </ac:spMkLst>
        </pc:spChg>
        <pc:spChg chg="add mod">
          <ac:chgData name="Manish Sharma" userId="b799adb9ba789c8f" providerId="LiveId" clId="{9299F720-AD1B-4DE8-AE41-CCAD55DAB69C}" dt="2021-11-22T05:06:20.366" v="229"/>
          <ac:spMkLst>
            <pc:docMk/>
            <pc:sldMk cId="4142986020" sldId="313"/>
            <ac:spMk id="4" creationId="{C14F2BFB-E90A-43C0-98DB-D74B9A4666F8}"/>
          </ac:spMkLst>
        </pc:spChg>
        <pc:spChg chg="add mod">
          <ac:chgData name="Manish Sharma" userId="b799adb9ba789c8f" providerId="LiveId" clId="{9299F720-AD1B-4DE8-AE41-CCAD55DAB69C}" dt="2021-11-22T05:39:53.856" v="565" actId="11530"/>
          <ac:spMkLst>
            <pc:docMk/>
            <pc:sldMk cId="4142986020" sldId="313"/>
            <ac:spMk id="5" creationId="{4CF36B02-C9B9-486F-B96C-1B7EA6A228FA}"/>
          </ac:spMkLst>
        </pc:spChg>
        <pc:spChg chg="add mod">
          <ac:chgData name="Manish Sharma" userId="b799adb9ba789c8f" providerId="LiveId" clId="{9299F720-AD1B-4DE8-AE41-CCAD55DAB69C}" dt="2021-11-22T05:06:20.366" v="229"/>
          <ac:spMkLst>
            <pc:docMk/>
            <pc:sldMk cId="4142986020" sldId="313"/>
            <ac:spMk id="6" creationId="{A622F57C-2496-48F6-8643-2BF92E61CD3F}"/>
          </ac:spMkLst>
        </pc:spChg>
        <pc:spChg chg="add mod">
          <ac:chgData name="Manish Sharma" userId="b799adb9ba789c8f" providerId="LiveId" clId="{9299F720-AD1B-4DE8-AE41-CCAD55DAB69C}" dt="2021-11-22T05:06:20.366" v="229"/>
          <ac:spMkLst>
            <pc:docMk/>
            <pc:sldMk cId="4142986020" sldId="313"/>
            <ac:spMk id="8" creationId="{A5AEE70C-99C5-4376-8785-CFCF563B5E6C}"/>
          </ac:spMkLst>
        </pc:spChg>
        <pc:spChg chg="add mod">
          <ac:chgData name="Manish Sharma" userId="b799adb9ba789c8f" providerId="LiveId" clId="{9299F720-AD1B-4DE8-AE41-CCAD55DAB69C}" dt="2021-11-22T05:06:24.896" v="232" actId="20577"/>
          <ac:spMkLst>
            <pc:docMk/>
            <pc:sldMk cId="4142986020" sldId="313"/>
            <ac:spMk id="10" creationId="{6F946CC3-ACAF-43D4-9C1B-220D72F8569B}"/>
          </ac:spMkLst>
        </pc:spChg>
        <pc:spChg chg="add mod">
          <ac:chgData name="Manish Sharma" userId="b799adb9ba789c8f" providerId="LiveId" clId="{9299F720-AD1B-4DE8-AE41-CCAD55DAB69C}" dt="2021-11-22T05:06:40.577" v="233"/>
          <ac:spMkLst>
            <pc:docMk/>
            <pc:sldMk cId="4142986020" sldId="313"/>
            <ac:spMk id="11" creationId="{869641C1-1EB7-409A-A8C4-ADDC0454580F}"/>
          </ac:spMkLst>
        </pc:spChg>
        <pc:spChg chg="add mod">
          <ac:chgData name="Manish Sharma" userId="b799adb9ba789c8f" providerId="LiveId" clId="{9299F720-AD1B-4DE8-AE41-CCAD55DAB69C}" dt="2021-11-22T05:06:40.577" v="233"/>
          <ac:spMkLst>
            <pc:docMk/>
            <pc:sldMk cId="4142986020" sldId="313"/>
            <ac:spMk id="13" creationId="{24377905-AF96-4540-B7DF-996F43DB86C6}"/>
          </ac:spMkLst>
        </pc:spChg>
        <pc:spChg chg="add mod">
          <ac:chgData name="Manish Sharma" userId="b799adb9ba789c8f" providerId="LiveId" clId="{9299F720-AD1B-4DE8-AE41-CCAD55DAB69C}" dt="2021-11-22T05:06:48.077" v="234"/>
          <ac:spMkLst>
            <pc:docMk/>
            <pc:sldMk cId="4142986020" sldId="313"/>
            <ac:spMk id="14" creationId="{D9D1ECCE-5FA7-4971-83FB-9511DBB93942}"/>
          </ac:spMkLst>
        </pc:spChg>
        <pc:spChg chg="add mod">
          <ac:chgData name="Manish Sharma" userId="b799adb9ba789c8f" providerId="LiveId" clId="{9299F720-AD1B-4DE8-AE41-CCAD55DAB69C}" dt="2021-11-22T05:06:48.077" v="234"/>
          <ac:spMkLst>
            <pc:docMk/>
            <pc:sldMk cId="4142986020" sldId="313"/>
            <ac:spMk id="16" creationId="{641A2B4F-EF48-4704-A924-A3D11F31800D}"/>
          </ac:spMkLst>
        </pc:spChg>
        <pc:spChg chg="add mod">
          <ac:chgData name="Manish Sharma" userId="b799adb9ba789c8f" providerId="LiveId" clId="{9299F720-AD1B-4DE8-AE41-CCAD55DAB69C}" dt="2021-11-22T05:39:38.784" v="564" actId="1076"/>
          <ac:spMkLst>
            <pc:docMk/>
            <pc:sldMk cId="4142986020" sldId="313"/>
            <ac:spMk id="17" creationId="{7757A556-85F0-4799-BD0C-E3AD3C93E13A}"/>
          </ac:spMkLst>
        </pc:spChg>
        <pc:spChg chg="add mod">
          <ac:chgData name="Manish Sharma" userId="b799adb9ba789c8f" providerId="LiveId" clId="{9299F720-AD1B-4DE8-AE41-CCAD55DAB69C}" dt="2021-11-22T05:39:38.784" v="564" actId="1076"/>
          <ac:spMkLst>
            <pc:docMk/>
            <pc:sldMk cId="4142986020" sldId="313"/>
            <ac:spMk id="18" creationId="{16299780-EBBB-4A5B-8749-910DDB7107DD}"/>
          </ac:spMkLst>
        </pc:spChg>
        <pc:spChg chg="add mod">
          <ac:chgData name="Manish Sharma" userId="b799adb9ba789c8f" providerId="LiveId" clId="{9299F720-AD1B-4DE8-AE41-CCAD55DAB69C}" dt="2021-11-22T05:39:38.784" v="564" actId="1076"/>
          <ac:spMkLst>
            <pc:docMk/>
            <pc:sldMk cId="4142986020" sldId="313"/>
            <ac:spMk id="19" creationId="{30ABE053-93F6-4CC9-9BCE-6647400BC21D}"/>
          </ac:spMkLst>
        </pc:spChg>
        <pc:spChg chg="add mod">
          <ac:chgData name="Manish Sharma" userId="b799adb9ba789c8f" providerId="LiveId" clId="{9299F720-AD1B-4DE8-AE41-CCAD55DAB69C}" dt="2021-11-22T05:39:38.784" v="564" actId="1076"/>
          <ac:spMkLst>
            <pc:docMk/>
            <pc:sldMk cId="4142986020" sldId="313"/>
            <ac:spMk id="21" creationId="{4282AFDB-05F3-4C28-A88E-53A598C6D99B}"/>
          </ac:spMkLst>
        </pc:spChg>
        <pc:spChg chg="add mod">
          <ac:chgData name="Manish Sharma" userId="b799adb9ba789c8f" providerId="LiveId" clId="{9299F720-AD1B-4DE8-AE41-CCAD55DAB69C}" dt="2021-11-22T05:39:38.784" v="564" actId="1076"/>
          <ac:spMkLst>
            <pc:docMk/>
            <pc:sldMk cId="4142986020" sldId="313"/>
            <ac:spMk id="23" creationId="{39931CF5-C8B1-4C91-B7E6-196153658BCF}"/>
          </ac:spMkLst>
        </pc:spChg>
        <pc:spChg chg="add mod">
          <ac:chgData name="Manish Sharma" userId="b799adb9ba789c8f" providerId="LiveId" clId="{9299F720-AD1B-4DE8-AE41-CCAD55DAB69C}" dt="2021-11-22T05:39:38.784" v="564" actId="1076"/>
          <ac:spMkLst>
            <pc:docMk/>
            <pc:sldMk cId="4142986020" sldId="313"/>
            <ac:spMk id="24" creationId="{74B27C2C-84BE-4CF9-9402-35380D75A4FE}"/>
          </ac:spMkLst>
        </pc:spChg>
        <pc:spChg chg="add mod">
          <ac:chgData name="Manish Sharma" userId="b799adb9ba789c8f" providerId="LiveId" clId="{9299F720-AD1B-4DE8-AE41-CCAD55DAB69C}" dt="2021-11-22T05:39:38.784" v="564" actId="1076"/>
          <ac:spMkLst>
            <pc:docMk/>
            <pc:sldMk cId="4142986020" sldId="313"/>
            <ac:spMk id="26" creationId="{8BB63770-931D-4B1C-90D8-044D4633C7E3}"/>
          </ac:spMkLst>
        </pc:spChg>
        <pc:spChg chg="add mod">
          <ac:chgData name="Manish Sharma" userId="b799adb9ba789c8f" providerId="LiveId" clId="{9299F720-AD1B-4DE8-AE41-CCAD55DAB69C}" dt="2021-11-22T05:39:38.784" v="564" actId="1076"/>
          <ac:spMkLst>
            <pc:docMk/>
            <pc:sldMk cId="4142986020" sldId="313"/>
            <ac:spMk id="27" creationId="{45DD3584-B82D-4D7F-8C5F-F85C38411B28}"/>
          </ac:spMkLst>
        </pc:spChg>
        <pc:spChg chg="add mod">
          <ac:chgData name="Manish Sharma" userId="b799adb9ba789c8f" providerId="LiveId" clId="{9299F720-AD1B-4DE8-AE41-CCAD55DAB69C}" dt="2021-11-22T05:39:38.784" v="564" actId="1076"/>
          <ac:spMkLst>
            <pc:docMk/>
            <pc:sldMk cId="4142986020" sldId="313"/>
            <ac:spMk id="29" creationId="{B83213D1-7837-4A3B-902F-3A157DFE8CE5}"/>
          </ac:spMkLst>
        </pc:spChg>
        <pc:spChg chg="add mod">
          <ac:chgData name="Manish Sharma" userId="b799adb9ba789c8f" providerId="LiveId" clId="{9299F720-AD1B-4DE8-AE41-CCAD55DAB69C}" dt="2021-11-22T05:40:39.353" v="570" actId="14100"/>
          <ac:spMkLst>
            <pc:docMk/>
            <pc:sldMk cId="4142986020" sldId="313"/>
            <ac:spMk id="30" creationId="{32C8EA9C-FC92-4D5B-B99C-FD94FFFFB655}"/>
          </ac:spMkLst>
        </pc:spChg>
        <pc:spChg chg="add mod">
          <ac:chgData name="Manish Sharma" userId="b799adb9ba789c8f" providerId="LiveId" clId="{9299F720-AD1B-4DE8-AE41-CCAD55DAB69C}" dt="2021-11-22T05:40:23.908" v="567"/>
          <ac:spMkLst>
            <pc:docMk/>
            <pc:sldMk cId="4142986020" sldId="313"/>
            <ac:spMk id="31" creationId="{275AC2FE-F5A6-454D-BC9B-4DC681465A74}"/>
          </ac:spMkLst>
        </pc:spChg>
        <pc:cxnChg chg="add mod">
          <ac:chgData name="Manish Sharma" userId="b799adb9ba789c8f" providerId="LiveId" clId="{9299F720-AD1B-4DE8-AE41-CCAD55DAB69C}" dt="2021-11-22T05:06:20.366" v="229"/>
          <ac:cxnSpMkLst>
            <pc:docMk/>
            <pc:sldMk cId="4142986020" sldId="313"/>
            <ac:cxnSpMk id="7" creationId="{C523F5AD-B14E-4016-AD58-42C6630C22EC}"/>
          </ac:cxnSpMkLst>
        </pc:cxnChg>
        <pc:cxnChg chg="add mod">
          <ac:chgData name="Manish Sharma" userId="b799adb9ba789c8f" providerId="LiveId" clId="{9299F720-AD1B-4DE8-AE41-CCAD55DAB69C}" dt="2021-11-22T05:06:20.366" v="229"/>
          <ac:cxnSpMkLst>
            <pc:docMk/>
            <pc:sldMk cId="4142986020" sldId="313"/>
            <ac:cxnSpMk id="9" creationId="{4E19125E-619F-496B-B6F6-7123BA24AAB1}"/>
          </ac:cxnSpMkLst>
        </pc:cxnChg>
        <pc:cxnChg chg="add mod">
          <ac:chgData name="Manish Sharma" userId="b799adb9ba789c8f" providerId="LiveId" clId="{9299F720-AD1B-4DE8-AE41-CCAD55DAB69C}" dt="2021-11-22T05:06:40.577" v="233"/>
          <ac:cxnSpMkLst>
            <pc:docMk/>
            <pc:sldMk cId="4142986020" sldId="313"/>
            <ac:cxnSpMk id="12" creationId="{6B6BB7AA-3267-4801-8C57-1FEDEDCBFBAC}"/>
          </ac:cxnSpMkLst>
        </pc:cxnChg>
        <pc:cxnChg chg="add mod">
          <ac:chgData name="Manish Sharma" userId="b799adb9ba789c8f" providerId="LiveId" clId="{9299F720-AD1B-4DE8-AE41-CCAD55DAB69C}" dt="2021-11-22T05:06:48.077" v="234"/>
          <ac:cxnSpMkLst>
            <pc:docMk/>
            <pc:sldMk cId="4142986020" sldId="313"/>
            <ac:cxnSpMk id="15" creationId="{2BBB50DD-2263-44C7-8815-3FA248996C18}"/>
          </ac:cxnSpMkLst>
        </pc:cxnChg>
        <pc:cxnChg chg="add mod">
          <ac:chgData name="Manish Sharma" userId="b799adb9ba789c8f" providerId="LiveId" clId="{9299F720-AD1B-4DE8-AE41-CCAD55DAB69C}" dt="2021-11-22T05:39:38.784" v="564" actId="1076"/>
          <ac:cxnSpMkLst>
            <pc:docMk/>
            <pc:sldMk cId="4142986020" sldId="313"/>
            <ac:cxnSpMk id="20" creationId="{9F72BB2B-4305-4185-9C94-A71D64936952}"/>
          </ac:cxnSpMkLst>
        </pc:cxnChg>
        <pc:cxnChg chg="add mod">
          <ac:chgData name="Manish Sharma" userId="b799adb9ba789c8f" providerId="LiveId" clId="{9299F720-AD1B-4DE8-AE41-CCAD55DAB69C}" dt="2021-11-22T05:39:38.784" v="564" actId="1076"/>
          <ac:cxnSpMkLst>
            <pc:docMk/>
            <pc:sldMk cId="4142986020" sldId="313"/>
            <ac:cxnSpMk id="22" creationId="{CF95E019-32E9-4E6F-BA5F-11AFB3ECC60C}"/>
          </ac:cxnSpMkLst>
        </pc:cxnChg>
        <pc:cxnChg chg="add mod">
          <ac:chgData name="Manish Sharma" userId="b799adb9ba789c8f" providerId="LiveId" clId="{9299F720-AD1B-4DE8-AE41-CCAD55DAB69C}" dt="2021-11-22T05:39:38.784" v="564" actId="1076"/>
          <ac:cxnSpMkLst>
            <pc:docMk/>
            <pc:sldMk cId="4142986020" sldId="313"/>
            <ac:cxnSpMk id="25" creationId="{73D8D597-9F5E-463C-94A2-5043A7B7AA31}"/>
          </ac:cxnSpMkLst>
        </pc:cxnChg>
        <pc:cxnChg chg="add mod">
          <ac:chgData name="Manish Sharma" userId="b799adb9ba789c8f" providerId="LiveId" clId="{9299F720-AD1B-4DE8-AE41-CCAD55DAB69C}" dt="2021-11-22T05:39:38.784" v="564" actId="1076"/>
          <ac:cxnSpMkLst>
            <pc:docMk/>
            <pc:sldMk cId="4142986020" sldId="313"/>
            <ac:cxnSpMk id="28" creationId="{2921610A-0258-4BEF-BB3E-744103FC3289}"/>
          </ac:cxnSpMkLst>
        </pc:cxnChg>
      </pc:sldChg>
      <pc:sldChg chg="modSp new mod">
        <pc:chgData name="Manish Sharma" userId="b799adb9ba789c8f" providerId="LiveId" clId="{9299F720-AD1B-4DE8-AE41-CCAD55DAB69C}" dt="2021-11-22T05:27:26.929" v="560" actId="12"/>
        <pc:sldMkLst>
          <pc:docMk/>
          <pc:sldMk cId="1841233370" sldId="314"/>
        </pc:sldMkLst>
        <pc:spChg chg="mod">
          <ac:chgData name="Manish Sharma" userId="b799adb9ba789c8f" providerId="LiveId" clId="{9299F720-AD1B-4DE8-AE41-CCAD55DAB69C}" dt="2021-11-22T05:27:18.036" v="559" actId="20577"/>
          <ac:spMkLst>
            <pc:docMk/>
            <pc:sldMk cId="1841233370" sldId="314"/>
            <ac:spMk id="2" creationId="{90915BB0-6ED7-4DBB-B862-6086B449ABC9}"/>
          </ac:spMkLst>
        </pc:spChg>
        <pc:spChg chg="mod">
          <ac:chgData name="Manish Sharma" userId="b799adb9ba789c8f" providerId="LiveId" clId="{9299F720-AD1B-4DE8-AE41-CCAD55DAB69C}" dt="2021-11-22T05:27:26.929" v="560" actId="12"/>
          <ac:spMkLst>
            <pc:docMk/>
            <pc:sldMk cId="1841233370" sldId="314"/>
            <ac:spMk id="3" creationId="{EA29A2C7-73AD-4C3A-8789-296E49364DDA}"/>
          </ac:spMkLst>
        </pc:spChg>
      </pc:sldChg>
      <pc:sldChg chg="modSp new mod">
        <pc:chgData name="Manish Sharma" userId="b799adb9ba789c8f" providerId="LiveId" clId="{9299F720-AD1B-4DE8-AE41-CCAD55DAB69C}" dt="2021-11-22T05:46:56.704" v="751" actId="20577"/>
        <pc:sldMkLst>
          <pc:docMk/>
          <pc:sldMk cId="91050736" sldId="315"/>
        </pc:sldMkLst>
        <pc:spChg chg="mod">
          <ac:chgData name="Manish Sharma" userId="b799adb9ba789c8f" providerId="LiveId" clId="{9299F720-AD1B-4DE8-AE41-CCAD55DAB69C}" dt="2021-11-22T05:45:28.480" v="606" actId="20577"/>
          <ac:spMkLst>
            <pc:docMk/>
            <pc:sldMk cId="91050736" sldId="315"/>
            <ac:spMk id="2" creationId="{2BE6F860-4060-4C3F-9480-5DE0513E132C}"/>
          </ac:spMkLst>
        </pc:spChg>
        <pc:spChg chg="mod">
          <ac:chgData name="Manish Sharma" userId="b799adb9ba789c8f" providerId="LiveId" clId="{9299F720-AD1B-4DE8-AE41-CCAD55DAB69C}" dt="2021-11-22T05:46:56.704" v="751" actId="20577"/>
          <ac:spMkLst>
            <pc:docMk/>
            <pc:sldMk cId="91050736" sldId="315"/>
            <ac:spMk id="3" creationId="{FD400B18-DEEF-44D2-BEDB-772F49D413D6}"/>
          </ac:spMkLst>
        </pc:spChg>
      </pc:sldChg>
      <pc:sldChg chg="add">
        <pc:chgData name="Manish Sharma" userId="b799adb9ba789c8f" providerId="LiveId" clId="{9299F720-AD1B-4DE8-AE41-CCAD55DAB69C}" dt="2021-11-22T10:57:05.497" v="758"/>
        <pc:sldMkLst>
          <pc:docMk/>
          <pc:sldMk cId="3578439419" sldId="316"/>
        </pc:sldMkLst>
      </pc:sldChg>
      <pc:sldChg chg="add">
        <pc:chgData name="Manish Sharma" userId="b799adb9ba789c8f" providerId="LiveId" clId="{9299F720-AD1B-4DE8-AE41-CCAD55DAB69C}" dt="2021-11-22T10:57:05.497" v="758"/>
        <pc:sldMkLst>
          <pc:docMk/>
          <pc:sldMk cId="2483723510" sldId="317"/>
        </pc:sldMkLst>
      </pc:sldChg>
      <pc:sldChg chg="add">
        <pc:chgData name="Manish Sharma" userId="b799adb9ba789c8f" providerId="LiveId" clId="{9299F720-AD1B-4DE8-AE41-CCAD55DAB69C}" dt="2021-11-22T10:57:05.497" v="758"/>
        <pc:sldMkLst>
          <pc:docMk/>
          <pc:sldMk cId="2383157330" sldId="318"/>
        </pc:sldMkLst>
      </pc:sldChg>
      <pc:sldChg chg="add">
        <pc:chgData name="Manish Sharma" userId="b799adb9ba789c8f" providerId="LiveId" clId="{9299F720-AD1B-4DE8-AE41-CCAD55DAB69C}" dt="2021-11-22T10:57:05.497" v="758"/>
        <pc:sldMkLst>
          <pc:docMk/>
          <pc:sldMk cId="1542734719" sldId="319"/>
        </pc:sldMkLst>
      </pc:sldChg>
      <pc:sldChg chg="add">
        <pc:chgData name="Manish Sharma" userId="b799adb9ba789c8f" providerId="LiveId" clId="{9299F720-AD1B-4DE8-AE41-CCAD55DAB69C}" dt="2021-11-22T10:57:05.497" v="758"/>
        <pc:sldMkLst>
          <pc:docMk/>
          <pc:sldMk cId="1771078964" sldId="320"/>
        </pc:sldMkLst>
      </pc:sldChg>
      <pc:sldChg chg="add">
        <pc:chgData name="Manish Sharma" userId="b799adb9ba789c8f" providerId="LiveId" clId="{9299F720-AD1B-4DE8-AE41-CCAD55DAB69C}" dt="2021-11-22T10:57:05.497" v="758"/>
        <pc:sldMkLst>
          <pc:docMk/>
          <pc:sldMk cId="2175462724" sldId="321"/>
        </pc:sldMkLst>
      </pc:sldChg>
      <pc:sldChg chg="add">
        <pc:chgData name="Manish Sharma" userId="b799adb9ba789c8f" providerId="LiveId" clId="{9299F720-AD1B-4DE8-AE41-CCAD55DAB69C}" dt="2021-11-22T10:57:05.497" v="758"/>
        <pc:sldMkLst>
          <pc:docMk/>
          <pc:sldMk cId="2020432023" sldId="322"/>
        </pc:sldMkLst>
      </pc:sldChg>
      <pc:sldChg chg="add">
        <pc:chgData name="Manish Sharma" userId="b799adb9ba789c8f" providerId="LiveId" clId="{9299F720-AD1B-4DE8-AE41-CCAD55DAB69C}" dt="2021-11-23T03:43:00.484" v="760"/>
        <pc:sldMkLst>
          <pc:docMk/>
          <pc:sldMk cId="992083087" sldId="323"/>
        </pc:sldMkLst>
      </pc:sldChg>
      <pc:sldChg chg="add">
        <pc:chgData name="Manish Sharma" userId="b799adb9ba789c8f" providerId="LiveId" clId="{9299F720-AD1B-4DE8-AE41-CCAD55DAB69C}" dt="2021-11-23T05:33:29.962" v="763"/>
        <pc:sldMkLst>
          <pc:docMk/>
          <pc:sldMk cId="2677077442" sldId="324"/>
        </pc:sldMkLst>
      </pc:sldChg>
      <pc:sldChg chg="add">
        <pc:chgData name="Manish Sharma" userId="b799adb9ba789c8f" providerId="LiveId" clId="{9299F720-AD1B-4DE8-AE41-CCAD55DAB69C}" dt="2021-11-23T05:33:29.962" v="763"/>
        <pc:sldMkLst>
          <pc:docMk/>
          <pc:sldMk cId="976549785" sldId="325"/>
        </pc:sldMkLst>
      </pc:sldChg>
      <pc:sldChg chg="add">
        <pc:chgData name="Manish Sharma" userId="b799adb9ba789c8f" providerId="LiveId" clId="{9299F720-AD1B-4DE8-AE41-CCAD55DAB69C}" dt="2021-11-23T05:33:29.962" v="763"/>
        <pc:sldMkLst>
          <pc:docMk/>
          <pc:sldMk cId="1393763600" sldId="326"/>
        </pc:sldMkLst>
      </pc:sldChg>
      <pc:sldChg chg="add">
        <pc:chgData name="Manish Sharma" userId="b799adb9ba789c8f" providerId="LiveId" clId="{9299F720-AD1B-4DE8-AE41-CCAD55DAB69C}" dt="2021-11-23T06:18:11.968" v="766"/>
        <pc:sldMkLst>
          <pc:docMk/>
          <pc:sldMk cId="1562318406" sldId="327"/>
        </pc:sldMkLst>
      </pc:sldChg>
      <pc:sldChg chg="addSp delSp modSp add mod chgLayout">
        <pc:chgData name="Manish Sharma" userId="b799adb9ba789c8f" providerId="LiveId" clId="{9299F720-AD1B-4DE8-AE41-CCAD55DAB69C}" dt="2021-11-23T06:48:13.809" v="769" actId="6264"/>
        <pc:sldMkLst>
          <pc:docMk/>
          <pc:sldMk cId="869922491" sldId="328"/>
        </pc:sldMkLst>
        <pc:spChg chg="mod ord">
          <ac:chgData name="Manish Sharma" userId="b799adb9ba789c8f" providerId="LiveId" clId="{9299F720-AD1B-4DE8-AE41-CCAD55DAB69C}" dt="2021-11-23T06:48:13.809" v="769" actId="6264"/>
          <ac:spMkLst>
            <pc:docMk/>
            <pc:sldMk cId="869922491" sldId="328"/>
            <ac:spMk id="2" creationId="{3A291CB4-660A-45D3-8EC5-FAEE393ECF51}"/>
          </ac:spMkLst>
        </pc:spChg>
        <pc:spChg chg="mod ord">
          <ac:chgData name="Manish Sharma" userId="b799adb9ba789c8f" providerId="LiveId" clId="{9299F720-AD1B-4DE8-AE41-CCAD55DAB69C}" dt="2021-11-23T06:48:13.809" v="769" actId="6264"/>
          <ac:spMkLst>
            <pc:docMk/>
            <pc:sldMk cId="869922491" sldId="328"/>
            <ac:spMk id="3" creationId="{A413D11A-F06B-411F-845F-855D717885A6}"/>
          </ac:spMkLst>
        </pc:spChg>
        <pc:spChg chg="add del mod">
          <ac:chgData name="Manish Sharma" userId="b799adb9ba789c8f" providerId="LiveId" clId="{9299F720-AD1B-4DE8-AE41-CCAD55DAB69C}" dt="2021-11-23T06:48:13.809" v="769" actId="6264"/>
          <ac:spMkLst>
            <pc:docMk/>
            <pc:sldMk cId="869922491" sldId="328"/>
            <ac:spMk id="4" creationId="{5FA4956B-0CDE-4AC1-BCCE-AAEBE2AF8EAF}"/>
          </ac:spMkLst>
        </pc:spChg>
        <pc:spChg chg="add del mod">
          <ac:chgData name="Manish Sharma" userId="b799adb9ba789c8f" providerId="LiveId" clId="{9299F720-AD1B-4DE8-AE41-CCAD55DAB69C}" dt="2021-11-23T06:48:13.809" v="769" actId="6264"/>
          <ac:spMkLst>
            <pc:docMk/>
            <pc:sldMk cId="869922491" sldId="328"/>
            <ac:spMk id="5" creationId="{70272B34-B8AB-482D-9B20-0318CA08B950}"/>
          </ac:spMkLst>
        </pc:spChg>
      </pc:sldChg>
      <pc:sldChg chg="add">
        <pc:chgData name="Manish Sharma" userId="b799adb9ba789c8f" providerId="LiveId" clId="{9299F720-AD1B-4DE8-AE41-CCAD55DAB69C}" dt="2021-11-23T06:18:11.968" v="766"/>
        <pc:sldMkLst>
          <pc:docMk/>
          <pc:sldMk cId="2301145384" sldId="329"/>
        </pc:sldMkLst>
      </pc:sldChg>
      <pc:sldChg chg="add">
        <pc:chgData name="Manish Sharma" userId="b799adb9ba789c8f" providerId="LiveId" clId="{9299F720-AD1B-4DE8-AE41-CCAD55DAB69C}" dt="2021-11-23T06:18:11.968" v="766"/>
        <pc:sldMkLst>
          <pc:docMk/>
          <pc:sldMk cId="743372294" sldId="330"/>
        </pc:sldMkLst>
      </pc:sldChg>
      <pc:sldChg chg="add">
        <pc:chgData name="Manish Sharma" userId="b799adb9ba789c8f" providerId="LiveId" clId="{9299F720-AD1B-4DE8-AE41-CCAD55DAB69C}" dt="2021-11-23T06:18:11.968" v="766"/>
        <pc:sldMkLst>
          <pc:docMk/>
          <pc:sldMk cId="2086204329" sldId="331"/>
        </pc:sldMkLst>
      </pc:sldChg>
      <pc:sldChg chg="modSp add mod">
        <pc:chgData name="Manish Sharma" userId="b799adb9ba789c8f" providerId="LiveId" clId="{9299F720-AD1B-4DE8-AE41-CCAD55DAB69C}" dt="2021-11-23T09:16:16.491" v="839" actId="113"/>
        <pc:sldMkLst>
          <pc:docMk/>
          <pc:sldMk cId="4024640257" sldId="332"/>
        </pc:sldMkLst>
        <pc:spChg chg="mod">
          <ac:chgData name="Manish Sharma" userId="b799adb9ba789c8f" providerId="LiveId" clId="{9299F720-AD1B-4DE8-AE41-CCAD55DAB69C}" dt="2021-11-23T09:16:16.491" v="839" actId="113"/>
          <ac:spMkLst>
            <pc:docMk/>
            <pc:sldMk cId="4024640257" sldId="332"/>
            <ac:spMk id="3" creationId="{EF029748-2426-4E7C-90BC-D05E0011CDD1}"/>
          </ac:spMkLst>
        </pc:spChg>
      </pc:sldChg>
      <pc:sldChg chg="modSp add mod">
        <pc:chgData name="Manish Sharma" userId="b799adb9ba789c8f" providerId="LiveId" clId="{9299F720-AD1B-4DE8-AE41-CCAD55DAB69C}" dt="2021-11-29T05:25:19.178" v="2418" actId="20577"/>
        <pc:sldMkLst>
          <pc:docMk/>
          <pc:sldMk cId="2986602669" sldId="347"/>
        </pc:sldMkLst>
        <pc:spChg chg="mod">
          <ac:chgData name="Manish Sharma" userId="b799adb9ba789c8f" providerId="LiveId" clId="{9299F720-AD1B-4DE8-AE41-CCAD55DAB69C}" dt="2021-11-29T05:25:19.178" v="2418" actId="20577"/>
          <ac:spMkLst>
            <pc:docMk/>
            <pc:sldMk cId="2986602669" sldId="347"/>
            <ac:spMk id="6" creationId="{23E7895E-D929-4855-9EAF-892D4917DFE9}"/>
          </ac:spMkLst>
        </pc:spChg>
        <pc:spChg chg="mod">
          <ac:chgData name="Manish Sharma" userId="b799adb9ba789c8f" providerId="LiveId" clId="{9299F720-AD1B-4DE8-AE41-CCAD55DAB69C}" dt="2021-11-29T05:10:16.270" v="2409" actId="20577"/>
          <ac:spMkLst>
            <pc:docMk/>
            <pc:sldMk cId="2986602669" sldId="347"/>
            <ac:spMk id="16" creationId="{F04ECF6A-818E-44C5-AFC7-B28901966F3E}"/>
          </ac:spMkLst>
        </pc:spChg>
      </pc:sldChg>
      <pc:sldChg chg="modSp add mod">
        <pc:chgData name="Manish Sharma" userId="b799adb9ba789c8f" providerId="LiveId" clId="{9299F720-AD1B-4DE8-AE41-CCAD55DAB69C}" dt="2021-11-23T09:23:11.290" v="860" actId="20577"/>
        <pc:sldMkLst>
          <pc:docMk/>
          <pc:sldMk cId="3787089593" sldId="358"/>
        </pc:sldMkLst>
        <pc:spChg chg="mod">
          <ac:chgData name="Manish Sharma" userId="b799adb9ba789c8f" providerId="LiveId" clId="{9299F720-AD1B-4DE8-AE41-CCAD55DAB69C}" dt="2021-11-23T09:23:11.290" v="860" actId="20577"/>
          <ac:spMkLst>
            <pc:docMk/>
            <pc:sldMk cId="3787089593" sldId="358"/>
            <ac:spMk id="3" creationId="{91E8C4B2-18E1-4D13-AF33-1D0657731E6B}"/>
          </ac:spMkLst>
        </pc:spChg>
      </pc:sldChg>
      <pc:sldChg chg="addSp delSp modSp add del mod setBg chgLayout">
        <pc:chgData name="Manish Sharma" userId="b799adb9ba789c8f" providerId="LiveId" clId="{9299F720-AD1B-4DE8-AE41-CCAD55DAB69C}" dt="2021-11-23T09:26:40.134" v="861" actId="6264"/>
        <pc:sldMkLst>
          <pc:docMk/>
          <pc:sldMk cId="945998607" sldId="359"/>
        </pc:sldMkLst>
        <pc:spChg chg="mod ord">
          <ac:chgData name="Manish Sharma" userId="b799adb9ba789c8f" providerId="LiveId" clId="{9299F720-AD1B-4DE8-AE41-CCAD55DAB69C}" dt="2021-11-23T09:26:40.134" v="861" actId="6264"/>
          <ac:spMkLst>
            <pc:docMk/>
            <pc:sldMk cId="945998607" sldId="359"/>
            <ac:spMk id="2" creationId="{ED25F978-08F0-49E8-B0C9-52698B47583F}"/>
          </ac:spMkLst>
        </pc:spChg>
        <pc:spChg chg="add del mod">
          <ac:chgData name="Manish Sharma" userId="b799adb9ba789c8f" providerId="LiveId" clId="{9299F720-AD1B-4DE8-AE41-CCAD55DAB69C}" dt="2021-11-23T09:26:40.134" v="861" actId="6264"/>
          <ac:spMkLst>
            <pc:docMk/>
            <pc:sldMk cId="945998607" sldId="359"/>
            <ac:spMk id="3" creationId="{28648E4C-197B-4F95-9DDA-F641B4A53E35}"/>
          </ac:spMkLst>
        </pc:spChg>
        <pc:spChg chg="add del mod">
          <ac:chgData name="Manish Sharma" userId="b799adb9ba789c8f" providerId="LiveId" clId="{9299F720-AD1B-4DE8-AE41-CCAD55DAB69C}" dt="2021-11-23T09:26:40.134" v="861" actId="6264"/>
          <ac:spMkLst>
            <pc:docMk/>
            <pc:sldMk cId="945998607" sldId="359"/>
            <ac:spMk id="5" creationId="{57E9C21E-E4F3-47DA-A768-DD8A9B58709D}"/>
          </ac:spMkLst>
        </pc:spChg>
        <pc:graphicFrameChg chg="mod ord modGraphic">
          <ac:chgData name="Manish Sharma" userId="b799adb9ba789c8f" providerId="LiveId" clId="{9299F720-AD1B-4DE8-AE41-CCAD55DAB69C}" dt="2021-11-23T09:26:40.134" v="861" actId="6264"/>
          <ac:graphicFrameMkLst>
            <pc:docMk/>
            <pc:sldMk cId="945998607" sldId="359"/>
            <ac:graphicFrameMk id="4" creationId="{904E6885-875C-4199-9B84-D895799E3784}"/>
          </ac:graphicFrameMkLst>
        </pc:graphicFrameChg>
      </pc:sldChg>
      <pc:sldChg chg="addSp delSp modSp add mod">
        <pc:chgData name="Manish Sharma" userId="b799adb9ba789c8f" providerId="LiveId" clId="{9299F720-AD1B-4DE8-AE41-CCAD55DAB69C}" dt="2021-11-23T09:39:17.187" v="893" actId="1076"/>
        <pc:sldMkLst>
          <pc:docMk/>
          <pc:sldMk cId="1292131962" sldId="360"/>
        </pc:sldMkLst>
        <pc:spChg chg="del">
          <ac:chgData name="Manish Sharma" userId="b799adb9ba789c8f" providerId="LiveId" clId="{9299F720-AD1B-4DE8-AE41-CCAD55DAB69C}" dt="2021-11-23T09:38:04.663" v="862" actId="478"/>
          <ac:spMkLst>
            <pc:docMk/>
            <pc:sldMk cId="1292131962" sldId="360"/>
            <ac:spMk id="4" creationId="{C14F2BFB-E90A-43C0-98DB-D74B9A4666F8}"/>
          </ac:spMkLst>
        </pc:spChg>
        <pc:spChg chg="del">
          <ac:chgData name="Manish Sharma" userId="b799adb9ba789c8f" providerId="LiveId" clId="{9299F720-AD1B-4DE8-AE41-CCAD55DAB69C}" dt="2021-11-23T09:38:04.663" v="862" actId="478"/>
          <ac:spMkLst>
            <pc:docMk/>
            <pc:sldMk cId="1292131962" sldId="360"/>
            <ac:spMk id="5" creationId="{4CF36B02-C9B9-486F-B96C-1B7EA6A228FA}"/>
          </ac:spMkLst>
        </pc:spChg>
        <pc:spChg chg="del">
          <ac:chgData name="Manish Sharma" userId="b799adb9ba789c8f" providerId="LiveId" clId="{9299F720-AD1B-4DE8-AE41-CCAD55DAB69C}" dt="2021-11-23T09:38:04.663" v="862" actId="478"/>
          <ac:spMkLst>
            <pc:docMk/>
            <pc:sldMk cId="1292131962" sldId="360"/>
            <ac:spMk id="6" creationId="{A622F57C-2496-48F6-8643-2BF92E61CD3F}"/>
          </ac:spMkLst>
        </pc:spChg>
        <pc:spChg chg="del">
          <ac:chgData name="Manish Sharma" userId="b799adb9ba789c8f" providerId="LiveId" clId="{9299F720-AD1B-4DE8-AE41-CCAD55DAB69C}" dt="2021-11-23T09:38:04.663" v="862" actId="478"/>
          <ac:spMkLst>
            <pc:docMk/>
            <pc:sldMk cId="1292131962" sldId="360"/>
            <ac:spMk id="8" creationId="{A5AEE70C-99C5-4376-8785-CFCF563B5E6C}"/>
          </ac:spMkLst>
        </pc:spChg>
        <pc:spChg chg="del">
          <ac:chgData name="Manish Sharma" userId="b799adb9ba789c8f" providerId="LiveId" clId="{9299F720-AD1B-4DE8-AE41-CCAD55DAB69C}" dt="2021-11-23T09:38:04.663" v="862" actId="478"/>
          <ac:spMkLst>
            <pc:docMk/>
            <pc:sldMk cId="1292131962" sldId="360"/>
            <ac:spMk id="10" creationId="{6F946CC3-ACAF-43D4-9C1B-220D72F8569B}"/>
          </ac:spMkLst>
        </pc:spChg>
        <pc:spChg chg="del">
          <ac:chgData name="Manish Sharma" userId="b799adb9ba789c8f" providerId="LiveId" clId="{9299F720-AD1B-4DE8-AE41-CCAD55DAB69C}" dt="2021-11-23T09:38:04.663" v="862" actId="478"/>
          <ac:spMkLst>
            <pc:docMk/>
            <pc:sldMk cId="1292131962" sldId="360"/>
            <ac:spMk id="11" creationId="{869641C1-1EB7-409A-A8C4-ADDC0454580F}"/>
          </ac:spMkLst>
        </pc:spChg>
        <pc:spChg chg="del">
          <ac:chgData name="Manish Sharma" userId="b799adb9ba789c8f" providerId="LiveId" clId="{9299F720-AD1B-4DE8-AE41-CCAD55DAB69C}" dt="2021-11-23T09:38:04.663" v="862" actId="478"/>
          <ac:spMkLst>
            <pc:docMk/>
            <pc:sldMk cId="1292131962" sldId="360"/>
            <ac:spMk id="13" creationId="{24377905-AF96-4540-B7DF-996F43DB86C6}"/>
          </ac:spMkLst>
        </pc:spChg>
        <pc:spChg chg="del">
          <ac:chgData name="Manish Sharma" userId="b799adb9ba789c8f" providerId="LiveId" clId="{9299F720-AD1B-4DE8-AE41-CCAD55DAB69C}" dt="2021-11-23T09:38:04.663" v="862" actId="478"/>
          <ac:spMkLst>
            <pc:docMk/>
            <pc:sldMk cId="1292131962" sldId="360"/>
            <ac:spMk id="14" creationId="{D9D1ECCE-5FA7-4971-83FB-9511DBB93942}"/>
          </ac:spMkLst>
        </pc:spChg>
        <pc:spChg chg="del">
          <ac:chgData name="Manish Sharma" userId="b799adb9ba789c8f" providerId="LiveId" clId="{9299F720-AD1B-4DE8-AE41-CCAD55DAB69C}" dt="2021-11-23T09:38:04.663" v="862" actId="478"/>
          <ac:spMkLst>
            <pc:docMk/>
            <pc:sldMk cId="1292131962" sldId="360"/>
            <ac:spMk id="16" creationId="{641A2B4F-EF48-4704-A924-A3D11F31800D}"/>
          </ac:spMkLst>
        </pc:spChg>
        <pc:spChg chg="mod">
          <ac:chgData name="Manish Sharma" userId="b799adb9ba789c8f" providerId="LiveId" clId="{9299F720-AD1B-4DE8-AE41-CCAD55DAB69C}" dt="2021-11-23T09:38:10.621" v="863" actId="1076"/>
          <ac:spMkLst>
            <pc:docMk/>
            <pc:sldMk cId="1292131962" sldId="360"/>
            <ac:spMk id="17" creationId="{7757A556-85F0-4799-BD0C-E3AD3C93E13A}"/>
          </ac:spMkLst>
        </pc:spChg>
        <pc:spChg chg="mod">
          <ac:chgData name="Manish Sharma" userId="b799adb9ba789c8f" providerId="LiveId" clId="{9299F720-AD1B-4DE8-AE41-CCAD55DAB69C}" dt="2021-11-23T09:38:10.621" v="863" actId="1076"/>
          <ac:spMkLst>
            <pc:docMk/>
            <pc:sldMk cId="1292131962" sldId="360"/>
            <ac:spMk id="18" creationId="{16299780-EBBB-4A5B-8749-910DDB7107DD}"/>
          </ac:spMkLst>
        </pc:spChg>
        <pc:spChg chg="mod">
          <ac:chgData name="Manish Sharma" userId="b799adb9ba789c8f" providerId="LiveId" clId="{9299F720-AD1B-4DE8-AE41-CCAD55DAB69C}" dt="2021-11-23T09:38:10.621" v="863" actId="1076"/>
          <ac:spMkLst>
            <pc:docMk/>
            <pc:sldMk cId="1292131962" sldId="360"/>
            <ac:spMk id="19" creationId="{30ABE053-93F6-4CC9-9BCE-6647400BC21D}"/>
          </ac:spMkLst>
        </pc:spChg>
        <pc:spChg chg="mod">
          <ac:chgData name="Manish Sharma" userId="b799adb9ba789c8f" providerId="LiveId" clId="{9299F720-AD1B-4DE8-AE41-CCAD55DAB69C}" dt="2021-11-23T09:38:10.621" v="863" actId="1076"/>
          <ac:spMkLst>
            <pc:docMk/>
            <pc:sldMk cId="1292131962" sldId="360"/>
            <ac:spMk id="21" creationId="{4282AFDB-05F3-4C28-A88E-53A598C6D99B}"/>
          </ac:spMkLst>
        </pc:spChg>
        <pc:spChg chg="mod">
          <ac:chgData name="Manish Sharma" userId="b799adb9ba789c8f" providerId="LiveId" clId="{9299F720-AD1B-4DE8-AE41-CCAD55DAB69C}" dt="2021-11-23T09:38:10.621" v="863" actId="1076"/>
          <ac:spMkLst>
            <pc:docMk/>
            <pc:sldMk cId="1292131962" sldId="360"/>
            <ac:spMk id="23" creationId="{39931CF5-C8B1-4C91-B7E6-196153658BCF}"/>
          </ac:spMkLst>
        </pc:spChg>
        <pc:spChg chg="mod">
          <ac:chgData name="Manish Sharma" userId="b799adb9ba789c8f" providerId="LiveId" clId="{9299F720-AD1B-4DE8-AE41-CCAD55DAB69C}" dt="2021-11-23T09:38:10.621" v="863" actId="1076"/>
          <ac:spMkLst>
            <pc:docMk/>
            <pc:sldMk cId="1292131962" sldId="360"/>
            <ac:spMk id="24" creationId="{74B27C2C-84BE-4CF9-9402-35380D75A4FE}"/>
          </ac:spMkLst>
        </pc:spChg>
        <pc:spChg chg="mod">
          <ac:chgData name="Manish Sharma" userId="b799adb9ba789c8f" providerId="LiveId" clId="{9299F720-AD1B-4DE8-AE41-CCAD55DAB69C}" dt="2021-11-23T09:38:10.621" v="863" actId="1076"/>
          <ac:spMkLst>
            <pc:docMk/>
            <pc:sldMk cId="1292131962" sldId="360"/>
            <ac:spMk id="26" creationId="{8BB63770-931D-4B1C-90D8-044D4633C7E3}"/>
          </ac:spMkLst>
        </pc:spChg>
        <pc:spChg chg="mod">
          <ac:chgData name="Manish Sharma" userId="b799adb9ba789c8f" providerId="LiveId" clId="{9299F720-AD1B-4DE8-AE41-CCAD55DAB69C}" dt="2021-11-23T09:38:10.621" v="863" actId="1076"/>
          <ac:spMkLst>
            <pc:docMk/>
            <pc:sldMk cId="1292131962" sldId="360"/>
            <ac:spMk id="27" creationId="{45DD3584-B82D-4D7F-8C5F-F85C38411B28}"/>
          </ac:spMkLst>
        </pc:spChg>
        <pc:spChg chg="mod">
          <ac:chgData name="Manish Sharma" userId="b799adb9ba789c8f" providerId="LiveId" clId="{9299F720-AD1B-4DE8-AE41-CCAD55DAB69C}" dt="2021-11-23T09:38:10.621" v="863" actId="1076"/>
          <ac:spMkLst>
            <pc:docMk/>
            <pc:sldMk cId="1292131962" sldId="360"/>
            <ac:spMk id="29" creationId="{B83213D1-7837-4A3B-902F-3A157DFE8CE5}"/>
          </ac:spMkLst>
        </pc:spChg>
        <pc:spChg chg="mod">
          <ac:chgData name="Manish Sharma" userId="b799adb9ba789c8f" providerId="LiveId" clId="{9299F720-AD1B-4DE8-AE41-CCAD55DAB69C}" dt="2021-11-23T09:38:10.621" v="863" actId="1076"/>
          <ac:spMkLst>
            <pc:docMk/>
            <pc:sldMk cId="1292131962" sldId="360"/>
            <ac:spMk id="30" creationId="{32C8EA9C-FC92-4D5B-B99C-FD94FFFFB655}"/>
          </ac:spMkLst>
        </pc:spChg>
        <pc:spChg chg="mod">
          <ac:chgData name="Manish Sharma" userId="b799adb9ba789c8f" providerId="LiveId" clId="{9299F720-AD1B-4DE8-AE41-CCAD55DAB69C}" dt="2021-11-23T09:38:10.621" v="863" actId="1076"/>
          <ac:spMkLst>
            <pc:docMk/>
            <pc:sldMk cId="1292131962" sldId="360"/>
            <ac:spMk id="31" creationId="{275AC2FE-F5A6-454D-BC9B-4DC681465A74}"/>
          </ac:spMkLst>
        </pc:spChg>
        <pc:spChg chg="add mod">
          <ac:chgData name="Manish Sharma" userId="b799adb9ba789c8f" providerId="LiveId" clId="{9299F720-AD1B-4DE8-AE41-CCAD55DAB69C}" dt="2021-11-23T09:38:22.776" v="865" actId="1076"/>
          <ac:spMkLst>
            <pc:docMk/>
            <pc:sldMk cId="1292131962" sldId="360"/>
            <ac:spMk id="32" creationId="{74023376-CEA2-42F0-A4FC-5F1C764F53D9}"/>
          </ac:spMkLst>
        </pc:spChg>
        <pc:spChg chg="add mod">
          <ac:chgData name="Manish Sharma" userId="b799adb9ba789c8f" providerId="LiveId" clId="{9299F720-AD1B-4DE8-AE41-CCAD55DAB69C}" dt="2021-11-23T09:38:22.776" v="865" actId="1076"/>
          <ac:spMkLst>
            <pc:docMk/>
            <pc:sldMk cId="1292131962" sldId="360"/>
            <ac:spMk id="33" creationId="{C392D5EA-A414-494F-8A81-E0C086182181}"/>
          </ac:spMkLst>
        </pc:spChg>
        <pc:spChg chg="add mod">
          <ac:chgData name="Manish Sharma" userId="b799adb9ba789c8f" providerId="LiveId" clId="{9299F720-AD1B-4DE8-AE41-CCAD55DAB69C}" dt="2021-11-23T09:38:22.776" v="865" actId="1076"/>
          <ac:spMkLst>
            <pc:docMk/>
            <pc:sldMk cId="1292131962" sldId="360"/>
            <ac:spMk id="34" creationId="{63F884FB-79C6-4859-977B-BF3CED2B0172}"/>
          </ac:spMkLst>
        </pc:spChg>
        <pc:spChg chg="add mod">
          <ac:chgData name="Manish Sharma" userId="b799adb9ba789c8f" providerId="LiveId" clId="{9299F720-AD1B-4DE8-AE41-CCAD55DAB69C}" dt="2021-11-23T09:38:22.776" v="865" actId="1076"/>
          <ac:spMkLst>
            <pc:docMk/>
            <pc:sldMk cId="1292131962" sldId="360"/>
            <ac:spMk id="36" creationId="{7220BB5A-7212-40EC-B40B-59F5AD1272B4}"/>
          </ac:spMkLst>
        </pc:spChg>
        <pc:spChg chg="add mod">
          <ac:chgData name="Manish Sharma" userId="b799adb9ba789c8f" providerId="LiveId" clId="{9299F720-AD1B-4DE8-AE41-CCAD55DAB69C}" dt="2021-11-23T09:38:22.776" v="865" actId="1076"/>
          <ac:spMkLst>
            <pc:docMk/>
            <pc:sldMk cId="1292131962" sldId="360"/>
            <ac:spMk id="38" creationId="{0E05EF67-DEE9-4D8E-BF60-6310B6595CB7}"/>
          </ac:spMkLst>
        </pc:spChg>
        <pc:spChg chg="add mod">
          <ac:chgData name="Manish Sharma" userId="b799adb9ba789c8f" providerId="LiveId" clId="{9299F720-AD1B-4DE8-AE41-CCAD55DAB69C}" dt="2021-11-23T09:38:22.776" v="865" actId="1076"/>
          <ac:spMkLst>
            <pc:docMk/>
            <pc:sldMk cId="1292131962" sldId="360"/>
            <ac:spMk id="39" creationId="{63CC1CA1-D625-4168-AD1D-1C616DE07763}"/>
          </ac:spMkLst>
        </pc:spChg>
        <pc:spChg chg="add mod">
          <ac:chgData name="Manish Sharma" userId="b799adb9ba789c8f" providerId="LiveId" clId="{9299F720-AD1B-4DE8-AE41-CCAD55DAB69C}" dt="2021-11-23T09:38:22.776" v="865" actId="1076"/>
          <ac:spMkLst>
            <pc:docMk/>
            <pc:sldMk cId="1292131962" sldId="360"/>
            <ac:spMk id="41" creationId="{F1E2D831-724A-440B-BD92-0A734513103E}"/>
          </ac:spMkLst>
        </pc:spChg>
        <pc:spChg chg="add mod">
          <ac:chgData name="Manish Sharma" userId="b799adb9ba789c8f" providerId="LiveId" clId="{9299F720-AD1B-4DE8-AE41-CCAD55DAB69C}" dt="2021-11-23T09:38:22.776" v="865" actId="1076"/>
          <ac:spMkLst>
            <pc:docMk/>
            <pc:sldMk cId="1292131962" sldId="360"/>
            <ac:spMk id="42" creationId="{5F6F93B1-4FB4-4D7C-A9B4-C07AC3B29643}"/>
          </ac:spMkLst>
        </pc:spChg>
        <pc:spChg chg="add mod">
          <ac:chgData name="Manish Sharma" userId="b799adb9ba789c8f" providerId="LiveId" clId="{9299F720-AD1B-4DE8-AE41-CCAD55DAB69C}" dt="2021-11-23T09:38:22.776" v="865" actId="1076"/>
          <ac:spMkLst>
            <pc:docMk/>
            <pc:sldMk cId="1292131962" sldId="360"/>
            <ac:spMk id="44" creationId="{8A9CEE81-C251-4600-B588-C09A32409C69}"/>
          </ac:spMkLst>
        </pc:spChg>
        <pc:spChg chg="add mod">
          <ac:chgData name="Manish Sharma" userId="b799adb9ba789c8f" providerId="LiveId" clId="{9299F720-AD1B-4DE8-AE41-CCAD55DAB69C}" dt="2021-11-23T09:38:28.511" v="866" actId="14100"/>
          <ac:spMkLst>
            <pc:docMk/>
            <pc:sldMk cId="1292131962" sldId="360"/>
            <ac:spMk id="45" creationId="{9ABF8990-97AA-4333-807C-716148EC147B}"/>
          </ac:spMkLst>
        </pc:spChg>
        <pc:spChg chg="add mod">
          <ac:chgData name="Manish Sharma" userId="b799adb9ba789c8f" providerId="LiveId" clId="{9299F720-AD1B-4DE8-AE41-CCAD55DAB69C}" dt="2021-11-23T09:39:17.187" v="893" actId="1076"/>
          <ac:spMkLst>
            <pc:docMk/>
            <pc:sldMk cId="1292131962" sldId="360"/>
            <ac:spMk id="46" creationId="{7ABAB26F-2832-438B-B16B-3FE6D0D7461A}"/>
          </ac:spMkLst>
        </pc:spChg>
        <pc:cxnChg chg="del mod">
          <ac:chgData name="Manish Sharma" userId="b799adb9ba789c8f" providerId="LiveId" clId="{9299F720-AD1B-4DE8-AE41-CCAD55DAB69C}" dt="2021-11-23T09:38:04.663" v="862" actId="478"/>
          <ac:cxnSpMkLst>
            <pc:docMk/>
            <pc:sldMk cId="1292131962" sldId="360"/>
            <ac:cxnSpMk id="7" creationId="{C523F5AD-B14E-4016-AD58-42C6630C22EC}"/>
          </ac:cxnSpMkLst>
        </pc:cxnChg>
        <pc:cxnChg chg="del mod">
          <ac:chgData name="Manish Sharma" userId="b799adb9ba789c8f" providerId="LiveId" clId="{9299F720-AD1B-4DE8-AE41-CCAD55DAB69C}" dt="2021-11-23T09:38:04.663" v="862" actId="478"/>
          <ac:cxnSpMkLst>
            <pc:docMk/>
            <pc:sldMk cId="1292131962" sldId="360"/>
            <ac:cxnSpMk id="9" creationId="{4E19125E-619F-496B-B6F6-7123BA24AAB1}"/>
          </ac:cxnSpMkLst>
        </pc:cxnChg>
        <pc:cxnChg chg="del mod">
          <ac:chgData name="Manish Sharma" userId="b799adb9ba789c8f" providerId="LiveId" clId="{9299F720-AD1B-4DE8-AE41-CCAD55DAB69C}" dt="2021-11-23T09:38:04.663" v="862" actId="478"/>
          <ac:cxnSpMkLst>
            <pc:docMk/>
            <pc:sldMk cId="1292131962" sldId="360"/>
            <ac:cxnSpMk id="12" creationId="{6B6BB7AA-3267-4801-8C57-1FEDEDCBFBAC}"/>
          </ac:cxnSpMkLst>
        </pc:cxnChg>
        <pc:cxnChg chg="del mod">
          <ac:chgData name="Manish Sharma" userId="b799adb9ba789c8f" providerId="LiveId" clId="{9299F720-AD1B-4DE8-AE41-CCAD55DAB69C}" dt="2021-11-23T09:38:04.663" v="862" actId="478"/>
          <ac:cxnSpMkLst>
            <pc:docMk/>
            <pc:sldMk cId="1292131962" sldId="360"/>
            <ac:cxnSpMk id="15" creationId="{2BBB50DD-2263-44C7-8815-3FA248996C18}"/>
          </ac:cxnSpMkLst>
        </pc:cxnChg>
        <pc:cxnChg chg="mod">
          <ac:chgData name="Manish Sharma" userId="b799adb9ba789c8f" providerId="LiveId" clId="{9299F720-AD1B-4DE8-AE41-CCAD55DAB69C}" dt="2021-11-23T09:38:10.621" v="863" actId="1076"/>
          <ac:cxnSpMkLst>
            <pc:docMk/>
            <pc:sldMk cId="1292131962" sldId="360"/>
            <ac:cxnSpMk id="20" creationId="{9F72BB2B-4305-4185-9C94-A71D64936952}"/>
          </ac:cxnSpMkLst>
        </pc:cxnChg>
        <pc:cxnChg chg="mod">
          <ac:chgData name="Manish Sharma" userId="b799adb9ba789c8f" providerId="LiveId" clId="{9299F720-AD1B-4DE8-AE41-CCAD55DAB69C}" dt="2021-11-23T09:38:10.621" v="863" actId="1076"/>
          <ac:cxnSpMkLst>
            <pc:docMk/>
            <pc:sldMk cId="1292131962" sldId="360"/>
            <ac:cxnSpMk id="22" creationId="{CF95E019-32E9-4E6F-BA5F-11AFB3ECC60C}"/>
          </ac:cxnSpMkLst>
        </pc:cxnChg>
        <pc:cxnChg chg="mod">
          <ac:chgData name="Manish Sharma" userId="b799adb9ba789c8f" providerId="LiveId" clId="{9299F720-AD1B-4DE8-AE41-CCAD55DAB69C}" dt="2021-11-23T09:38:10.621" v="863" actId="1076"/>
          <ac:cxnSpMkLst>
            <pc:docMk/>
            <pc:sldMk cId="1292131962" sldId="360"/>
            <ac:cxnSpMk id="25" creationId="{73D8D597-9F5E-463C-94A2-5043A7B7AA31}"/>
          </ac:cxnSpMkLst>
        </pc:cxnChg>
        <pc:cxnChg chg="mod">
          <ac:chgData name="Manish Sharma" userId="b799adb9ba789c8f" providerId="LiveId" clId="{9299F720-AD1B-4DE8-AE41-CCAD55DAB69C}" dt="2021-11-23T09:38:10.621" v="863" actId="1076"/>
          <ac:cxnSpMkLst>
            <pc:docMk/>
            <pc:sldMk cId="1292131962" sldId="360"/>
            <ac:cxnSpMk id="28" creationId="{2921610A-0258-4BEF-BB3E-744103FC3289}"/>
          </ac:cxnSpMkLst>
        </pc:cxnChg>
        <pc:cxnChg chg="add mod">
          <ac:chgData name="Manish Sharma" userId="b799adb9ba789c8f" providerId="LiveId" clId="{9299F720-AD1B-4DE8-AE41-CCAD55DAB69C}" dt="2021-11-23T09:38:22.776" v="865" actId="1076"/>
          <ac:cxnSpMkLst>
            <pc:docMk/>
            <pc:sldMk cId="1292131962" sldId="360"/>
            <ac:cxnSpMk id="35" creationId="{5D0DB240-5B94-4A53-8DE4-E10F9B966642}"/>
          </ac:cxnSpMkLst>
        </pc:cxnChg>
        <pc:cxnChg chg="add mod">
          <ac:chgData name="Manish Sharma" userId="b799adb9ba789c8f" providerId="LiveId" clId="{9299F720-AD1B-4DE8-AE41-CCAD55DAB69C}" dt="2021-11-23T09:38:22.776" v="865" actId="1076"/>
          <ac:cxnSpMkLst>
            <pc:docMk/>
            <pc:sldMk cId="1292131962" sldId="360"/>
            <ac:cxnSpMk id="37" creationId="{8B9D478D-61CA-4702-9FA6-F39CE5E32CF0}"/>
          </ac:cxnSpMkLst>
        </pc:cxnChg>
        <pc:cxnChg chg="add mod">
          <ac:chgData name="Manish Sharma" userId="b799adb9ba789c8f" providerId="LiveId" clId="{9299F720-AD1B-4DE8-AE41-CCAD55DAB69C}" dt="2021-11-23T09:38:22.776" v="865" actId="1076"/>
          <ac:cxnSpMkLst>
            <pc:docMk/>
            <pc:sldMk cId="1292131962" sldId="360"/>
            <ac:cxnSpMk id="40" creationId="{95D15A07-BC87-4171-A442-A0E8D4EF32B9}"/>
          </ac:cxnSpMkLst>
        </pc:cxnChg>
        <pc:cxnChg chg="add mod">
          <ac:chgData name="Manish Sharma" userId="b799adb9ba789c8f" providerId="LiveId" clId="{9299F720-AD1B-4DE8-AE41-CCAD55DAB69C}" dt="2021-11-23T09:38:22.776" v="865" actId="1076"/>
          <ac:cxnSpMkLst>
            <pc:docMk/>
            <pc:sldMk cId="1292131962" sldId="360"/>
            <ac:cxnSpMk id="43" creationId="{453D6571-D122-4569-A411-E635B734144F}"/>
          </ac:cxnSpMkLst>
        </pc:cxnChg>
      </pc:sldChg>
      <pc:sldChg chg="add">
        <pc:chgData name="Manish Sharma" userId="b799adb9ba789c8f" providerId="LiveId" clId="{9299F720-AD1B-4DE8-AE41-CCAD55DAB69C}" dt="2021-11-23T06:19:06.853" v="768"/>
        <pc:sldMkLst>
          <pc:docMk/>
          <pc:sldMk cId="972214110" sldId="361"/>
        </pc:sldMkLst>
      </pc:sldChg>
      <pc:sldChg chg="add">
        <pc:chgData name="Manish Sharma" userId="b799adb9ba789c8f" providerId="LiveId" clId="{9299F720-AD1B-4DE8-AE41-CCAD55DAB69C}" dt="2021-11-23T06:19:06.853" v="768"/>
        <pc:sldMkLst>
          <pc:docMk/>
          <pc:sldMk cId="3609562850" sldId="362"/>
        </pc:sldMkLst>
      </pc:sldChg>
      <pc:sldChg chg="add ord">
        <pc:chgData name="Manish Sharma" userId="b799adb9ba789c8f" providerId="LiveId" clId="{9299F720-AD1B-4DE8-AE41-CCAD55DAB69C}" dt="2021-11-23T09:43:15.858" v="904"/>
        <pc:sldMkLst>
          <pc:docMk/>
          <pc:sldMk cId="3959681348" sldId="363"/>
        </pc:sldMkLst>
      </pc:sldChg>
      <pc:sldChg chg="add">
        <pc:chgData name="Manish Sharma" userId="b799adb9ba789c8f" providerId="LiveId" clId="{9299F720-AD1B-4DE8-AE41-CCAD55DAB69C}" dt="2021-11-23T06:19:06.853" v="768"/>
        <pc:sldMkLst>
          <pc:docMk/>
          <pc:sldMk cId="3963583470" sldId="364"/>
        </pc:sldMkLst>
      </pc:sldChg>
      <pc:sldChg chg="modSp new mod">
        <pc:chgData name="Manish Sharma" userId="b799adb9ba789c8f" providerId="LiveId" clId="{9299F720-AD1B-4DE8-AE41-CCAD55DAB69C}" dt="2021-11-23T07:54:56.911" v="809" actId="207"/>
        <pc:sldMkLst>
          <pc:docMk/>
          <pc:sldMk cId="199736760" sldId="365"/>
        </pc:sldMkLst>
        <pc:spChg chg="mod">
          <ac:chgData name="Manish Sharma" userId="b799adb9ba789c8f" providerId="LiveId" clId="{9299F720-AD1B-4DE8-AE41-CCAD55DAB69C}" dt="2021-11-23T07:52:37.890" v="773"/>
          <ac:spMkLst>
            <pc:docMk/>
            <pc:sldMk cId="199736760" sldId="365"/>
            <ac:spMk id="2" creationId="{72DC2989-6E00-4B96-A69A-0B4211199005}"/>
          </ac:spMkLst>
        </pc:spChg>
        <pc:spChg chg="mod">
          <ac:chgData name="Manish Sharma" userId="b799adb9ba789c8f" providerId="LiveId" clId="{9299F720-AD1B-4DE8-AE41-CCAD55DAB69C}" dt="2021-11-23T07:54:56.911" v="809" actId="207"/>
          <ac:spMkLst>
            <pc:docMk/>
            <pc:sldMk cId="199736760" sldId="365"/>
            <ac:spMk id="3" creationId="{FB2BC2BF-1518-4A25-AA26-5BE6A414707D}"/>
          </ac:spMkLst>
        </pc:spChg>
      </pc:sldChg>
      <pc:sldChg chg="addSp delSp modSp new mod">
        <pc:chgData name="Manish Sharma" userId="b799adb9ba789c8f" providerId="LiveId" clId="{9299F720-AD1B-4DE8-AE41-CCAD55DAB69C}" dt="2021-11-23T07:57:28.098" v="831" actId="20577"/>
        <pc:sldMkLst>
          <pc:docMk/>
          <pc:sldMk cId="1637558743" sldId="366"/>
        </pc:sldMkLst>
        <pc:spChg chg="mod">
          <ac:chgData name="Manish Sharma" userId="b799adb9ba789c8f" providerId="LiveId" clId="{9299F720-AD1B-4DE8-AE41-CCAD55DAB69C}" dt="2021-11-23T07:57:28.098" v="831" actId="20577"/>
          <ac:spMkLst>
            <pc:docMk/>
            <pc:sldMk cId="1637558743" sldId="366"/>
            <ac:spMk id="2" creationId="{96DB91BE-29F5-4C66-A057-7275D43912E1}"/>
          </ac:spMkLst>
        </pc:spChg>
        <pc:spChg chg="add del mod">
          <ac:chgData name="Manish Sharma" userId="b799adb9ba789c8f" providerId="LiveId" clId="{9299F720-AD1B-4DE8-AE41-CCAD55DAB69C}" dt="2021-11-23T07:57:05.348" v="820" actId="113"/>
          <ac:spMkLst>
            <pc:docMk/>
            <pc:sldMk cId="1637558743" sldId="366"/>
            <ac:spMk id="3" creationId="{A4A05415-F767-415C-AB93-4FC1D219B07F}"/>
          </ac:spMkLst>
        </pc:spChg>
        <pc:spChg chg="add del mod">
          <ac:chgData name="Manish Sharma" userId="b799adb9ba789c8f" providerId="LiveId" clId="{9299F720-AD1B-4DE8-AE41-CCAD55DAB69C}" dt="2021-11-23T07:56:44.750" v="814"/>
          <ac:spMkLst>
            <pc:docMk/>
            <pc:sldMk cId="1637558743" sldId="366"/>
            <ac:spMk id="4" creationId="{EC4BADCE-BF8A-4BA3-B95E-8E385B74CD9F}"/>
          </ac:spMkLst>
        </pc:spChg>
      </pc:sldChg>
      <pc:sldChg chg="modSp new mod">
        <pc:chgData name="Manish Sharma" userId="b799adb9ba789c8f" providerId="LiveId" clId="{9299F720-AD1B-4DE8-AE41-CCAD55DAB69C}" dt="2021-11-23T09:42:01.622" v="902"/>
        <pc:sldMkLst>
          <pc:docMk/>
          <pc:sldMk cId="1880727731" sldId="367"/>
        </pc:sldMkLst>
        <pc:spChg chg="mod">
          <ac:chgData name="Manish Sharma" userId="b799adb9ba789c8f" providerId="LiveId" clId="{9299F720-AD1B-4DE8-AE41-CCAD55DAB69C}" dt="2021-11-23T09:42:01.622" v="902"/>
          <ac:spMkLst>
            <pc:docMk/>
            <pc:sldMk cId="1880727731" sldId="367"/>
            <ac:spMk id="2" creationId="{4B91D95E-CBC4-412A-B9FA-2C5FA3D71DEA}"/>
          </ac:spMkLst>
        </pc:spChg>
        <pc:spChg chg="mod">
          <ac:chgData name="Manish Sharma" userId="b799adb9ba789c8f" providerId="LiveId" clId="{9299F720-AD1B-4DE8-AE41-CCAD55DAB69C}" dt="2021-11-23T09:41:43.649" v="899" actId="113"/>
          <ac:spMkLst>
            <pc:docMk/>
            <pc:sldMk cId="1880727731" sldId="367"/>
            <ac:spMk id="3" creationId="{640409D5-3B87-4B1B-928D-C046AF53F550}"/>
          </ac:spMkLst>
        </pc:spChg>
      </pc:sldChg>
      <pc:sldChg chg="addSp delSp modSp new mod">
        <pc:chgData name="Manish Sharma" userId="b799adb9ba789c8f" providerId="LiveId" clId="{9299F720-AD1B-4DE8-AE41-CCAD55DAB69C}" dt="2021-11-23T10:58:39.261" v="997" actId="33524"/>
        <pc:sldMkLst>
          <pc:docMk/>
          <pc:sldMk cId="2506147202" sldId="368"/>
        </pc:sldMkLst>
        <pc:spChg chg="mod">
          <ac:chgData name="Manish Sharma" userId="b799adb9ba789c8f" providerId="LiveId" clId="{9299F720-AD1B-4DE8-AE41-CCAD55DAB69C}" dt="2021-11-23T10:53:54.756" v="962"/>
          <ac:spMkLst>
            <pc:docMk/>
            <pc:sldMk cId="2506147202" sldId="368"/>
            <ac:spMk id="2" creationId="{628009AF-DE2B-4B1F-A8E3-7677A2840FF3}"/>
          </ac:spMkLst>
        </pc:spChg>
        <pc:spChg chg="add del mod">
          <ac:chgData name="Manish Sharma" userId="b799adb9ba789c8f" providerId="LiveId" clId="{9299F720-AD1B-4DE8-AE41-CCAD55DAB69C}" dt="2021-11-23T10:58:39.261" v="997" actId="33524"/>
          <ac:spMkLst>
            <pc:docMk/>
            <pc:sldMk cId="2506147202" sldId="368"/>
            <ac:spMk id="3" creationId="{35DECFFA-2705-428E-94CA-D0D583648A1B}"/>
          </ac:spMkLst>
        </pc:spChg>
        <pc:spChg chg="add del mod">
          <ac:chgData name="Manish Sharma" userId="b799adb9ba789c8f" providerId="LiveId" clId="{9299F720-AD1B-4DE8-AE41-CCAD55DAB69C}" dt="2021-11-23T10:54:04.407" v="964"/>
          <ac:spMkLst>
            <pc:docMk/>
            <pc:sldMk cId="2506147202" sldId="368"/>
            <ac:spMk id="4" creationId="{A3241C71-5612-464A-A077-1EE37914CC4A}"/>
          </ac:spMkLst>
        </pc:spChg>
        <pc:spChg chg="add del">
          <ac:chgData name="Manish Sharma" userId="b799adb9ba789c8f" providerId="LiveId" clId="{9299F720-AD1B-4DE8-AE41-CCAD55DAB69C}" dt="2021-11-23T10:56:48.918" v="977"/>
          <ac:spMkLst>
            <pc:docMk/>
            <pc:sldMk cId="2506147202" sldId="368"/>
            <ac:spMk id="5" creationId="{53647F1F-8EBC-4635-AA48-D0488DD1A95A}"/>
          </ac:spMkLst>
        </pc:spChg>
      </pc:sldChg>
      <pc:sldChg chg="addSp delSp add mod setBg delDesignElem">
        <pc:chgData name="Manish Sharma" userId="b799adb9ba789c8f" providerId="LiveId" clId="{9299F720-AD1B-4DE8-AE41-CCAD55DAB69C}" dt="2021-11-23T11:00:50.820" v="1000" actId="26606"/>
        <pc:sldMkLst>
          <pc:docMk/>
          <pc:sldMk cId="754349178" sldId="369"/>
        </pc:sldMkLst>
        <pc:spChg chg="add">
          <ac:chgData name="Manish Sharma" userId="b799adb9ba789c8f" providerId="LiveId" clId="{9299F720-AD1B-4DE8-AE41-CCAD55DAB69C}" dt="2021-11-23T11:00:50.820" v="1000" actId="26606"/>
          <ac:spMkLst>
            <pc:docMk/>
            <pc:sldMk cId="754349178" sldId="369"/>
            <ac:spMk id="7" creationId="{934F1179-B481-4F9E-BCA3-AFB972070F83}"/>
          </ac:spMkLst>
        </pc:spChg>
        <pc:spChg chg="add">
          <ac:chgData name="Manish Sharma" userId="b799adb9ba789c8f" providerId="LiveId" clId="{9299F720-AD1B-4DE8-AE41-CCAD55DAB69C}" dt="2021-11-23T11:00:50.820" v="1000" actId="26606"/>
          <ac:spMkLst>
            <pc:docMk/>
            <pc:sldMk cId="754349178" sldId="369"/>
            <ac:spMk id="8" creationId="{827DC2C4-B485-428A-BF4A-472D2967F47F}"/>
          </ac:spMkLst>
        </pc:spChg>
        <pc:spChg chg="add">
          <ac:chgData name="Manish Sharma" userId="b799adb9ba789c8f" providerId="LiveId" clId="{9299F720-AD1B-4DE8-AE41-CCAD55DAB69C}" dt="2021-11-23T11:00:50.820" v="1000" actId="26606"/>
          <ac:spMkLst>
            <pc:docMk/>
            <pc:sldMk cId="754349178" sldId="369"/>
            <ac:spMk id="9" creationId="{EE04B5EB-F158-4507-90DD-BD23620C7CC9}"/>
          </ac:spMkLst>
        </pc:spChg>
        <pc:spChg chg="del">
          <ac:chgData name="Manish Sharma" userId="b799adb9ba789c8f" providerId="LiveId" clId="{9299F720-AD1B-4DE8-AE41-CCAD55DAB69C}" dt="2021-11-23T11:00:41.687" v="999"/>
          <ac:spMkLst>
            <pc:docMk/>
            <pc:sldMk cId="754349178" sldId="369"/>
            <ac:spMk id="10" creationId="{934F1179-B481-4F9E-BCA3-AFB972070F83}"/>
          </ac:spMkLst>
        </pc:spChg>
        <pc:spChg chg="del">
          <ac:chgData name="Manish Sharma" userId="b799adb9ba789c8f" providerId="LiveId" clId="{9299F720-AD1B-4DE8-AE41-CCAD55DAB69C}" dt="2021-11-23T11:00:41.687" v="999"/>
          <ac:spMkLst>
            <pc:docMk/>
            <pc:sldMk cId="754349178" sldId="369"/>
            <ac:spMk id="12" creationId="{827DC2C4-B485-428A-BF4A-472D2967F47F}"/>
          </ac:spMkLst>
        </pc:spChg>
        <pc:spChg chg="del">
          <ac:chgData name="Manish Sharma" userId="b799adb9ba789c8f" providerId="LiveId" clId="{9299F720-AD1B-4DE8-AE41-CCAD55DAB69C}" dt="2021-11-23T11:00:41.687" v="999"/>
          <ac:spMkLst>
            <pc:docMk/>
            <pc:sldMk cId="754349178" sldId="369"/>
            <ac:spMk id="14" creationId="{EE04B5EB-F158-4507-90DD-BD23620C7CC9}"/>
          </ac:spMkLst>
        </pc:spChg>
      </pc:sldChg>
      <pc:sldChg chg="modSp add mod">
        <pc:chgData name="Manish Sharma" userId="b799adb9ba789c8f" providerId="LiveId" clId="{9299F720-AD1B-4DE8-AE41-CCAD55DAB69C}" dt="2021-11-23T11:05:56.921" v="1005" actId="20577"/>
        <pc:sldMkLst>
          <pc:docMk/>
          <pc:sldMk cId="493138841" sldId="370"/>
        </pc:sldMkLst>
        <pc:spChg chg="mod">
          <ac:chgData name="Manish Sharma" userId="b799adb9ba789c8f" providerId="LiveId" clId="{9299F720-AD1B-4DE8-AE41-CCAD55DAB69C}" dt="2021-11-23T11:05:56.921" v="1005" actId="20577"/>
          <ac:spMkLst>
            <pc:docMk/>
            <pc:sldMk cId="493138841" sldId="370"/>
            <ac:spMk id="3" creationId="{00D03CB7-7F7A-4376-9693-4163852D9499}"/>
          </ac:spMkLst>
        </pc:spChg>
      </pc:sldChg>
      <pc:sldChg chg="addSp delSp modSp add mod setBg delDesignElem">
        <pc:chgData name="Manish Sharma" userId="b799adb9ba789c8f" providerId="LiveId" clId="{9299F720-AD1B-4DE8-AE41-CCAD55DAB69C}" dt="2021-11-23T11:06:42.595" v="1014"/>
        <pc:sldMkLst>
          <pc:docMk/>
          <pc:sldMk cId="1828995850" sldId="371"/>
        </pc:sldMkLst>
        <pc:spChg chg="add">
          <ac:chgData name="Manish Sharma" userId="b799adb9ba789c8f" providerId="LiveId" clId="{9299F720-AD1B-4DE8-AE41-CCAD55DAB69C}" dt="2021-11-23T11:06:16.768" v="1006" actId="26606"/>
          <ac:spMkLst>
            <pc:docMk/>
            <pc:sldMk cId="1828995850" sldId="371"/>
            <ac:spMk id="12" creationId="{A1F6BF70-C7D1-4AF9-8DB4-BEEB8A9C3529}"/>
          </ac:spMkLst>
        </pc:spChg>
        <pc:spChg chg="del">
          <ac:chgData name="Manish Sharma" userId="b799adb9ba789c8f" providerId="LiveId" clId="{9299F720-AD1B-4DE8-AE41-CCAD55DAB69C}" dt="2021-11-23T11:05:33.990" v="1002"/>
          <ac:spMkLst>
            <pc:docMk/>
            <pc:sldMk cId="1828995850" sldId="371"/>
            <ac:spMk id="17" creationId="{A1F6BF70-C7D1-4AF9-8DB4-BEEB8A9C3529}"/>
          </ac:spMkLst>
        </pc:spChg>
        <pc:spChg chg="add">
          <ac:chgData name="Manish Sharma" userId="b799adb9ba789c8f" providerId="LiveId" clId="{9299F720-AD1B-4DE8-AE41-CCAD55DAB69C}" dt="2021-11-23T11:06:16.768" v="1006" actId="26606"/>
          <ac:spMkLst>
            <pc:docMk/>
            <pc:sldMk cId="1828995850" sldId="371"/>
            <ac:spMk id="18" creationId="{2C1BBA94-3F40-40AA-8BB9-E69E25E537C1}"/>
          </ac:spMkLst>
        </pc:spChg>
        <pc:spChg chg="del">
          <ac:chgData name="Manish Sharma" userId="b799adb9ba789c8f" providerId="LiveId" clId="{9299F720-AD1B-4DE8-AE41-CCAD55DAB69C}" dt="2021-11-23T11:05:33.990" v="1002"/>
          <ac:spMkLst>
            <pc:docMk/>
            <pc:sldMk cId="1828995850" sldId="371"/>
            <ac:spMk id="20" creationId="{2C1BBA94-3F40-40AA-8BB9-E69E25E537C1}"/>
          </ac:spMkLst>
        </pc:spChg>
        <pc:grpChg chg="add">
          <ac:chgData name="Manish Sharma" userId="b799adb9ba789c8f" providerId="LiveId" clId="{9299F720-AD1B-4DE8-AE41-CCAD55DAB69C}" dt="2021-11-23T11:06:16.768" v="1006" actId="26606"/>
          <ac:grpSpMkLst>
            <pc:docMk/>
            <pc:sldMk cId="1828995850" sldId="371"/>
            <ac:grpSpMk id="14" creationId="{0C66A8B6-1F6E-4FCC-93B9-B9986B6FD111}"/>
          </ac:grpSpMkLst>
        </pc:grpChg>
        <pc:grpChg chg="del">
          <ac:chgData name="Manish Sharma" userId="b799adb9ba789c8f" providerId="LiveId" clId="{9299F720-AD1B-4DE8-AE41-CCAD55DAB69C}" dt="2021-11-23T11:05:33.990" v="1002"/>
          <ac:grpSpMkLst>
            <pc:docMk/>
            <pc:sldMk cId="1828995850" sldId="371"/>
            <ac:grpSpMk id="19" creationId="{0C66A8B6-1F6E-4FCC-93B9-B9986B6FD111}"/>
          </ac:grpSpMkLst>
        </pc:grpChg>
        <pc:graphicFrameChg chg="mod modGraphic">
          <ac:chgData name="Manish Sharma" userId="b799adb9ba789c8f" providerId="LiveId" clId="{9299F720-AD1B-4DE8-AE41-CCAD55DAB69C}" dt="2021-11-23T11:06:42.595" v="1014"/>
          <ac:graphicFrameMkLst>
            <pc:docMk/>
            <pc:sldMk cId="1828995850" sldId="371"/>
            <ac:graphicFrameMk id="7" creationId="{3BD316A2-0619-463A-98AF-99E90FD451FD}"/>
          </ac:graphicFrameMkLst>
        </pc:graphicFrameChg>
      </pc:sldChg>
      <pc:sldChg chg="modSp add mod">
        <pc:chgData name="Manish Sharma" userId="b799adb9ba789c8f" providerId="LiveId" clId="{9299F720-AD1B-4DE8-AE41-CCAD55DAB69C}" dt="2021-11-23T11:07:31.727" v="1040" actId="1076"/>
        <pc:sldMkLst>
          <pc:docMk/>
          <pc:sldMk cId="2861925348" sldId="372"/>
        </pc:sldMkLst>
        <pc:spChg chg="mod">
          <ac:chgData name="Manish Sharma" userId="b799adb9ba789c8f" providerId="LiveId" clId="{9299F720-AD1B-4DE8-AE41-CCAD55DAB69C}" dt="2021-11-23T11:07:14.120" v="1024" actId="1076"/>
          <ac:spMkLst>
            <pc:docMk/>
            <pc:sldMk cId="2861925348" sldId="372"/>
            <ac:spMk id="28" creationId="{653C8F34-11C6-4540-A883-D4CFAA163347}"/>
          </ac:spMkLst>
        </pc:spChg>
        <pc:spChg chg="mod">
          <ac:chgData name="Manish Sharma" userId="b799adb9ba789c8f" providerId="LiveId" clId="{9299F720-AD1B-4DE8-AE41-CCAD55DAB69C}" dt="2021-11-23T11:07:31.727" v="1040" actId="1076"/>
          <ac:spMkLst>
            <pc:docMk/>
            <pc:sldMk cId="2861925348" sldId="372"/>
            <ac:spMk id="29" creationId="{A145F430-7423-4523-8ED5-79FB29331EC1}"/>
          </ac:spMkLst>
        </pc:spChg>
      </pc:sldChg>
      <pc:sldChg chg="delSp modSp add mod">
        <pc:chgData name="Manish Sharma" userId="b799adb9ba789c8f" providerId="LiveId" clId="{9299F720-AD1B-4DE8-AE41-CCAD55DAB69C}" dt="2021-11-23T11:11:37.682" v="1134" actId="1076"/>
        <pc:sldMkLst>
          <pc:docMk/>
          <pc:sldMk cId="2646288447" sldId="373"/>
        </pc:sldMkLst>
        <pc:spChg chg="mod">
          <ac:chgData name="Manish Sharma" userId="b799adb9ba789c8f" providerId="LiveId" clId="{9299F720-AD1B-4DE8-AE41-CCAD55DAB69C}" dt="2021-11-23T11:10:49.784" v="1131" actId="20577"/>
          <ac:spMkLst>
            <pc:docMk/>
            <pc:sldMk cId="2646288447" sldId="373"/>
            <ac:spMk id="2" creationId="{84405B57-21FB-4D1C-AAB8-6A80E4300EB0}"/>
          </ac:spMkLst>
        </pc:spChg>
        <pc:spChg chg="del topLvl">
          <ac:chgData name="Manish Sharma" userId="b799adb9ba789c8f" providerId="LiveId" clId="{9299F720-AD1B-4DE8-AE41-CCAD55DAB69C}" dt="2021-11-23T11:09:58.456" v="1103" actId="478"/>
          <ac:spMkLst>
            <pc:docMk/>
            <pc:sldMk cId="2646288447" sldId="373"/>
            <ac:spMk id="4" creationId="{CA66922E-49E4-4E4C-A899-9416C8D25CB3}"/>
          </ac:spMkLst>
        </pc:spChg>
        <pc:spChg chg="mod topLvl">
          <ac:chgData name="Manish Sharma" userId="b799adb9ba789c8f" providerId="LiveId" clId="{9299F720-AD1B-4DE8-AE41-CCAD55DAB69C}" dt="2021-11-23T11:11:13.679" v="1133" actId="6549"/>
          <ac:spMkLst>
            <pc:docMk/>
            <pc:sldMk cId="2646288447" sldId="373"/>
            <ac:spMk id="5" creationId="{1797CDA6-EC6B-4F5A-8C8E-6FD09FD7D257}"/>
          </ac:spMkLst>
        </pc:spChg>
        <pc:spChg chg="mod">
          <ac:chgData name="Manish Sharma" userId="b799adb9ba789c8f" providerId="LiveId" clId="{9299F720-AD1B-4DE8-AE41-CCAD55DAB69C}" dt="2021-11-23T11:10:28.700" v="1113" actId="20577"/>
          <ac:spMkLst>
            <pc:docMk/>
            <pc:sldMk cId="2646288447" sldId="373"/>
            <ac:spMk id="11" creationId="{7DBBDC43-FE73-48AD-95B4-9D809AD8D97F}"/>
          </ac:spMkLst>
        </pc:spChg>
        <pc:spChg chg="del">
          <ac:chgData name="Manish Sharma" userId="b799adb9ba789c8f" providerId="LiveId" clId="{9299F720-AD1B-4DE8-AE41-CCAD55DAB69C}" dt="2021-11-23T11:10:07.817" v="1105" actId="478"/>
          <ac:spMkLst>
            <pc:docMk/>
            <pc:sldMk cId="2646288447" sldId="373"/>
            <ac:spMk id="13" creationId="{1CFC4683-A985-44A9-B73D-044BD986E42B}"/>
          </ac:spMkLst>
        </pc:spChg>
        <pc:spChg chg="del">
          <ac:chgData name="Manish Sharma" userId="b799adb9ba789c8f" providerId="LiveId" clId="{9299F720-AD1B-4DE8-AE41-CCAD55DAB69C}" dt="2021-11-23T11:10:07.817" v="1105" actId="478"/>
          <ac:spMkLst>
            <pc:docMk/>
            <pc:sldMk cId="2646288447" sldId="373"/>
            <ac:spMk id="14" creationId="{D17F77B4-B0E4-4ED8-BF30-6C991D687ACA}"/>
          </ac:spMkLst>
        </pc:spChg>
        <pc:spChg chg="mod">
          <ac:chgData name="Manish Sharma" userId="b799adb9ba789c8f" providerId="LiveId" clId="{9299F720-AD1B-4DE8-AE41-CCAD55DAB69C}" dt="2021-11-23T11:09:35.339" v="1091" actId="20577"/>
          <ac:spMkLst>
            <pc:docMk/>
            <pc:sldMk cId="2646288447" sldId="373"/>
            <ac:spMk id="30" creationId="{E2CAF12B-20B8-4E91-9BAF-ACCFB68143D8}"/>
          </ac:spMkLst>
        </pc:spChg>
        <pc:spChg chg="mod">
          <ac:chgData name="Manish Sharma" userId="b799adb9ba789c8f" providerId="LiveId" clId="{9299F720-AD1B-4DE8-AE41-CCAD55DAB69C}" dt="2021-11-23T11:09:22.930" v="1080" actId="1076"/>
          <ac:spMkLst>
            <pc:docMk/>
            <pc:sldMk cId="2646288447" sldId="373"/>
            <ac:spMk id="37" creationId="{F626A99A-915C-4339-87E3-B5848010FC3F}"/>
          </ac:spMkLst>
        </pc:spChg>
        <pc:spChg chg="mod">
          <ac:chgData name="Manish Sharma" userId="b799adb9ba789c8f" providerId="LiveId" clId="{9299F720-AD1B-4DE8-AE41-CCAD55DAB69C}" dt="2021-11-23T11:11:37.682" v="1134" actId="1076"/>
          <ac:spMkLst>
            <pc:docMk/>
            <pc:sldMk cId="2646288447" sldId="373"/>
            <ac:spMk id="39" creationId="{2BD7293B-919A-4203-9B1B-070F601CA867}"/>
          </ac:spMkLst>
        </pc:spChg>
        <pc:grpChg chg="del">
          <ac:chgData name="Manish Sharma" userId="b799adb9ba789c8f" providerId="LiveId" clId="{9299F720-AD1B-4DE8-AE41-CCAD55DAB69C}" dt="2021-11-23T11:09:58.456" v="1103" actId="478"/>
          <ac:grpSpMkLst>
            <pc:docMk/>
            <pc:sldMk cId="2646288447" sldId="373"/>
            <ac:grpSpMk id="3" creationId="{579E2EAF-9768-4A96-8464-E8E3BBF4ADCA}"/>
          </ac:grpSpMkLst>
        </pc:grpChg>
        <pc:grpChg chg="mod">
          <ac:chgData name="Manish Sharma" userId="b799adb9ba789c8f" providerId="LiveId" clId="{9299F720-AD1B-4DE8-AE41-CCAD55DAB69C}" dt="2021-11-23T11:10:58.327" v="1132" actId="1076"/>
          <ac:grpSpMkLst>
            <pc:docMk/>
            <pc:sldMk cId="2646288447" sldId="373"/>
            <ac:grpSpMk id="6" creationId="{48744790-23AA-4274-833F-D771A615A109}"/>
          </ac:grpSpMkLst>
        </pc:grpChg>
        <pc:grpChg chg="mod">
          <ac:chgData name="Manish Sharma" userId="b799adb9ba789c8f" providerId="LiveId" clId="{9299F720-AD1B-4DE8-AE41-CCAD55DAB69C}" dt="2021-11-23T11:10:58.327" v="1132" actId="1076"/>
          <ac:grpSpMkLst>
            <pc:docMk/>
            <pc:sldMk cId="2646288447" sldId="373"/>
            <ac:grpSpMk id="9" creationId="{7A46D6CF-1831-4497-A6CC-C4ADAC8D4F14}"/>
          </ac:grpSpMkLst>
        </pc:grpChg>
        <pc:cxnChg chg="del">
          <ac:chgData name="Manish Sharma" userId="b799adb9ba789c8f" providerId="LiveId" clId="{9299F720-AD1B-4DE8-AE41-CCAD55DAB69C}" dt="2021-11-23T11:10:07.817" v="1105" actId="478"/>
          <ac:cxnSpMkLst>
            <pc:docMk/>
            <pc:sldMk cId="2646288447" sldId="373"/>
            <ac:cxnSpMk id="12" creationId="{6132F39B-369F-4285-891F-EDDE7DEC36FD}"/>
          </ac:cxnSpMkLst>
        </pc:cxnChg>
      </pc:sldChg>
      <pc:sldChg chg="addSp modSp new mod">
        <pc:chgData name="Manish Sharma" userId="b799adb9ba789c8f" providerId="LiveId" clId="{9299F720-AD1B-4DE8-AE41-CCAD55DAB69C}" dt="2021-11-23T11:17:43.028" v="1304" actId="1076"/>
        <pc:sldMkLst>
          <pc:docMk/>
          <pc:sldMk cId="110170452" sldId="374"/>
        </pc:sldMkLst>
        <pc:spChg chg="add mod">
          <ac:chgData name="Manish Sharma" userId="b799adb9ba789c8f" providerId="LiveId" clId="{9299F720-AD1B-4DE8-AE41-CCAD55DAB69C}" dt="2021-11-23T11:13:14.496" v="1149" actId="1076"/>
          <ac:spMkLst>
            <pc:docMk/>
            <pc:sldMk cId="110170452" sldId="374"/>
            <ac:spMk id="2" creationId="{B112D47F-13A2-4989-8121-31CC01D5235C}"/>
          </ac:spMkLst>
        </pc:spChg>
        <pc:spChg chg="add mod">
          <ac:chgData name="Manish Sharma" userId="b799adb9ba789c8f" providerId="LiveId" clId="{9299F720-AD1B-4DE8-AE41-CCAD55DAB69C}" dt="2021-11-23T11:13:14.496" v="1149" actId="1076"/>
          <ac:spMkLst>
            <pc:docMk/>
            <pc:sldMk cId="110170452" sldId="374"/>
            <ac:spMk id="3" creationId="{0341F6DB-C809-44A2-8A4A-C1BCC000647D}"/>
          </ac:spMkLst>
        </pc:spChg>
        <pc:spChg chg="add mod">
          <ac:chgData name="Manish Sharma" userId="b799adb9ba789c8f" providerId="LiveId" clId="{9299F720-AD1B-4DE8-AE41-CCAD55DAB69C}" dt="2021-11-23T11:13:14.496" v="1149" actId="1076"/>
          <ac:spMkLst>
            <pc:docMk/>
            <pc:sldMk cId="110170452" sldId="374"/>
            <ac:spMk id="4" creationId="{EBE6F3E6-5805-4C6F-A888-83412F408D35}"/>
          </ac:spMkLst>
        </pc:spChg>
        <pc:spChg chg="add mod">
          <ac:chgData name="Manish Sharma" userId="b799adb9ba789c8f" providerId="LiveId" clId="{9299F720-AD1B-4DE8-AE41-CCAD55DAB69C}" dt="2021-11-23T11:14:32.784" v="1243" actId="1076"/>
          <ac:spMkLst>
            <pc:docMk/>
            <pc:sldMk cId="110170452" sldId="374"/>
            <ac:spMk id="5" creationId="{4748A1CC-CDA1-47F8-AE48-39850ECB5B4A}"/>
          </ac:spMkLst>
        </pc:spChg>
        <pc:spChg chg="add mod">
          <ac:chgData name="Manish Sharma" userId="b799adb9ba789c8f" providerId="LiveId" clId="{9299F720-AD1B-4DE8-AE41-CCAD55DAB69C}" dt="2021-11-23T11:16:08.228" v="1267" actId="1076"/>
          <ac:spMkLst>
            <pc:docMk/>
            <pc:sldMk cId="110170452" sldId="374"/>
            <ac:spMk id="12" creationId="{E5030A73-E3E0-4E5E-9375-1D2259E21DF9}"/>
          </ac:spMkLst>
        </pc:spChg>
        <pc:spChg chg="add mod">
          <ac:chgData name="Manish Sharma" userId="b799adb9ba789c8f" providerId="LiveId" clId="{9299F720-AD1B-4DE8-AE41-CCAD55DAB69C}" dt="2021-11-23T11:16:27.801" v="1269" actId="1076"/>
          <ac:spMkLst>
            <pc:docMk/>
            <pc:sldMk cId="110170452" sldId="374"/>
            <ac:spMk id="13" creationId="{1CD810D0-5090-45F3-95CC-7F52503911F8}"/>
          </ac:spMkLst>
        </pc:spChg>
        <pc:spChg chg="add mod">
          <ac:chgData name="Manish Sharma" userId="b799adb9ba789c8f" providerId="LiveId" clId="{9299F720-AD1B-4DE8-AE41-CCAD55DAB69C}" dt="2021-11-23T11:16:27.801" v="1269" actId="1076"/>
          <ac:spMkLst>
            <pc:docMk/>
            <pc:sldMk cId="110170452" sldId="374"/>
            <ac:spMk id="14" creationId="{DD3EFDA5-85E9-4A3C-85B5-95E00D98D84B}"/>
          </ac:spMkLst>
        </pc:spChg>
        <pc:spChg chg="add mod">
          <ac:chgData name="Manish Sharma" userId="b799adb9ba789c8f" providerId="LiveId" clId="{9299F720-AD1B-4DE8-AE41-CCAD55DAB69C}" dt="2021-11-23T11:16:27.801" v="1269" actId="1076"/>
          <ac:spMkLst>
            <pc:docMk/>
            <pc:sldMk cId="110170452" sldId="374"/>
            <ac:spMk id="15" creationId="{CAFAC244-0359-4E9A-9559-234D4C65C660}"/>
          </ac:spMkLst>
        </pc:spChg>
        <pc:spChg chg="add mod">
          <ac:chgData name="Manish Sharma" userId="b799adb9ba789c8f" providerId="LiveId" clId="{9299F720-AD1B-4DE8-AE41-CCAD55DAB69C}" dt="2021-11-23T11:16:38.960" v="1271" actId="20577"/>
          <ac:spMkLst>
            <pc:docMk/>
            <pc:sldMk cId="110170452" sldId="374"/>
            <ac:spMk id="16" creationId="{80A42224-DE1E-4D89-A4D9-9962E51B8FDA}"/>
          </ac:spMkLst>
        </pc:spChg>
        <pc:spChg chg="add mod">
          <ac:chgData name="Manish Sharma" userId="b799adb9ba789c8f" providerId="LiveId" clId="{9299F720-AD1B-4DE8-AE41-CCAD55DAB69C}" dt="2021-11-23T11:16:27.801" v="1269" actId="1076"/>
          <ac:spMkLst>
            <pc:docMk/>
            <pc:sldMk cId="110170452" sldId="374"/>
            <ac:spMk id="20" creationId="{EF7770C2-0B86-45E8-8302-31A270C8B771}"/>
          </ac:spMkLst>
        </pc:spChg>
        <pc:spChg chg="add mod">
          <ac:chgData name="Manish Sharma" userId="b799adb9ba789c8f" providerId="LiveId" clId="{9299F720-AD1B-4DE8-AE41-CCAD55DAB69C}" dt="2021-11-23T11:17:24.334" v="1286" actId="1076"/>
          <ac:spMkLst>
            <pc:docMk/>
            <pc:sldMk cId="110170452" sldId="374"/>
            <ac:spMk id="23" creationId="{32D436A2-19FA-4CC6-989A-0ED58EAA962E}"/>
          </ac:spMkLst>
        </pc:spChg>
        <pc:spChg chg="add mod">
          <ac:chgData name="Manish Sharma" userId="b799adb9ba789c8f" providerId="LiveId" clId="{9299F720-AD1B-4DE8-AE41-CCAD55DAB69C}" dt="2021-11-23T11:17:43.028" v="1304" actId="1076"/>
          <ac:spMkLst>
            <pc:docMk/>
            <pc:sldMk cId="110170452" sldId="374"/>
            <ac:spMk id="24" creationId="{3245434B-607D-410C-970D-AD2DF1DB3726}"/>
          </ac:spMkLst>
        </pc:spChg>
        <pc:cxnChg chg="add">
          <ac:chgData name="Manish Sharma" userId="b799adb9ba789c8f" providerId="LiveId" clId="{9299F720-AD1B-4DE8-AE41-CCAD55DAB69C}" dt="2021-11-23T11:14:40.601" v="1244" actId="11529"/>
          <ac:cxnSpMkLst>
            <pc:docMk/>
            <pc:sldMk cId="110170452" sldId="374"/>
            <ac:cxnSpMk id="7" creationId="{F6C34FC4-6BAF-441E-A9DF-4449E98D676E}"/>
          </ac:cxnSpMkLst>
        </pc:cxnChg>
        <pc:cxnChg chg="add">
          <ac:chgData name="Manish Sharma" userId="b799adb9ba789c8f" providerId="LiveId" clId="{9299F720-AD1B-4DE8-AE41-CCAD55DAB69C}" dt="2021-11-23T11:14:51.269" v="1245" actId="11529"/>
          <ac:cxnSpMkLst>
            <pc:docMk/>
            <pc:sldMk cId="110170452" sldId="374"/>
            <ac:cxnSpMk id="9" creationId="{546099AE-F49D-4502-87F8-E34CE86F74C5}"/>
          </ac:cxnSpMkLst>
        </pc:cxnChg>
        <pc:cxnChg chg="add">
          <ac:chgData name="Manish Sharma" userId="b799adb9ba789c8f" providerId="LiveId" clId="{9299F720-AD1B-4DE8-AE41-CCAD55DAB69C}" dt="2021-11-23T11:14:59.339" v="1246" actId="11529"/>
          <ac:cxnSpMkLst>
            <pc:docMk/>
            <pc:sldMk cId="110170452" sldId="374"/>
            <ac:cxnSpMk id="11" creationId="{D08B76DE-D8F3-4C06-99D6-1133976128B8}"/>
          </ac:cxnSpMkLst>
        </pc:cxnChg>
        <pc:cxnChg chg="add mod">
          <ac:chgData name="Manish Sharma" userId="b799adb9ba789c8f" providerId="LiveId" clId="{9299F720-AD1B-4DE8-AE41-CCAD55DAB69C}" dt="2021-11-23T11:16:27.801" v="1269" actId="1076"/>
          <ac:cxnSpMkLst>
            <pc:docMk/>
            <pc:sldMk cId="110170452" sldId="374"/>
            <ac:cxnSpMk id="17" creationId="{44258330-DDFE-4905-8F7C-3ACD2C870892}"/>
          </ac:cxnSpMkLst>
        </pc:cxnChg>
        <pc:cxnChg chg="add mod">
          <ac:chgData name="Manish Sharma" userId="b799adb9ba789c8f" providerId="LiveId" clId="{9299F720-AD1B-4DE8-AE41-CCAD55DAB69C}" dt="2021-11-23T11:16:27.801" v="1269" actId="1076"/>
          <ac:cxnSpMkLst>
            <pc:docMk/>
            <pc:sldMk cId="110170452" sldId="374"/>
            <ac:cxnSpMk id="18" creationId="{DCB9E8F7-835F-4F1D-9ECA-E40FB3FD881B}"/>
          </ac:cxnSpMkLst>
        </pc:cxnChg>
        <pc:cxnChg chg="add mod">
          <ac:chgData name="Manish Sharma" userId="b799adb9ba789c8f" providerId="LiveId" clId="{9299F720-AD1B-4DE8-AE41-CCAD55DAB69C}" dt="2021-11-23T11:16:27.801" v="1269" actId="1076"/>
          <ac:cxnSpMkLst>
            <pc:docMk/>
            <pc:sldMk cId="110170452" sldId="374"/>
            <ac:cxnSpMk id="19" creationId="{62E7EC5E-2665-46BA-B32E-B92017250F3F}"/>
          </ac:cxnSpMkLst>
        </pc:cxnChg>
        <pc:cxnChg chg="add mod">
          <ac:chgData name="Manish Sharma" userId="b799adb9ba789c8f" providerId="LiveId" clId="{9299F720-AD1B-4DE8-AE41-CCAD55DAB69C}" dt="2021-11-23T11:17:09.119" v="1273" actId="1582"/>
          <ac:cxnSpMkLst>
            <pc:docMk/>
            <pc:sldMk cId="110170452" sldId="374"/>
            <ac:cxnSpMk id="22" creationId="{9EA9200A-7F7F-432A-8FBF-A7512769CAEC}"/>
          </ac:cxnSpMkLst>
        </pc:cxnChg>
      </pc:sldChg>
      <pc:sldChg chg="addSp modSp new mod modClrScheme chgLayout">
        <pc:chgData name="Manish Sharma" userId="b799adb9ba789c8f" providerId="LiveId" clId="{9299F720-AD1B-4DE8-AE41-CCAD55DAB69C}" dt="2021-11-23T11:23:14.249" v="1464" actId="15"/>
        <pc:sldMkLst>
          <pc:docMk/>
          <pc:sldMk cId="2504461139" sldId="375"/>
        </pc:sldMkLst>
        <pc:spChg chg="add mod">
          <ac:chgData name="Manish Sharma" userId="b799adb9ba789c8f" providerId="LiveId" clId="{9299F720-AD1B-4DE8-AE41-CCAD55DAB69C}" dt="2021-11-23T11:21:36.408" v="1455" actId="20577"/>
          <ac:spMkLst>
            <pc:docMk/>
            <pc:sldMk cId="2504461139" sldId="375"/>
            <ac:spMk id="2" creationId="{52AD23DF-46A4-4325-9592-F17FA65E3936}"/>
          </ac:spMkLst>
        </pc:spChg>
        <pc:spChg chg="add mod">
          <ac:chgData name="Manish Sharma" userId="b799adb9ba789c8f" providerId="LiveId" clId="{9299F720-AD1B-4DE8-AE41-CCAD55DAB69C}" dt="2021-11-23T11:23:14.249" v="1464" actId="15"/>
          <ac:spMkLst>
            <pc:docMk/>
            <pc:sldMk cId="2504461139" sldId="375"/>
            <ac:spMk id="3" creationId="{E1976CB6-36A4-4E02-BF60-5F0393180B82}"/>
          </ac:spMkLst>
        </pc:spChg>
      </pc:sldChg>
      <pc:sldChg chg="addSp delSp modSp new mod">
        <pc:chgData name="Manish Sharma" userId="b799adb9ba789c8f" providerId="LiveId" clId="{9299F720-AD1B-4DE8-AE41-CCAD55DAB69C}" dt="2021-11-23T11:24:09.635" v="1485"/>
        <pc:sldMkLst>
          <pc:docMk/>
          <pc:sldMk cId="1356356675" sldId="376"/>
        </pc:sldMkLst>
        <pc:spChg chg="mod">
          <ac:chgData name="Manish Sharma" userId="b799adb9ba789c8f" providerId="LiveId" clId="{9299F720-AD1B-4DE8-AE41-CCAD55DAB69C}" dt="2021-11-23T11:23:28.617" v="1479" actId="20577"/>
          <ac:spMkLst>
            <pc:docMk/>
            <pc:sldMk cId="1356356675" sldId="376"/>
            <ac:spMk id="2" creationId="{380DD4C4-9C6C-4666-B7D3-2A3E4F4D25D8}"/>
          </ac:spMkLst>
        </pc:spChg>
        <pc:spChg chg="del">
          <ac:chgData name="Manish Sharma" userId="b799adb9ba789c8f" providerId="LiveId" clId="{9299F720-AD1B-4DE8-AE41-CCAD55DAB69C}" dt="2021-11-23T11:23:32.419" v="1480" actId="478"/>
          <ac:spMkLst>
            <pc:docMk/>
            <pc:sldMk cId="1356356675" sldId="376"/>
            <ac:spMk id="3" creationId="{A9B94F43-FC3A-419E-B2E9-F58717D9789C}"/>
          </ac:spMkLst>
        </pc:spChg>
        <pc:spChg chg="add mod">
          <ac:chgData name="Manish Sharma" userId="b799adb9ba789c8f" providerId="LiveId" clId="{9299F720-AD1B-4DE8-AE41-CCAD55DAB69C}" dt="2021-11-23T11:23:43.101" v="1481"/>
          <ac:spMkLst>
            <pc:docMk/>
            <pc:sldMk cId="1356356675" sldId="376"/>
            <ac:spMk id="4" creationId="{2D1860B6-E512-406C-A06B-2D3609BC259B}"/>
          </ac:spMkLst>
        </pc:spChg>
        <pc:spChg chg="add mod">
          <ac:chgData name="Manish Sharma" userId="b799adb9ba789c8f" providerId="LiveId" clId="{9299F720-AD1B-4DE8-AE41-CCAD55DAB69C}" dt="2021-11-23T11:23:47.712" v="1482"/>
          <ac:spMkLst>
            <pc:docMk/>
            <pc:sldMk cId="1356356675" sldId="376"/>
            <ac:spMk id="5" creationId="{5F445E28-BE2C-4AD8-B7F5-6ACC0FD6DD7B}"/>
          </ac:spMkLst>
        </pc:spChg>
        <pc:spChg chg="add mod">
          <ac:chgData name="Manish Sharma" userId="b799adb9ba789c8f" providerId="LiveId" clId="{9299F720-AD1B-4DE8-AE41-CCAD55DAB69C}" dt="2021-11-23T11:23:57.168" v="1483"/>
          <ac:spMkLst>
            <pc:docMk/>
            <pc:sldMk cId="1356356675" sldId="376"/>
            <ac:spMk id="6" creationId="{ADA937FF-F08D-47CA-BA80-8792A4929F5A}"/>
          </ac:spMkLst>
        </pc:spChg>
        <pc:spChg chg="add mod">
          <ac:chgData name="Manish Sharma" userId="b799adb9ba789c8f" providerId="LiveId" clId="{9299F720-AD1B-4DE8-AE41-CCAD55DAB69C}" dt="2021-11-23T11:24:03.595" v="1484"/>
          <ac:spMkLst>
            <pc:docMk/>
            <pc:sldMk cId="1356356675" sldId="376"/>
            <ac:spMk id="7" creationId="{9E2B71D5-C773-4C3B-8EB4-1E0CB6B45636}"/>
          </ac:spMkLst>
        </pc:spChg>
        <pc:spChg chg="add mod">
          <ac:chgData name="Manish Sharma" userId="b799adb9ba789c8f" providerId="LiveId" clId="{9299F720-AD1B-4DE8-AE41-CCAD55DAB69C}" dt="2021-11-23T11:24:03.595" v="1484"/>
          <ac:spMkLst>
            <pc:docMk/>
            <pc:sldMk cId="1356356675" sldId="376"/>
            <ac:spMk id="8" creationId="{574B931C-D785-468A-A6AF-318C15958D05}"/>
          </ac:spMkLst>
        </pc:spChg>
        <pc:spChg chg="add mod">
          <ac:chgData name="Manish Sharma" userId="b799adb9ba789c8f" providerId="LiveId" clId="{9299F720-AD1B-4DE8-AE41-CCAD55DAB69C}" dt="2021-11-23T11:24:09.635" v="1485"/>
          <ac:spMkLst>
            <pc:docMk/>
            <pc:sldMk cId="1356356675" sldId="376"/>
            <ac:spMk id="9" creationId="{BC9E2469-9758-45FB-94C1-87C1A0EED6D3}"/>
          </ac:spMkLst>
        </pc:spChg>
      </pc:sldChg>
      <pc:sldChg chg="modSp add mod">
        <pc:chgData name="Manish Sharma" userId="b799adb9ba789c8f" providerId="LiveId" clId="{9299F720-AD1B-4DE8-AE41-CCAD55DAB69C}" dt="2021-11-24T03:59:05.304" v="1516" actId="20577"/>
        <pc:sldMkLst>
          <pc:docMk/>
          <pc:sldMk cId="3996413173" sldId="377"/>
        </pc:sldMkLst>
        <pc:spChg chg="mod">
          <ac:chgData name="Manish Sharma" userId="b799adb9ba789c8f" providerId="LiveId" clId="{9299F720-AD1B-4DE8-AE41-CCAD55DAB69C}" dt="2021-11-24T03:59:05.304" v="1516" actId="20577"/>
          <ac:spMkLst>
            <pc:docMk/>
            <pc:sldMk cId="3996413173" sldId="377"/>
            <ac:spMk id="3" creationId="{DB4144A5-1FEA-4E7F-966B-484A5CEC69D9}"/>
          </ac:spMkLst>
        </pc:spChg>
      </pc:sldChg>
      <pc:sldChg chg="modSp add mod">
        <pc:chgData name="Manish Sharma" userId="b799adb9ba789c8f" providerId="LiveId" clId="{9299F720-AD1B-4DE8-AE41-CCAD55DAB69C}" dt="2021-11-24T04:02:55.761" v="1527" actId="20577"/>
        <pc:sldMkLst>
          <pc:docMk/>
          <pc:sldMk cId="1122893291" sldId="378"/>
        </pc:sldMkLst>
        <pc:spChg chg="mod">
          <ac:chgData name="Manish Sharma" userId="b799adb9ba789c8f" providerId="LiveId" clId="{9299F720-AD1B-4DE8-AE41-CCAD55DAB69C}" dt="2021-11-24T04:02:55.761" v="1527" actId="20577"/>
          <ac:spMkLst>
            <pc:docMk/>
            <pc:sldMk cId="1122893291" sldId="378"/>
            <ac:spMk id="3" creationId="{DB4144A5-1FEA-4E7F-966B-484A5CEC69D9}"/>
          </ac:spMkLst>
        </pc:spChg>
      </pc:sldChg>
      <pc:sldChg chg="add">
        <pc:chgData name="Manish Sharma" userId="b799adb9ba789c8f" providerId="LiveId" clId="{9299F720-AD1B-4DE8-AE41-CCAD55DAB69C}" dt="2021-11-24T04:53:35.026" v="1528"/>
        <pc:sldMkLst>
          <pc:docMk/>
          <pc:sldMk cId="2235251600" sldId="379"/>
        </pc:sldMkLst>
      </pc:sldChg>
      <pc:sldChg chg="addSp delSp modSp new mod">
        <pc:chgData name="Manish Sharma" userId="b799adb9ba789c8f" providerId="LiveId" clId="{9299F720-AD1B-4DE8-AE41-CCAD55DAB69C}" dt="2021-11-24T05:00:20.571" v="1535"/>
        <pc:sldMkLst>
          <pc:docMk/>
          <pc:sldMk cId="2694981293" sldId="380"/>
        </pc:sldMkLst>
        <pc:spChg chg="del">
          <ac:chgData name="Manish Sharma" userId="b799adb9ba789c8f" providerId="LiveId" clId="{9299F720-AD1B-4DE8-AE41-CCAD55DAB69C}" dt="2021-11-24T04:59:56.855" v="1530" actId="478"/>
          <ac:spMkLst>
            <pc:docMk/>
            <pc:sldMk cId="2694981293" sldId="380"/>
            <ac:spMk id="2" creationId="{ED77269B-F665-4C6F-B1FA-34FF551F4F85}"/>
          </ac:spMkLst>
        </pc:spChg>
        <pc:spChg chg="del">
          <ac:chgData name="Manish Sharma" userId="b799adb9ba789c8f" providerId="LiveId" clId="{9299F720-AD1B-4DE8-AE41-CCAD55DAB69C}" dt="2021-11-24T04:59:56.855" v="1530" actId="478"/>
          <ac:spMkLst>
            <pc:docMk/>
            <pc:sldMk cId="2694981293" sldId="380"/>
            <ac:spMk id="3" creationId="{B4A271C5-BC2A-48C0-8928-4DF4B153BBB9}"/>
          </ac:spMkLst>
        </pc:spChg>
        <pc:spChg chg="add mod">
          <ac:chgData name="Manish Sharma" userId="b799adb9ba789c8f" providerId="LiveId" clId="{9299F720-AD1B-4DE8-AE41-CCAD55DAB69C}" dt="2021-11-24T04:59:57.817" v="1531"/>
          <ac:spMkLst>
            <pc:docMk/>
            <pc:sldMk cId="2694981293" sldId="380"/>
            <ac:spMk id="4" creationId="{BEE67B49-4219-428D-B97D-3F51F71DAF59}"/>
          </ac:spMkLst>
        </pc:spChg>
        <pc:spChg chg="add mod">
          <ac:chgData name="Manish Sharma" userId="b799adb9ba789c8f" providerId="LiveId" clId="{9299F720-AD1B-4DE8-AE41-CCAD55DAB69C}" dt="2021-11-24T05:00:02.369" v="1532"/>
          <ac:spMkLst>
            <pc:docMk/>
            <pc:sldMk cId="2694981293" sldId="380"/>
            <ac:spMk id="5" creationId="{59978C74-AE60-4BEA-84B0-0DAC359A7FA9}"/>
          </ac:spMkLst>
        </pc:spChg>
        <pc:spChg chg="add mod">
          <ac:chgData name="Manish Sharma" userId="b799adb9ba789c8f" providerId="LiveId" clId="{9299F720-AD1B-4DE8-AE41-CCAD55DAB69C}" dt="2021-11-24T05:00:08.432" v="1533"/>
          <ac:spMkLst>
            <pc:docMk/>
            <pc:sldMk cId="2694981293" sldId="380"/>
            <ac:spMk id="6" creationId="{C0A0E4F2-5AB6-478B-B1E6-C60DF5948F3B}"/>
          </ac:spMkLst>
        </pc:spChg>
        <pc:spChg chg="add mod">
          <ac:chgData name="Manish Sharma" userId="b799adb9ba789c8f" providerId="LiveId" clId="{9299F720-AD1B-4DE8-AE41-CCAD55DAB69C}" dt="2021-11-24T05:00:08.432" v="1533"/>
          <ac:spMkLst>
            <pc:docMk/>
            <pc:sldMk cId="2694981293" sldId="380"/>
            <ac:spMk id="7" creationId="{4F193AC2-BA26-4564-BE1B-7A3C8259C98D}"/>
          </ac:spMkLst>
        </pc:spChg>
        <pc:spChg chg="add mod">
          <ac:chgData name="Manish Sharma" userId="b799adb9ba789c8f" providerId="LiveId" clId="{9299F720-AD1B-4DE8-AE41-CCAD55DAB69C}" dt="2021-11-24T05:00:14.526" v="1534"/>
          <ac:spMkLst>
            <pc:docMk/>
            <pc:sldMk cId="2694981293" sldId="380"/>
            <ac:spMk id="8" creationId="{4965A48F-75AB-45E6-BEC5-3D7051B7DE46}"/>
          </ac:spMkLst>
        </pc:spChg>
        <pc:spChg chg="add mod">
          <ac:chgData name="Manish Sharma" userId="b799adb9ba789c8f" providerId="LiveId" clId="{9299F720-AD1B-4DE8-AE41-CCAD55DAB69C}" dt="2021-11-24T05:00:20.571" v="1535"/>
          <ac:spMkLst>
            <pc:docMk/>
            <pc:sldMk cId="2694981293" sldId="380"/>
            <ac:spMk id="9" creationId="{354A7101-1617-47F7-8030-DE47787F2734}"/>
          </ac:spMkLst>
        </pc:spChg>
      </pc:sldChg>
      <pc:sldChg chg="add">
        <pc:chgData name="Manish Sharma" userId="b799adb9ba789c8f" providerId="LiveId" clId="{9299F720-AD1B-4DE8-AE41-CCAD55DAB69C}" dt="2021-11-24T06:38:38.557" v="1537"/>
        <pc:sldMkLst>
          <pc:docMk/>
          <pc:sldMk cId="539293575" sldId="381"/>
        </pc:sldMkLst>
      </pc:sldChg>
      <pc:sldChg chg="add">
        <pc:chgData name="Manish Sharma" userId="b799adb9ba789c8f" providerId="LiveId" clId="{9299F720-AD1B-4DE8-AE41-CCAD55DAB69C}" dt="2021-11-24T06:47:48.275" v="1538"/>
        <pc:sldMkLst>
          <pc:docMk/>
          <pc:sldMk cId="2390603842" sldId="382"/>
        </pc:sldMkLst>
      </pc:sldChg>
      <pc:sldChg chg="add">
        <pc:chgData name="Manish Sharma" userId="b799adb9ba789c8f" providerId="LiveId" clId="{9299F720-AD1B-4DE8-AE41-CCAD55DAB69C}" dt="2021-11-24T06:47:59.089" v="1539"/>
        <pc:sldMkLst>
          <pc:docMk/>
          <pc:sldMk cId="3222575608" sldId="383"/>
        </pc:sldMkLst>
      </pc:sldChg>
      <pc:sldChg chg="addSp delSp modSp new mod">
        <pc:chgData name="Manish Sharma" userId="b799adb9ba789c8f" providerId="LiveId" clId="{9299F720-AD1B-4DE8-AE41-CCAD55DAB69C}" dt="2021-11-24T07:41:24.709" v="1757" actId="20577"/>
        <pc:sldMkLst>
          <pc:docMk/>
          <pc:sldMk cId="4262467837" sldId="384"/>
        </pc:sldMkLst>
        <pc:spChg chg="mod">
          <ac:chgData name="Manish Sharma" userId="b799adb9ba789c8f" providerId="LiveId" clId="{9299F720-AD1B-4DE8-AE41-CCAD55DAB69C}" dt="2021-11-24T07:41:24.709" v="1757" actId="20577"/>
          <ac:spMkLst>
            <pc:docMk/>
            <pc:sldMk cId="4262467837" sldId="384"/>
            <ac:spMk id="2" creationId="{9326B9CB-CE0C-4AEE-B2D2-AFD3D48DF7E9}"/>
          </ac:spMkLst>
        </pc:spChg>
        <pc:spChg chg="add del mod">
          <ac:chgData name="Manish Sharma" userId="b799adb9ba789c8f" providerId="LiveId" clId="{9299F720-AD1B-4DE8-AE41-CCAD55DAB69C}" dt="2021-11-24T07:28:12.915" v="1564" actId="20577"/>
          <ac:spMkLst>
            <pc:docMk/>
            <pc:sldMk cId="4262467837" sldId="384"/>
            <ac:spMk id="3" creationId="{7FA4AB94-CA75-4D04-A33E-2B573ED699B9}"/>
          </ac:spMkLst>
        </pc:spChg>
        <pc:spChg chg="add del mod">
          <ac:chgData name="Manish Sharma" userId="b799adb9ba789c8f" providerId="LiveId" clId="{9299F720-AD1B-4DE8-AE41-CCAD55DAB69C}" dt="2021-11-24T07:27:35.154" v="1557"/>
          <ac:spMkLst>
            <pc:docMk/>
            <pc:sldMk cId="4262467837" sldId="384"/>
            <ac:spMk id="4" creationId="{C7C179BB-462D-4728-A3D0-A2FA37CED639}"/>
          </ac:spMkLst>
        </pc:spChg>
      </pc:sldChg>
      <pc:sldChg chg="addSp delSp modSp new mod">
        <pc:chgData name="Manish Sharma" userId="b799adb9ba789c8f" providerId="LiveId" clId="{9299F720-AD1B-4DE8-AE41-CCAD55DAB69C}" dt="2021-11-24T07:41:36.225" v="1760" actId="20577"/>
        <pc:sldMkLst>
          <pc:docMk/>
          <pc:sldMk cId="2791342229" sldId="385"/>
        </pc:sldMkLst>
        <pc:spChg chg="mod">
          <ac:chgData name="Manish Sharma" userId="b799adb9ba789c8f" providerId="LiveId" clId="{9299F720-AD1B-4DE8-AE41-CCAD55DAB69C}" dt="2021-11-24T07:41:36.225" v="1760" actId="20577"/>
          <ac:spMkLst>
            <pc:docMk/>
            <pc:sldMk cId="2791342229" sldId="385"/>
            <ac:spMk id="2" creationId="{BFD32830-ED00-4043-9B8C-8BB04A2966D8}"/>
          </ac:spMkLst>
        </pc:spChg>
        <pc:spChg chg="del">
          <ac:chgData name="Manish Sharma" userId="b799adb9ba789c8f" providerId="LiveId" clId="{9299F720-AD1B-4DE8-AE41-CCAD55DAB69C}" dt="2021-11-24T07:29:03.426" v="1581" actId="478"/>
          <ac:spMkLst>
            <pc:docMk/>
            <pc:sldMk cId="2791342229" sldId="385"/>
            <ac:spMk id="3" creationId="{0966AA4B-8302-4089-80C7-B408240852EE}"/>
          </ac:spMkLst>
        </pc:spChg>
        <pc:spChg chg="add mod">
          <ac:chgData name="Manish Sharma" userId="b799adb9ba789c8f" providerId="LiveId" clId="{9299F720-AD1B-4DE8-AE41-CCAD55DAB69C}" dt="2021-11-24T07:34:14.782" v="1739" actId="1076"/>
          <ac:spMkLst>
            <pc:docMk/>
            <pc:sldMk cId="2791342229" sldId="385"/>
            <ac:spMk id="4" creationId="{FCF464AE-57AE-4450-935A-19EAB717186B}"/>
          </ac:spMkLst>
        </pc:spChg>
        <pc:spChg chg="add mod">
          <ac:chgData name="Manish Sharma" userId="b799adb9ba789c8f" providerId="LiveId" clId="{9299F720-AD1B-4DE8-AE41-CCAD55DAB69C}" dt="2021-11-24T07:40:53.305" v="1740" actId="13822"/>
          <ac:spMkLst>
            <pc:docMk/>
            <pc:sldMk cId="2791342229" sldId="385"/>
            <ac:spMk id="5" creationId="{396CCB52-43A4-4220-9B0C-3F21926BD321}"/>
          </ac:spMkLst>
        </pc:spChg>
        <pc:spChg chg="add mod">
          <ac:chgData name="Manish Sharma" userId="b799adb9ba789c8f" providerId="LiveId" clId="{9299F720-AD1B-4DE8-AE41-CCAD55DAB69C}" dt="2021-11-24T07:40:53.305" v="1740" actId="13822"/>
          <ac:spMkLst>
            <pc:docMk/>
            <pc:sldMk cId="2791342229" sldId="385"/>
            <ac:spMk id="6" creationId="{907FA325-83D9-405B-8382-3DC60BF60F9E}"/>
          </ac:spMkLst>
        </pc:spChg>
        <pc:spChg chg="add mod">
          <ac:chgData name="Manish Sharma" userId="b799adb9ba789c8f" providerId="LiveId" clId="{9299F720-AD1B-4DE8-AE41-CCAD55DAB69C}" dt="2021-11-24T07:34:14.782" v="1739" actId="1076"/>
          <ac:spMkLst>
            <pc:docMk/>
            <pc:sldMk cId="2791342229" sldId="385"/>
            <ac:spMk id="7" creationId="{20566802-31D5-4623-BF65-91C722E5DAB9}"/>
          </ac:spMkLst>
        </pc:spChg>
        <pc:spChg chg="add mod">
          <ac:chgData name="Manish Sharma" userId="b799adb9ba789c8f" providerId="LiveId" clId="{9299F720-AD1B-4DE8-AE41-CCAD55DAB69C}" dt="2021-11-24T07:34:14.782" v="1739" actId="1076"/>
          <ac:spMkLst>
            <pc:docMk/>
            <pc:sldMk cId="2791342229" sldId="385"/>
            <ac:spMk id="8" creationId="{5AFB430E-3F64-4479-870C-FAB7BAE810E4}"/>
          </ac:spMkLst>
        </pc:spChg>
        <pc:spChg chg="add mod">
          <ac:chgData name="Manish Sharma" userId="b799adb9ba789c8f" providerId="LiveId" clId="{9299F720-AD1B-4DE8-AE41-CCAD55DAB69C}" dt="2021-11-24T07:34:14.782" v="1739" actId="1076"/>
          <ac:spMkLst>
            <pc:docMk/>
            <pc:sldMk cId="2791342229" sldId="385"/>
            <ac:spMk id="14" creationId="{BF98D2AA-8A22-41ED-926F-40723405F987}"/>
          </ac:spMkLst>
        </pc:spChg>
        <pc:spChg chg="add mod">
          <ac:chgData name="Manish Sharma" userId="b799adb9ba789c8f" providerId="LiveId" clId="{9299F720-AD1B-4DE8-AE41-CCAD55DAB69C}" dt="2021-11-24T07:34:14.782" v="1739" actId="1076"/>
          <ac:spMkLst>
            <pc:docMk/>
            <pc:sldMk cId="2791342229" sldId="385"/>
            <ac:spMk id="15" creationId="{9DA3AD83-B044-47F0-B430-C0B195B0F5EA}"/>
          </ac:spMkLst>
        </pc:spChg>
        <pc:spChg chg="add mod">
          <ac:chgData name="Manish Sharma" userId="b799adb9ba789c8f" providerId="LiveId" clId="{9299F720-AD1B-4DE8-AE41-CCAD55DAB69C}" dt="2021-11-24T07:34:14.782" v="1739" actId="1076"/>
          <ac:spMkLst>
            <pc:docMk/>
            <pc:sldMk cId="2791342229" sldId="385"/>
            <ac:spMk id="19" creationId="{9D2413BD-3232-4E08-B9C1-D18F246E9642}"/>
          </ac:spMkLst>
        </pc:spChg>
        <pc:spChg chg="add mod">
          <ac:chgData name="Manish Sharma" userId="b799adb9ba789c8f" providerId="LiveId" clId="{9299F720-AD1B-4DE8-AE41-CCAD55DAB69C}" dt="2021-11-24T07:34:14.782" v="1739" actId="1076"/>
          <ac:spMkLst>
            <pc:docMk/>
            <pc:sldMk cId="2791342229" sldId="385"/>
            <ac:spMk id="20" creationId="{19588379-AA18-4B8F-980D-EE820C0620DB}"/>
          </ac:spMkLst>
        </pc:spChg>
        <pc:cxnChg chg="add mod">
          <ac:chgData name="Manish Sharma" userId="b799adb9ba789c8f" providerId="LiveId" clId="{9299F720-AD1B-4DE8-AE41-CCAD55DAB69C}" dt="2021-11-24T07:34:14.782" v="1739" actId="1076"/>
          <ac:cxnSpMkLst>
            <pc:docMk/>
            <pc:sldMk cId="2791342229" sldId="385"/>
            <ac:cxnSpMk id="10" creationId="{CD1042DC-D5B8-416C-BC58-87E52ACC6C89}"/>
          </ac:cxnSpMkLst>
        </pc:cxnChg>
        <pc:cxnChg chg="add mod">
          <ac:chgData name="Manish Sharma" userId="b799adb9ba789c8f" providerId="LiveId" clId="{9299F720-AD1B-4DE8-AE41-CCAD55DAB69C}" dt="2021-11-24T07:34:14.782" v="1739" actId="1076"/>
          <ac:cxnSpMkLst>
            <pc:docMk/>
            <pc:sldMk cId="2791342229" sldId="385"/>
            <ac:cxnSpMk id="11" creationId="{D73C2850-7870-4F1A-AAD0-D8E48257E2A4}"/>
          </ac:cxnSpMkLst>
        </pc:cxnChg>
        <pc:cxnChg chg="add mod">
          <ac:chgData name="Manish Sharma" userId="b799adb9ba789c8f" providerId="LiveId" clId="{9299F720-AD1B-4DE8-AE41-CCAD55DAB69C}" dt="2021-11-24T07:34:14.782" v="1739" actId="1076"/>
          <ac:cxnSpMkLst>
            <pc:docMk/>
            <pc:sldMk cId="2791342229" sldId="385"/>
            <ac:cxnSpMk id="16" creationId="{0A476E8D-EF08-40A3-A0E9-BA9841145CE2}"/>
          </ac:cxnSpMkLst>
        </pc:cxnChg>
        <pc:cxnChg chg="add mod">
          <ac:chgData name="Manish Sharma" userId="b799adb9ba789c8f" providerId="LiveId" clId="{9299F720-AD1B-4DE8-AE41-CCAD55DAB69C}" dt="2021-11-24T07:34:14.782" v="1739" actId="1076"/>
          <ac:cxnSpMkLst>
            <pc:docMk/>
            <pc:sldMk cId="2791342229" sldId="385"/>
            <ac:cxnSpMk id="21" creationId="{1F545225-7588-430C-B934-CB5D835C6FC3}"/>
          </ac:cxnSpMkLst>
        </pc:cxnChg>
      </pc:sldChg>
      <pc:sldChg chg="modSp new mod ord">
        <pc:chgData name="Manish Sharma" userId="b799adb9ba789c8f" providerId="LiveId" clId="{9299F720-AD1B-4DE8-AE41-CCAD55DAB69C}" dt="2021-11-24T07:58:51.020" v="1952"/>
        <pc:sldMkLst>
          <pc:docMk/>
          <pc:sldMk cId="3525173823" sldId="386"/>
        </pc:sldMkLst>
        <pc:spChg chg="mod">
          <ac:chgData name="Manish Sharma" userId="b799adb9ba789c8f" providerId="LiveId" clId="{9299F720-AD1B-4DE8-AE41-CCAD55DAB69C}" dt="2021-11-24T07:54:13.356" v="1795" actId="20577"/>
          <ac:spMkLst>
            <pc:docMk/>
            <pc:sldMk cId="3525173823" sldId="386"/>
            <ac:spMk id="2" creationId="{D07AC536-7992-4BA6-9D1C-DC73F3BEBCBC}"/>
          </ac:spMkLst>
        </pc:spChg>
        <pc:spChg chg="mod">
          <ac:chgData name="Manish Sharma" userId="b799adb9ba789c8f" providerId="LiveId" clId="{9299F720-AD1B-4DE8-AE41-CCAD55DAB69C}" dt="2021-11-24T07:57:14.374" v="1950" actId="6549"/>
          <ac:spMkLst>
            <pc:docMk/>
            <pc:sldMk cId="3525173823" sldId="386"/>
            <ac:spMk id="3" creationId="{BA95B9CE-65EB-4CA4-9477-50C0EBA3519B}"/>
          </ac:spMkLst>
        </pc:spChg>
      </pc:sldChg>
      <pc:sldChg chg="add">
        <pc:chgData name="Manish Sharma" userId="b799adb9ba789c8f" providerId="LiveId" clId="{9299F720-AD1B-4DE8-AE41-CCAD55DAB69C}" dt="2021-11-24T09:37:49.179" v="1953"/>
        <pc:sldMkLst>
          <pc:docMk/>
          <pc:sldMk cId="1302610745" sldId="387"/>
        </pc:sldMkLst>
      </pc:sldChg>
      <pc:sldChg chg="add">
        <pc:chgData name="Manish Sharma" userId="b799adb9ba789c8f" providerId="LiveId" clId="{9299F720-AD1B-4DE8-AE41-CCAD55DAB69C}" dt="2021-11-24T09:37:49.179" v="1953"/>
        <pc:sldMkLst>
          <pc:docMk/>
          <pc:sldMk cId="3344806649" sldId="388"/>
        </pc:sldMkLst>
      </pc:sldChg>
      <pc:sldChg chg="add">
        <pc:chgData name="Manish Sharma" userId="b799adb9ba789c8f" providerId="LiveId" clId="{9299F720-AD1B-4DE8-AE41-CCAD55DAB69C}" dt="2021-11-24T09:39:43.826" v="1954"/>
        <pc:sldMkLst>
          <pc:docMk/>
          <pc:sldMk cId="3925259308" sldId="389"/>
        </pc:sldMkLst>
      </pc:sldChg>
      <pc:sldChg chg="addSp delSp modSp new mod">
        <pc:chgData name="Manish Sharma" userId="b799adb9ba789c8f" providerId="LiveId" clId="{9299F720-AD1B-4DE8-AE41-CCAD55DAB69C}" dt="2021-11-24T11:08:12.433" v="2132" actId="1076"/>
        <pc:sldMkLst>
          <pc:docMk/>
          <pc:sldMk cId="323477750" sldId="390"/>
        </pc:sldMkLst>
        <pc:spChg chg="mod">
          <ac:chgData name="Manish Sharma" userId="b799adb9ba789c8f" providerId="LiveId" clId="{9299F720-AD1B-4DE8-AE41-CCAD55DAB69C}" dt="2021-11-24T09:40:02.994" v="1956"/>
          <ac:spMkLst>
            <pc:docMk/>
            <pc:sldMk cId="323477750" sldId="390"/>
            <ac:spMk id="2" creationId="{6496AF35-C0FD-46ED-94C1-38CCFEE8D1D5}"/>
          </ac:spMkLst>
        </pc:spChg>
        <pc:spChg chg="del">
          <ac:chgData name="Manish Sharma" userId="b799adb9ba789c8f" providerId="LiveId" clId="{9299F720-AD1B-4DE8-AE41-CCAD55DAB69C}" dt="2021-11-24T09:40:05.683" v="1957" actId="478"/>
          <ac:spMkLst>
            <pc:docMk/>
            <pc:sldMk cId="323477750" sldId="390"/>
            <ac:spMk id="3" creationId="{83A38D00-A9AB-4E23-9CC5-0BF0D3BAF464}"/>
          </ac:spMkLst>
        </pc:spChg>
        <pc:spChg chg="add mod">
          <ac:chgData name="Manish Sharma" userId="b799adb9ba789c8f" providerId="LiveId" clId="{9299F720-AD1B-4DE8-AE41-CCAD55DAB69C}" dt="2021-11-24T09:40:10.305" v="1958"/>
          <ac:spMkLst>
            <pc:docMk/>
            <pc:sldMk cId="323477750" sldId="390"/>
            <ac:spMk id="4" creationId="{82E52487-4C0B-4753-9128-F4B2CD99BB31}"/>
          </ac:spMkLst>
        </pc:spChg>
        <pc:spChg chg="add mod">
          <ac:chgData name="Manish Sharma" userId="b799adb9ba789c8f" providerId="LiveId" clId="{9299F720-AD1B-4DE8-AE41-CCAD55DAB69C}" dt="2021-11-24T09:40:34.549" v="1960" actId="1076"/>
          <ac:spMkLst>
            <pc:docMk/>
            <pc:sldMk cId="323477750" sldId="390"/>
            <ac:spMk id="5" creationId="{797578D2-BFAE-43D0-A723-9B0C421954AB}"/>
          </ac:spMkLst>
        </pc:spChg>
        <pc:spChg chg="add mod">
          <ac:chgData name="Manish Sharma" userId="b799adb9ba789c8f" providerId="LiveId" clId="{9299F720-AD1B-4DE8-AE41-CCAD55DAB69C}" dt="2021-11-24T11:06:42.128" v="2079" actId="1076"/>
          <ac:spMkLst>
            <pc:docMk/>
            <pc:sldMk cId="323477750" sldId="390"/>
            <ac:spMk id="11" creationId="{B82F38F6-8B8F-4969-AC55-8CD547C51763}"/>
          </ac:spMkLst>
        </pc:spChg>
        <pc:spChg chg="add mod">
          <ac:chgData name="Manish Sharma" userId="b799adb9ba789c8f" providerId="LiveId" clId="{9299F720-AD1B-4DE8-AE41-CCAD55DAB69C}" dt="2021-11-24T11:07:27.365" v="2097" actId="20577"/>
          <ac:spMkLst>
            <pc:docMk/>
            <pc:sldMk cId="323477750" sldId="390"/>
            <ac:spMk id="12" creationId="{2C36A3ED-DC4E-4732-9EE9-054459F6EA24}"/>
          </ac:spMkLst>
        </pc:spChg>
        <pc:spChg chg="add mod">
          <ac:chgData name="Manish Sharma" userId="b799adb9ba789c8f" providerId="LiveId" clId="{9299F720-AD1B-4DE8-AE41-CCAD55DAB69C}" dt="2021-11-24T11:08:12.433" v="2132" actId="1076"/>
          <ac:spMkLst>
            <pc:docMk/>
            <pc:sldMk cId="323477750" sldId="390"/>
            <ac:spMk id="13" creationId="{BF37F18C-7139-423A-B885-14FE79E7AFE0}"/>
          </ac:spMkLst>
        </pc:spChg>
        <pc:cxnChg chg="add mod">
          <ac:chgData name="Manish Sharma" userId="b799adb9ba789c8f" providerId="LiveId" clId="{9299F720-AD1B-4DE8-AE41-CCAD55DAB69C}" dt="2021-11-24T09:40:53.638" v="1962" actId="1582"/>
          <ac:cxnSpMkLst>
            <pc:docMk/>
            <pc:sldMk cId="323477750" sldId="390"/>
            <ac:cxnSpMk id="7" creationId="{46A25974-327D-4CBD-996D-4592F1973372}"/>
          </ac:cxnSpMkLst>
        </pc:cxnChg>
        <pc:cxnChg chg="add mod">
          <ac:chgData name="Manish Sharma" userId="b799adb9ba789c8f" providerId="LiveId" clId="{9299F720-AD1B-4DE8-AE41-CCAD55DAB69C}" dt="2021-11-24T09:41:42.614" v="1970" actId="1076"/>
          <ac:cxnSpMkLst>
            <pc:docMk/>
            <pc:sldMk cId="323477750" sldId="390"/>
            <ac:cxnSpMk id="8" creationId="{5B5F721A-D3E8-4966-B27A-4393E11E94CE}"/>
          </ac:cxnSpMkLst>
        </pc:cxnChg>
        <pc:cxnChg chg="add mod">
          <ac:chgData name="Manish Sharma" userId="b799adb9ba789c8f" providerId="LiveId" clId="{9299F720-AD1B-4DE8-AE41-CCAD55DAB69C}" dt="2021-11-24T09:41:36.389" v="1969" actId="1076"/>
          <ac:cxnSpMkLst>
            <pc:docMk/>
            <pc:sldMk cId="323477750" sldId="390"/>
            <ac:cxnSpMk id="9" creationId="{1E113F8A-5A9A-41F2-ABF2-F5279145C56C}"/>
          </ac:cxnSpMkLst>
        </pc:cxnChg>
        <pc:cxnChg chg="add mod">
          <ac:chgData name="Manish Sharma" userId="b799adb9ba789c8f" providerId="LiveId" clId="{9299F720-AD1B-4DE8-AE41-CCAD55DAB69C}" dt="2021-11-24T09:41:36.389" v="1969" actId="1076"/>
          <ac:cxnSpMkLst>
            <pc:docMk/>
            <pc:sldMk cId="323477750" sldId="390"/>
            <ac:cxnSpMk id="10" creationId="{1338E1A4-BA4A-45B5-AFD1-791C3AF7AD48}"/>
          </ac:cxnSpMkLst>
        </pc:cxnChg>
      </pc:sldChg>
      <pc:sldChg chg="addSp delSp modSp new mod modClrScheme chgLayout">
        <pc:chgData name="Manish Sharma" userId="b799adb9ba789c8f" providerId="LiveId" clId="{9299F720-AD1B-4DE8-AE41-CCAD55DAB69C}" dt="2021-11-24T09:52:52.294" v="2077" actId="20577"/>
        <pc:sldMkLst>
          <pc:docMk/>
          <pc:sldMk cId="1767199199" sldId="391"/>
        </pc:sldMkLst>
        <pc:spChg chg="del">
          <ac:chgData name="Manish Sharma" userId="b799adb9ba789c8f" providerId="LiveId" clId="{9299F720-AD1B-4DE8-AE41-CCAD55DAB69C}" dt="2021-11-24T09:49:21.556" v="1972" actId="478"/>
          <ac:spMkLst>
            <pc:docMk/>
            <pc:sldMk cId="1767199199" sldId="391"/>
            <ac:spMk id="2" creationId="{B1CCC820-6948-4A31-9F72-6CFECFE51C1A}"/>
          </ac:spMkLst>
        </pc:spChg>
        <pc:spChg chg="del">
          <ac:chgData name="Manish Sharma" userId="b799adb9ba789c8f" providerId="LiveId" clId="{9299F720-AD1B-4DE8-AE41-CCAD55DAB69C}" dt="2021-11-24T09:49:21.556" v="1972" actId="478"/>
          <ac:spMkLst>
            <pc:docMk/>
            <pc:sldMk cId="1767199199" sldId="391"/>
            <ac:spMk id="3" creationId="{FE6F5697-008B-4577-AB0B-6F72D391B1AA}"/>
          </ac:spMkLst>
        </pc:spChg>
        <pc:spChg chg="add mod">
          <ac:chgData name="Manish Sharma" userId="b799adb9ba789c8f" providerId="LiveId" clId="{9299F720-AD1B-4DE8-AE41-CCAD55DAB69C}" dt="2021-11-24T09:52:42.389" v="2055" actId="1076"/>
          <ac:spMkLst>
            <pc:docMk/>
            <pc:sldMk cId="1767199199" sldId="391"/>
            <ac:spMk id="4" creationId="{5D69B781-6AD8-478A-974A-26E1F7A5D17A}"/>
          </ac:spMkLst>
        </pc:spChg>
        <pc:spChg chg="add mod">
          <ac:chgData name="Manish Sharma" userId="b799adb9ba789c8f" providerId="LiveId" clId="{9299F720-AD1B-4DE8-AE41-CCAD55DAB69C}" dt="2021-11-24T09:52:42.389" v="2055" actId="1076"/>
          <ac:spMkLst>
            <pc:docMk/>
            <pc:sldMk cId="1767199199" sldId="391"/>
            <ac:spMk id="5" creationId="{3E1BCDB3-E75C-4A5B-BA07-BDBCADD4D740}"/>
          </ac:spMkLst>
        </pc:spChg>
        <pc:spChg chg="add mod">
          <ac:chgData name="Manish Sharma" userId="b799adb9ba789c8f" providerId="LiveId" clId="{9299F720-AD1B-4DE8-AE41-CCAD55DAB69C}" dt="2021-11-24T09:52:42.389" v="2055" actId="1076"/>
          <ac:spMkLst>
            <pc:docMk/>
            <pc:sldMk cId="1767199199" sldId="391"/>
            <ac:spMk id="6" creationId="{F95F5D79-2C2D-4762-BAD7-84E91A2439F1}"/>
          </ac:spMkLst>
        </pc:spChg>
        <pc:spChg chg="add mod">
          <ac:chgData name="Manish Sharma" userId="b799adb9ba789c8f" providerId="LiveId" clId="{9299F720-AD1B-4DE8-AE41-CCAD55DAB69C}" dt="2021-11-24T09:52:42.389" v="2055" actId="1076"/>
          <ac:spMkLst>
            <pc:docMk/>
            <pc:sldMk cId="1767199199" sldId="391"/>
            <ac:spMk id="7" creationId="{7596938F-E0D6-42E2-A3CD-DC51AF7413B3}"/>
          </ac:spMkLst>
        </pc:spChg>
        <pc:spChg chg="add mod">
          <ac:chgData name="Manish Sharma" userId="b799adb9ba789c8f" providerId="LiveId" clId="{9299F720-AD1B-4DE8-AE41-CCAD55DAB69C}" dt="2021-11-24T09:52:42.389" v="2055" actId="1076"/>
          <ac:spMkLst>
            <pc:docMk/>
            <pc:sldMk cId="1767199199" sldId="391"/>
            <ac:spMk id="8" creationId="{4CD7DEE0-BF7A-4228-BBBC-30D98F89EB5D}"/>
          </ac:spMkLst>
        </pc:spChg>
        <pc:spChg chg="add mod">
          <ac:chgData name="Manish Sharma" userId="b799adb9ba789c8f" providerId="LiveId" clId="{9299F720-AD1B-4DE8-AE41-CCAD55DAB69C}" dt="2021-11-24T09:52:42.389" v="2055" actId="1076"/>
          <ac:spMkLst>
            <pc:docMk/>
            <pc:sldMk cId="1767199199" sldId="391"/>
            <ac:spMk id="9" creationId="{499AFF26-2B17-4CBC-9D4F-0D0D923F8727}"/>
          </ac:spMkLst>
        </pc:spChg>
        <pc:spChg chg="add mod">
          <ac:chgData name="Manish Sharma" userId="b799adb9ba789c8f" providerId="LiveId" clId="{9299F720-AD1B-4DE8-AE41-CCAD55DAB69C}" dt="2021-11-24T09:52:42.389" v="2055" actId="1076"/>
          <ac:spMkLst>
            <pc:docMk/>
            <pc:sldMk cId="1767199199" sldId="391"/>
            <ac:spMk id="10" creationId="{4A00B074-4491-41B5-84CB-0938C0C54AAE}"/>
          </ac:spMkLst>
        </pc:spChg>
        <pc:spChg chg="add mod ord">
          <ac:chgData name="Manish Sharma" userId="b799adb9ba789c8f" providerId="LiveId" clId="{9299F720-AD1B-4DE8-AE41-CCAD55DAB69C}" dt="2021-11-24T09:52:52.294" v="2077" actId="20577"/>
          <ac:spMkLst>
            <pc:docMk/>
            <pc:sldMk cId="1767199199" sldId="391"/>
            <ac:spMk id="23" creationId="{BB6143EB-0FCA-4E0F-9AAB-41284551EB77}"/>
          </ac:spMkLst>
        </pc:spChg>
        <pc:cxnChg chg="add mod">
          <ac:chgData name="Manish Sharma" userId="b799adb9ba789c8f" providerId="LiveId" clId="{9299F720-AD1B-4DE8-AE41-CCAD55DAB69C}" dt="2021-11-24T09:52:42.389" v="2055" actId="1076"/>
          <ac:cxnSpMkLst>
            <pc:docMk/>
            <pc:sldMk cId="1767199199" sldId="391"/>
            <ac:cxnSpMk id="12" creationId="{FE4E1653-0986-47A2-93F2-79CEBD6C47F8}"/>
          </ac:cxnSpMkLst>
        </pc:cxnChg>
        <pc:cxnChg chg="add mod">
          <ac:chgData name="Manish Sharma" userId="b799adb9ba789c8f" providerId="LiveId" clId="{9299F720-AD1B-4DE8-AE41-CCAD55DAB69C}" dt="2021-11-24T09:52:42.389" v="2055" actId="1076"/>
          <ac:cxnSpMkLst>
            <pc:docMk/>
            <pc:sldMk cId="1767199199" sldId="391"/>
            <ac:cxnSpMk id="14" creationId="{A1527D43-6D08-433C-BFA3-24523D454C01}"/>
          </ac:cxnSpMkLst>
        </pc:cxnChg>
        <pc:cxnChg chg="add mod">
          <ac:chgData name="Manish Sharma" userId="b799adb9ba789c8f" providerId="LiveId" clId="{9299F720-AD1B-4DE8-AE41-CCAD55DAB69C}" dt="2021-11-24T09:52:42.389" v="2055" actId="1076"/>
          <ac:cxnSpMkLst>
            <pc:docMk/>
            <pc:sldMk cId="1767199199" sldId="391"/>
            <ac:cxnSpMk id="16" creationId="{CCE40742-B3C0-47D6-83B8-1765F7113B61}"/>
          </ac:cxnSpMkLst>
        </pc:cxnChg>
        <pc:cxnChg chg="add mod">
          <ac:chgData name="Manish Sharma" userId="b799adb9ba789c8f" providerId="LiveId" clId="{9299F720-AD1B-4DE8-AE41-CCAD55DAB69C}" dt="2021-11-24T09:52:42.389" v="2055" actId="1076"/>
          <ac:cxnSpMkLst>
            <pc:docMk/>
            <pc:sldMk cId="1767199199" sldId="391"/>
            <ac:cxnSpMk id="18" creationId="{C2290301-CC3C-40A7-A98E-808CED64CBA8}"/>
          </ac:cxnSpMkLst>
        </pc:cxnChg>
        <pc:cxnChg chg="add mod">
          <ac:chgData name="Manish Sharma" userId="b799adb9ba789c8f" providerId="LiveId" clId="{9299F720-AD1B-4DE8-AE41-CCAD55DAB69C}" dt="2021-11-24T09:52:42.389" v="2055" actId="1076"/>
          <ac:cxnSpMkLst>
            <pc:docMk/>
            <pc:sldMk cId="1767199199" sldId="391"/>
            <ac:cxnSpMk id="20" creationId="{5F63F4D2-17CB-4ED8-9340-A83B47E9C76F}"/>
          </ac:cxnSpMkLst>
        </pc:cxnChg>
        <pc:cxnChg chg="add mod">
          <ac:chgData name="Manish Sharma" userId="b799adb9ba789c8f" providerId="LiveId" clId="{9299F720-AD1B-4DE8-AE41-CCAD55DAB69C}" dt="2021-11-24T09:52:42.389" v="2055" actId="1076"/>
          <ac:cxnSpMkLst>
            <pc:docMk/>
            <pc:sldMk cId="1767199199" sldId="391"/>
            <ac:cxnSpMk id="22" creationId="{1129277E-5779-4A01-98F0-ADA206F121B9}"/>
          </ac:cxnSpMkLst>
        </pc:cxnChg>
      </pc:sldChg>
      <pc:sldChg chg="addSp delSp modSp new mod">
        <pc:chgData name="Manish Sharma" userId="b799adb9ba789c8f" providerId="LiveId" clId="{9299F720-AD1B-4DE8-AE41-CCAD55DAB69C}" dt="2021-11-25T07:14:34.082" v="2143"/>
        <pc:sldMkLst>
          <pc:docMk/>
          <pc:sldMk cId="2795027942" sldId="392"/>
        </pc:sldMkLst>
        <pc:spChg chg="mod">
          <ac:chgData name="Manish Sharma" userId="b799adb9ba789c8f" providerId="LiveId" clId="{9299F720-AD1B-4DE8-AE41-CCAD55DAB69C}" dt="2021-11-25T05:47:18.156" v="2135"/>
          <ac:spMkLst>
            <pc:docMk/>
            <pc:sldMk cId="2795027942" sldId="392"/>
            <ac:spMk id="2" creationId="{8B382969-5391-4AE9-9FE1-06223802D874}"/>
          </ac:spMkLst>
        </pc:spChg>
        <pc:spChg chg="del">
          <ac:chgData name="Manish Sharma" userId="b799adb9ba789c8f" providerId="LiveId" clId="{9299F720-AD1B-4DE8-AE41-CCAD55DAB69C}" dt="2021-11-25T05:47:22.326" v="2136" actId="478"/>
          <ac:spMkLst>
            <pc:docMk/>
            <pc:sldMk cId="2795027942" sldId="392"/>
            <ac:spMk id="3" creationId="{BC1CCB84-B0AE-4E5B-AD8E-6B34DF50CA4A}"/>
          </ac:spMkLst>
        </pc:spChg>
        <pc:spChg chg="add mod">
          <ac:chgData name="Manish Sharma" userId="b799adb9ba789c8f" providerId="LiveId" clId="{9299F720-AD1B-4DE8-AE41-CCAD55DAB69C}" dt="2021-11-25T05:47:28.068" v="2137"/>
          <ac:spMkLst>
            <pc:docMk/>
            <pc:sldMk cId="2795027942" sldId="392"/>
            <ac:spMk id="4" creationId="{72B74DFB-0F6A-495F-8E6F-D097C744C637}"/>
          </ac:spMkLst>
        </pc:spChg>
        <pc:spChg chg="add mod">
          <ac:chgData name="Manish Sharma" userId="b799adb9ba789c8f" providerId="LiveId" clId="{9299F720-AD1B-4DE8-AE41-CCAD55DAB69C}" dt="2021-11-25T05:47:28.068" v="2137"/>
          <ac:spMkLst>
            <pc:docMk/>
            <pc:sldMk cId="2795027942" sldId="392"/>
            <ac:spMk id="5" creationId="{11417777-F932-4829-99EC-543510025C02}"/>
          </ac:spMkLst>
        </pc:spChg>
        <pc:spChg chg="add mod">
          <ac:chgData name="Manish Sharma" userId="b799adb9ba789c8f" providerId="LiveId" clId="{9299F720-AD1B-4DE8-AE41-CCAD55DAB69C}" dt="2021-11-25T05:47:40.544" v="2139" actId="122"/>
          <ac:spMkLst>
            <pc:docMk/>
            <pc:sldMk cId="2795027942" sldId="392"/>
            <ac:spMk id="7" creationId="{B7F58A85-1B0B-4693-B6C1-B03784443674}"/>
          </ac:spMkLst>
        </pc:spChg>
        <pc:spChg chg="add mod">
          <ac:chgData name="Manish Sharma" userId="b799adb9ba789c8f" providerId="LiveId" clId="{9299F720-AD1B-4DE8-AE41-CCAD55DAB69C}" dt="2021-11-25T07:04:20.666" v="2141" actId="122"/>
          <ac:spMkLst>
            <pc:docMk/>
            <pc:sldMk cId="2795027942" sldId="392"/>
            <ac:spMk id="8" creationId="{137A5E9C-7B3D-49D2-9F78-884E69C9B13F}"/>
          </ac:spMkLst>
        </pc:spChg>
        <pc:spChg chg="add mod">
          <ac:chgData name="Manish Sharma" userId="b799adb9ba789c8f" providerId="LiveId" clId="{9299F720-AD1B-4DE8-AE41-CCAD55DAB69C}" dt="2021-11-25T07:14:10.157" v="2142"/>
          <ac:spMkLst>
            <pc:docMk/>
            <pc:sldMk cId="2795027942" sldId="392"/>
            <ac:spMk id="10" creationId="{E7E4577B-8170-4026-8CA0-924CC00B1881}"/>
          </ac:spMkLst>
        </pc:spChg>
        <pc:spChg chg="mod">
          <ac:chgData name="Manish Sharma" userId="b799adb9ba789c8f" providerId="LiveId" clId="{9299F720-AD1B-4DE8-AE41-CCAD55DAB69C}" dt="2021-11-25T07:14:34.082" v="2143"/>
          <ac:spMkLst>
            <pc:docMk/>
            <pc:sldMk cId="2795027942" sldId="392"/>
            <ac:spMk id="12" creationId="{4F3E2678-A9CB-419E-ADF1-0BC20C71E305}"/>
          </ac:spMkLst>
        </pc:spChg>
        <pc:spChg chg="mod">
          <ac:chgData name="Manish Sharma" userId="b799adb9ba789c8f" providerId="LiveId" clId="{9299F720-AD1B-4DE8-AE41-CCAD55DAB69C}" dt="2021-11-25T07:14:34.082" v="2143"/>
          <ac:spMkLst>
            <pc:docMk/>
            <pc:sldMk cId="2795027942" sldId="392"/>
            <ac:spMk id="13" creationId="{F481F756-CF06-4384-93E8-A17E6B16F6A2}"/>
          </ac:spMkLst>
        </pc:spChg>
        <pc:spChg chg="mod">
          <ac:chgData name="Manish Sharma" userId="b799adb9ba789c8f" providerId="LiveId" clId="{9299F720-AD1B-4DE8-AE41-CCAD55DAB69C}" dt="2021-11-25T07:14:34.082" v="2143"/>
          <ac:spMkLst>
            <pc:docMk/>
            <pc:sldMk cId="2795027942" sldId="392"/>
            <ac:spMk id="14" creationId="{9E90D98B-1FD5-4E75-BF9F-FD01459CEA36}"/>
          </ac:spMkLst>
        </pc:spChg>
        <pc:spChg chg="mod">
          <ac:chgData name="Manish Sharma" userId="b799adb9ba789c8f" providerId="LiveId" clId="{9299F720-AD1B-4DE8-AE41-CCAD55DAB69C}" dt="2021-11-25T07:14:34.082" v="2143"/>
          <ac:spMkLst>
            <pc:docMk/>
            <pc:sldMk cId="2795027942" sldId="392"/>
            <ac:spMk id="16" creationId="{B1445347-B853-4C76-BC75-4E2A71053974}"/>
          </ac:spMkLst>
        </pc:spChg>
        <pc:spChg chg="mod">
          <ac:chgData name="Manish Sharma" userId="b799adb9ba789c8f" providerId="LiveId" clId="{9299F720-AD1B-4DE8-AE41-CCAD55DAB69C}" dt="2021-11-25T07:14:34.082" v="2143"/>
          <ac:spMkLst>
            <pc:docMk/>
            <pc:sldMk cId="2795027942" sldId="392"/>
            <ac:spMk id="18" creationId="{3D026E90-BBF7-4A3A-9176-037FC1C71794}"/>
          </ac:spMkLst>
        </pc:spChg>
        <pc:grpChg chg="add mod">
          <ac:chgData name="Manish Sharma" userId="b799adb9ba789c8f" providerId="LiveId" clId="{9299F720-AD1B-4DE8-AE41-CCAD55DAB69C}" dt="2021-11-25T07:14:34.082" v="2143"/>
          <ac:grpSpMkLst>
            <pc:docMk/>
            <pc:sldMk cId="2795027942" sldId="392"/>
            <ac:grpSpMk id="11" creationId="{65CC3579-DD09-4F11-90E7-C70A85014ED1}"/>
          </ac:grpSpMkLst>
        </pc:grpChg>
        <pc:cxnChg chg="add mod">
          <ac:chgData name="Manish Sharma" userId="b799adb9ba789c8f" providerId="LiveId" clId="{9299F720-AD1B-4DE8-AE41-CCAD55DAB69C}" dt="2021-11-25T05:47:28.068" v="2137"/>
          <ac:cxnSpMkLst>
            <pc:docMk/>
            <pc:sldMk cId="2795027942" sldId="392"/>
            <ac:cxnSpMk id="6" creationId="{D41F333D-7FC8-4DD9-8D0A-CA05EE62427C}"/>
          </ac:cxnSpMkLst>
        </pc:cxnChg>
        <pc:cxnChg chg="add mod">
          <ac:chgData name="Manish Sharma" userId="b799adb9ba789c8f" providerId="LiveId" clId="{9299F720-AD1B-4DE8-AE41-CCAD55DAB69C}" dt="2021-11-25T07:14:10.157" v="2142"/>
          <ac:cxnSpMkLst>
            <pc:docMk/>
            <pc:sldMk cId="2795027942" sldId="392"/>
            <ac:cxnSpMk id="9" creationId="{BEFBAD05-3151-4473-ABB3-C1C8519D01D2}"/>
          </ac:cxnSpMkLst>
        </pc:cxnChg>
        <pc:cxnChg chg="mod">
          <ac:chgData name="Manish Sharma" userId="b799adb9ba789c8f" providerId="LiveId" clId="{9299F720-AD1B-4DE8-AE41-CCAD55DAB69C}" dt="2021-11-25T07:14:34.082" v="2143"/>
          <ac:cxnSpMkLst>
            <pc:docMk/>
            <pc:sldMk cId="2795027942" sldId="392"/>
            <ac:cxnSpMk id="15" creationId="{BECEBEC9-BFDB-4E1E-8DFB-393D205F5A7A}"/>
          </ac:cxnSpMkLst>
        </pc:cxnChg>
        <pc:cxnChg chg="mod">
          <ac:chgData name="Manish Sharma" userId="b799adb9ba789c8f" providerId="LiveId" clId="{9299F720-AD1B-4DE8-AE41-CCAD55DAB69C}" dt="2021-11-25T07:14:34.082" v="2143"/>
          <ac:cxnSpMkLst>
            <pc:docMk/>
            <pc:sldMk cId="2795027942" sldId="392"/>
            <ac:cxnSpMk id="17" creationId="{12B94999-A134-4CA3-9E75-163F36DD3576}"/>
          </ac:cxnSpMkLst>
        </pc:cxnChg>
      </pc:sldChg>
      <pc:sldChg chg="add">
        <pc:chgData name="Manish Sharma" userId="b799adb9ba789c8f" providerId="LiveId" clId="{9299F720-AD1B-4DE8-AE41-CCAD55DAB69C}" dt="2021-11-25T09:43:51.600" v="2145"/>
        <pc:sldMkLst>
          <pc:docMk/>
          <pc:sldMk cId="2384314681" sldId="393"/>
        </pc:sldMkLst>
      </pc:sldChg>
      <pc:sldChg chg="add">
        <pc:chgData name="Manish Sharma" userId="b799adb9ba789c8f" providerId="LiveId" clId="{9299F720-AD1B-4DE8-AE41-CCAD55DAB69C}" dt="2021-11-25T09:43:51.600" v="2145"/>
        <pc:sldMkLst>
          <pc:docMk/>
          <pc:sldMk cId="3578060852" sldId="394"/>
        </pc:sldMkLst>
      </pc:sldChg>
      <pc:sldChg chg="add">
        <pc:chgData name="Manish Sharma" userId="b799adb9ba789c8f" providerId="LiveId" clId="{9299F720-AD1B-4DE8-AE41-CCAD55DAB69C}" dt="2021-11-25T11:22:09.410" v="2147"/>
        <pc:sldMkLst>
          <pc:docMk/>
          <pc:sldMk cId="2829608424" sldId="395"/>
        </pc:sldMkLst>
      </pc:sldChg>
      <pc:sldChg chg="add">
        <pc:chgData name="Manish Sharma" userId="b799adb9ba789c8f" providerId="LiveId" clId="{9299F720-AD1B-4DE8-AE41-CCAD55DAB69C}" dt="2021-11-26T03:46:22.516" v="2148"/>
        <pc:sldMkLst>
          <pc:docMk/>
          <pc:sldMk cId="1558293216" sldId="396"/>
        </pc:sldMkLst>
      </pc:sldChg>
      <pc:sldChg chg="add">
        <pc:chgData name="Manish Sharma" userId="b799adb9ba789c8f" providerId="LiveId" clId="{9299F720-AD1B-4DE8-AE41-CCAD55DAB69C}" dt="2021-11-26T04:28:26.448" v="2149"/>
        <pc:sldMkLst>
          <pc:docMk/>
          <pc:sldMk cId="3293002024" sldId="397"/>
        </pc:sldMkLst>
      </pc:sldChg>
      <pc:sldChg chg="add">
        <pc:chgData name="Manish Sharma" userId="b799adb9ba789c8f" providerId="LiveId" clId="{9299F720-AD1B-4DE8-AE41-CCAD55DAB69C}" dt="2021-11-26T04:28:26.448" v="2149"/>
        <pc:sldMkLst>
          <pc:docMk/>
          <pc:sldMk cId="201721731" sldId="398"/>
        </pc:sldMkLst>
      </pc:sldChg>
      <pc:sldChg chg="add">
        <pc:chgData name="Manish Sharma" userId="b799adb9ba789c8f" providerId="LiveId" clId="{9299F720-AD1B-4DE8-AE41-CCAD55DAB69C}" dt="2021-11-26T04:28:26.448" v="2149"/>
        <pc:sldMkLst>
          <pc:docMk/>
          <pc:sldMk cId="2894626958" sldId="399"/>
        </pc:sldMkLst>
      </pc:sldChg>
      <pc:sldChg chg="modSp new mod">
        <pc:chgData name="Manish Sharma" userId="b799adb9ba789c8f" providerId="LiveId" clId="{9299F720-AD1B-4DE8-AE41-CCAD55DAB69C}" dt="2021-11-26T04:52:45.857" v="2184" actId="20577"/>
        <pc:sldMkLst>
          <pc:docMk/>
          <pc:sldMk cId="1477073418" sldId="400"/>
        </pc:sldMkLst>
        <pc:spChg chg="mod">
          <ac:chgData name="Manish Sharma" userId="b799adb9ba789c8f" providerId="LiveId" clId="{9299F720-AD1B-4DE8-AE41-CCAD55DAB69C}" dt="2021-11-26T04:50:04.023" v="2169" actId="20577"/>
          <ac:spMkLst>
            <pc:docMk/>
            <pc:sldMk cId="1477073418" sldId="400"/>
            <ac:spMk id="2" creationId="{EF1E4F06-5179-4CA5-9599-38FBAF863619}"/>
          </ac:spMkLst>
        </pc:spChg>
        <pc:spChg chg="mod">
          <ac:chgData name="Manish Sharma" userId="b799adb9ba789c8f" providerId="LiveId" clId="{9299F720-AD1B-4DE8-AE41-CCAD55DAB69C}" dt="2021-11-26T04:52:45.857" v="2184" actId="20577"/>
          <ac:spMkLst>
            <pc:docMk/>
            <pc:sldMk cId="1477073418" sldId="400"/>
            <ac:spMk id="3" creationId="{E71A30E3-7D81-40C7-B811-151C071F8549}"/>
          </ac:spMkLst>
        </pc:spChg>
      </pc:sldChg>
      <pc:sldChg chg="add">
        <pc:chgData name="Manish Sharma" userId="b799adb9ba789c8f" providerId="LiveId" clId="{9299F720-AD1B-4DE8-AE41-CCAD55DAB69C}" dt="2021-11-26T10:14:25.247" v="2185"/>
        <pc:sldMkLst>
          <pc:docMk/>
          <pc:sldMk cId="2503257329" sldId="401"/>
        </pc:sldMkLst>
      </pc:sldChg>
      <pc:sldChg chg="add">
        <pc:chgData name="Manish Sharma" userId="b799adb9ba789c8f" providerId="LiveId" clId="{9299F720-AD1B-4DE8-AE41-CCAD55DAB69C}" dt="2021-11-26T10:14:25.247" v="2185"/>
        <pc:sldMkLst>
          <pc:docMk/>
          <pc:sldMk cId="3287422598" sldId="402"/>
        </pc:sldMkLst>
      </pc:sldChg>
      <pc:sldChg chg="add">
        <pc:chgData name="Manish Sharma" userId="b799adb9ba789c8f" providerId="LiveId" clId="{9299F720-AD1B-4DE8-AE41-CCAD55DAB69C}" dt="2021-11-26T10:14:25.247" v="2185"/>
        <pc:sldMkLst>
          <pc:docMk/>
          <pc:sldMk cId="3134808523" sldId="403"/>
        </pc:sldMkLst>
      </pc:sldChg>
      <pc:sldChg chg="add">
        <pc:chgData name="Manish Sharma" userId="b799adb9ba789c8f" providerId="LiveId" clId="{9299F720-AD1B-4DE8-AE41-CCAD55DAB69C}" dt="2021-11-26T10:14:25.247" v="2185"/>
        <pc:sldMkLst>
          <pc:docMk/>
          <pc:sldMk cId="1148178458" sldId="404"/>
        </pc:sldMkLst>
      </pc:sldChg>
      <pc:sldChg chg="add">
        <pc:chgData name="Manish Sharma" userId="b799adb9ba789c8f" providerId="LiveId" clId="{9299F720-AD1B-4DE8-AE41-CCAD55DAB69C}" dt="2021-11-26T10:14:25.247" v="2185"/>
        <pc:sldMkLst>
          <pc:docMk/>
          <pc:sldMk cId="959263370" sldId="405"/>
        </pc:sldMkLst>
      </pc:sldChg>
      <pc:sldChg chg="modSp new mod">
        <pc:chgData name="Manish Sharma" userId="b799adb9ba789c8f" providerId="LiveId" clId="{9299F720-AD1B-4DE8-AE41-CCAD55DAB69C}" dt="2021-11-26T11:29:03.218" v="2390" actId="20577"/>
        <pc:sldMkLst>
          <pc:docMk/>
          <pc:sldMk cId="487727514" sldId="406"/>
        </pc:sldMkLst>
        <pc:spChg chg="mod">
          <ac:chgData name="Manish Sharma" userId="b799adb9ba789c8f" providerId="LiveId" clId="{9299F720-AD1B-4DE8-AE41-CCAD55DAB69C}" dt="2021-11-26T10:31:00.089" v="2254" actId="20577"/>
          <ac:spMkLst>
            <pc:docMk/>
            <pc:sldMk cId="487727514" sldId="406"/>
            <ac:spMk id="2" creationId="{33C80C78-D1B6-4CA6-824D-BD7D20B47D27}"/>
          </ac:spMkLst>
        </pc:spChg>
        <pc:spChg chg="mod">
          <ac:chgData name="Manish Sharma" userId="b799adb9ba789c8f" providerId="LiveId" clId="{9299F720-AD1B-4DE8-AE41-CCAD55DAB69C}" dt="2021-11-26T11:29:03.218" v="2390" actId="20577"/>
          <ac:spMkLst>
            <pc:docMk/>
            <pc:sldMk cId="487727514" sldId="406"/>
            <ac:spMk id="3" creationId="{739E15F7-C458-448E-8DE8-F326D2488581}"/>
          </ac:spMkLst>
        </pc:spChg>
      </pc:sldChg>
      <pc:sldChg chg="add">
        <pc:chgData name="Manish Sharma" userId="b799adb9ba789c8f" providerId="LiveId" clId="{9299F720-AD1B-4DE8-AE41-CCAD55DAB69C}" dt="2021-11-26T11:26:48.381" v="2255"/>
        <pc:sldMkLst>
          <pc:docMk/>
          <pc:sldMk cId="220428449" sldId="407"/>
        </pc:sldMkLst>
      </pc:sldChg>
      <pc:sldChg chg="addSp delSp modSp new mod">
        <pc:chgData name="Manish Sharma" userId="b799adb9ba789c8f" providerId="LiveId" clId="{9299F720-AD1B-4DE8-AE41-CCAD55DAB69C}" dt="2021-11-29T05:27:18.841" v="2425"/>
        <pc:sldMkLst>
          <pc:docMk/>
          <pc:sldMk cId="2759217886" sldId="408"/>
        </pc:sldMkLst>
        <pc:spChg chg="del">
          <ac:chgData name="Manish Sharma" userId="b799adb9ba789c8f" providerId="LiveId" clId="{9299F720-AD1B-4DE8-AE41-CCAD55DAB69C}" dt="2021-11-29T05:25:02.996" v="2411" actId="478"/>
          <ac:spMkLst>
            <pc:docMk/>
            <pc:sldMk cId="2759217886" sldId="408"/>
            <ac:spMk id="2" creationId="{0D7DE493-2D07-46B8-9949-08A8E419E846}"/>
          </ac:spMkLst>
        </pc:spChg>
        <pc:spChg chg="del">
          <ac:chgData name="Manish Sharma" userId="b799adb9ba789c8f" providerId="LiveId" clId="{9299F720-AD1B-4DE8-AE41-CCAD55DAB69C}" dt="2021-11-29T05:25:02.996" v="2411" actId="478"/>
          <ac:spMkLst>
            <pc:docMk/>
            <pc:sldMk cId="2759217886" sldId="408"/>
            <ac:spMk id="3" creationId="{84CC44B4-659F-4127-8477-8453F5453866}"/>
          </ac:spMkLst>
        </pc:spChg>
        <pc:spChg chg="add mod">
          <ac:chgData name="Manish Sharma" userId="b799adb9ba789c8f" providerId="LiveId" clId="{9299F720-AD1B-4DE8-AE41-CCAD55DAB69C}" dt="2021-11-29T05:25:44.153" v="2419"/>
          <ac:spMkLst>
            <pc:docMk/>
            <pc:sldMk cId="2759217886" sldId="408"/>
            <ac:spMk id="4" creationId="{317A299E-673B-48A7-95D1-2349B563B7DB}"/>
          </ac:spMkLst>
        </pc:spChg>
        <pc:spChg chg="add mod">
          <ac:chgData name="Manish Sharma" userId="b799adb9ba789c8f" providerId="LiveId" clId="{9299F720-AD1B-4DE8-AE41-CCAD55DAB69C}" dt="2021-11-29T05:25:44.153" v="2419"/>
          <ac:spMkLst>
            <pc:docMk/>
            <pc:sldMk cId="2759217886" sldId="408"/>
            <ac:spMk id="5" creationId="{BE06E32F-38C0-4288-A920-897EA7588E44}"/>
          </ac:spMkLst>
        </pc:spChg>
        <pc:spChg chg="add mod">
          <ac:chgData name="Manish Sharma" userId="b799adb9ba789c8f" providerId="LiveId" clId="{9299F720-AD1B-4DE8-AE41-CCAD55DAB69C}" dt="2021-11-29T05:25:44.153" v="2419"/>
          <ac:spMkLst>
            <pc:docMk/>
            <pc:sldMk cId="2759217886" sldId="408"/>
            <ac:spMk id="6" creationId="{A6EFDBF4-B495-49C9-923B-DCAF4F2D06DF}"/>
          </ac:spMkLst>
        </pc:spChg>
        <pc:spChg chg="add mod">
          <ac:chgData name="Manish Sharma" userId="b799adb9ba789c8f" providerId="LiveId" clId="{9299F720-AD1B-4DE8-AE41-CCAD55DAB69C}" dt="2021-11-29T05:25:44.153" v="2419"/>
          <ac:spMkLst>
            <pc:docMk/>
            <pc:sldMk cId="2759217886" sldId="408"/>
            <ac:spMk id="8" creationId="{67184495-72FF-48A3-99BC-5952B3F82439}"/>
          </ac:spMkLst>
        </pc:spChg>
        <pc:spChg chg="add mod">
          <ac:chgData name="Manish Sharma" userId="b799adb9ba789c8f" providerId="LiveId" clId="{9299F720-AD1B-4DE8-AE41-CCAD55DAB69C}" dt="2021-11-29T05:25:44.153" v="2419"/>
          <ac:spMkLst>
            <pc:docMk/>
            <pc:sldMk cId="2759217886" sldId="408"/>
            <ac:spMk id="9" creationId="{D397E465-58FE-4CD6-9FD1-71FCC1F70748}"/>
          </ac:spMkLst>
        </pc:spChg>
        <pc:spChg chg="add mod">
          <ac:chgData name="Manish Sharma" userId="b799adb9ba789c8f" providerId="LiveId" clId="{9299F720-AD1B-4DE8-AE41-CCAD55DAB69C}" dt="2021-11-29T05:25:50.814" v="2420"/>
          <ac:spMkLst>
            <pc:docMk/>
            <pc:sldMk cId="2759217886" sldId="408"/>
            <ac:spMk id="10" creationId="{E4F0C71B-63F2-4CD6-97ED-D4E4C05BEE3F}"/>
          </ac:spMkLst>
        </pc:spChg>
        <pc:spChg chg="add mod">
          <ac:chgData name="Manish Sharma" userId="b799adb9ba789c8f" providerId="LiveId" clId="{9299F720-AD1B-4DE8-AE41-CCAD55DAB69C}" dt="2021-11-29T05:26:14.569" v="2421"/>
          <ac:spMkLst>
            <pc:docMk/>
            <pc:sldMk cId="2759217886" sldId="408"/>
            <ac:spMk id="11" creationId="{08AD71A4-DBA6-405A-A00F-3A95ECCF4915}"/>
          </ac:spMkLst>
        </pc:spChg>
        <pc:spChg chg="add mod">
          <ac:chgData name="Manish Sharma" userId="b799adb9ba789c8f" providerId="LiveId" clId="{9299F720-AD1B-4DE8-AE41-CCAD55DAB69C}" dt="2021-11-29T05:26:46.005" v="2422"/>
          <ac:spMkLst>
            <pc:docMk/>
            <pc:sldMk cId="2759217886" sldId="408"/>
            <ac:spMk id="12" creationId="{2E079CCD-8D85-4DD0-AA00-8DCE985F2BAB}"/>
          </ac:spMkLst>
        </pc:spChg>
        <pc:spChg chg="add mod">
          <ac:chgData name="Manish Sharma" userId="b799adb9ba789c8f" providerId="LiveId" clId="{9299F720-AD1B-4DE8-AE41-CCAD55DAB69C}" dt="2021-11-29T05:26:46.005" v="2422"/>
          <ac:spMkLst>
            <pc:docMk/>
            <pc:sldMk cId="2759217886" sldId="408"/>
            <ac:spMk id="13" creationId="{DEF60B45-8CBF-433E-8109-484DC4881719}"/>
          </ac:spMkLst>
        </pc:spChg>
        <pc:spChg chg="add mod">
          <ac:chgData name="Manish Sharma" userId="b799adb9ba789c8f" providerId="LiveId" clId="{9299F720-AD1B-4DE8-AE41-CCAD55DAB69C}" dt="2021-11-29T05:26:46.005" v="2422"/>
          <ac:spMkLst>
            <pc:docMk/>
            <pc:sldMk cId="2759217886" sldId="408"/>
            <ac:spMk id="15" creationId="{B28DE606-2ED8-455C-8C13-0E0D73A1A63C}"/>
          </ac:spMkLst>
        </pc:spChg>
        <pc:spChg chg="add mod">
          <ac:chgData name="Manish Sharma" userId="b799adb9ba789c8f" providerId="LiveId" clId="{9299F720-AD1B-4DE8-AE41-CCAD55DAB69C}" dt="2021-11-29T05:26:46.005" v="2422"/>
          <ac:spMkLst>
            <pc:docMk/>
            <pc:sldMk cId="2759217886" sldId="408"/>
            <ac:spMk id="17" creationId="{4804F631-FF8D-4AF1-B631-8AC709404A17}"/>
          </ac:spMkLst>
        </pc:spChg>
        <pc:spChg chg="add mod">
          <ac:chgData name="Manish Sharma" userId="b799adb9ba789c8f" providerId="LiveId" clId="{9299F720-AD1B-4DE8-AE41-CCAD55DAB69C}" dt="2021-11-29T05:27:04.934" v="2424"/>
          <ac:spMkLst>
            <pc:docMk/>
            <pc:sldMk cId="2759217886" sldId="408"/>
            <ac:spMk id="19" creationId="{8910EFC1-A65E-4E5B-978A-3A1E284B6E89}"/>
          </ac:spMkLst>
        </pc:spChg>
        <pc:spChg chg="add mod">
          <ac:chgData name="Manish Sharma" userId="b799adb9ba789c8f" providerId="LiveId" clId="{9299F720-AD1B-4DE8-AE41-CCAD55DAB69C}" dt="2021-11-29T05:27:18.841" v="2425"/>
          <ac:spMkLst>
            <pc:docMk/>
            <pc:sldMk cId="2759217886" sldId="408"/>
            <ac:spMk id="20" creationId="{EED1D0C6-3FAE-43D5-91FB-CCE73E2E20D9}"/>
          </ac:spMkLst>
        </pc:spChg>
        <pc:spChg chg="add mod">
          <ac:chgData name="Manish Sharma" userId="b799adb9ba789c8f" providerId="LiveId" clId="{9299F720-AD1B-4DE8-AE41-CCAD55DAB69C}" dt="2021-11-29T05:27:18.841" v="2425"/>
          <ac:spMkLst>
            <pc:docMk/>
            <pc:sldMk cId="2759217886" sldId="408"/>
            <ac:spMk id="25" creationId="{CD186424-9AC5-49EE-A21F-06F9C213C239}"/>
          </ac:spMkLst>
        </pc:spChg>
        <pc:spChg chg="add mod">
          <ac:chgData name="Manish Sharma" userId="b799adb9ba789c8f" providerId="LiveId" clId="{9299F720-AD1B-4DE8-AE41-CCAD55DAB69C}" dt="2021-11-29T05:27:18.841" v="2425"/>
          <ac:spMkLst>
            <pc:docMk/>
            <pc:sldMk cId="2759217886" sldId="408"/>
            <ac:spMk id="26" creationId="{CB2E759F-5F4B-49C9-9BB7-14B60F840E02}"/>
          </ac:spMkLst>
        </pc:spChg>
        <pc:cxnChg chg="add mod">
          <ac:chgData name="Manish Sharma" userId="b799adb9ba789c8f" providerId="LiveId" clId="{9299F720-AD1B-4DE8-AE41-CCAD55DAB69C}" dt="2021-11-29T05:25:44.153" v="2419"/>
          <ac:cxnSpMkLst>
            <pc:docMk/>
            <pc:sldMk cId="2759217886" sldId="408"/>
            <ac:cxnSpMk id="7" creationId="{2B528B92-5FE6-4A61-9F21-0D819E48032A}"/>
          </ac:cxnSpMkLst>
        </pc:cxnChg>
        <pc:cxnChg chg="add mod">
          <ac:chgData name="Manish Sharma" userId="b799adb9ba789c8f" providerId="LiveId" clId="{9299F720-AD1B-4DE8-AE41-CCAD55DAB69C}" dt="2021-11-29T05:26:46.005" v="2422"/>
          <ac:cxnSpMkLst>
            <pc:docMk/>
            <pc:sldMk cId="2759217886" sldId="408"/>
            <ac:cxnSpMk id="14" creationId="{D63977D9-7869-4119-8DC0-F23654556FF8}"/>
          </ac:cxnSpMkLst>
        </pc:cxnChg>
        <pc:cxnChg chg="add mod">
          <ac:chgData name="Manish Sharma" userId="b799adb9ba789c8f" providerId="LiveId" clId="{9299F720-AD1B-4DE8-AE41-CCAD55DAB69C}" dt="2021-11-29T05:26:46.005" v="2422"/>
          <ac:cxnSpMkLst>
            <pc:docMk/>
            <pc:sldMk cId="2759217886" sldId="408"/>
            <ac:cxnSpMk id="16" creationId="{68B96C9A-8A20-4FC4-8527-F9EEF7755B6D}"/>
          </ac:cxnSpMkLst>
        </pc:cxnChg>
        <pc:cxnChg chg="add mod">
          <ac:chgData name="Manish Sharma" userId="b799adb9ba789c8f" providerId="LiveId" clId="{9299F720-AD1B-4DE8-AE41-CCAD55DAB69C}" dt="2021-11-29T05:26:51.873" v="2423"/>
          <ac:cxnSpMkLst>
            <pc:docMk/>
            <pc:sldMk cId="2759217886" sldId="408"/>
            <ac:cxnSpMk id="18" creationId="{0798540D-6C55-4F37-B9F6-0634DA599D76}"/>
          </ac:cxnSpMkLst>
        </pc:cxnChg>
        <pc:cxnChg chg="add mod">
          <ac:chgData name="Manish Sharma" userId="b799adb9ba789c8f" providerId="LiveId" clId="{9299F720-AD1B-4DE8-AE41-CCAD55DAB69C}" dt="2021-11-29T05:27:18.841" v="2425"/>
          <ac:cxnSpMkLst>
            <pc:docMk/>
            <pc:sldMk cId="2759217886" sldId="408"/>
            <ac:cxnSpMk id="21" creationId="{9B0DEEDE-F043-4662-A9EF-7C1EEF1C8658}"/>
          </ac:cxnSpMkLst>
        </pc:cxnChg>
        <pc:cxnChg chg="add mod">
          <ac:chgData name="Manish Sharma" userId="b799adb9ba789c8f" providerId="LiveId" clId="{9299F720-AD1B-4DE8-AE41-CCAD55DAB69C}" dt="2021-11-29T05:27:18.841" v="2425"/>
          <ac:cxnSpMkLst>
            <pc:docMk/>
            <pc:sldMk cId="2759217886" sldId="408"/>
            <ac:cxnSpMk id="22" creationId="{E1F0EBA3-2461-45DE-9ADB-ED6C7A2456AF}"/>
          </ac:cxnSpMkLst>
        </pc:cxnChg>
        <pc:cxnChg chg="add mod">
          <ac:chgData name="Manish Sharma" userId="b799adb9ba789c8f" providerId="LiveId" clId="{9299F720-AD1B-4DE8-AE41-CCAD55DAB69C}" dt="2021-11-29T05:27:18.841" v="2425"/>
          <ac:cxnSpMkLst>
            <pc:docMk/>
            <pc:sldMk cId="2759217886" sldId="408"/>
            <ac:cxnSpMk id="23" creationId="{870ED7F9-CD59-4CAA-940B-F26B7EF0E25D}"/>
          </ac:cxnSpMkLst>
        </pc:cxnChg>
        <pc:cxnChg chg="add mod">
          <ac:chgData name="Manish Sharma" userId="b799adb9ba789c8f" providerId="LiveId" clId="{9299F720-AD1B-4DE8-AE41-CCAD55DAB69C}" dt="2021-11-29T05:27:18.841" v="2425"/>
          <ac:cxnSpMkLst>
            <pc:docMk/>
            <pc:sldMk cId="2759217886" sldId="408"/>
            <ac:cxnSpMk id="24" creationId="{4BE0185E-F014-4B1D-8BCD-099BBF19C986}"/>
          </ac:cxnSpMkLst>
        </pc:cxnChg>
      </pc:sldChg>
      <pc:sldChg chg="add">
        <pc:chgData name="Manish Sharma" userId="b799adb9ba789c8f" providerId="LiveId" clId="{9299F720-AD1B-4DE8-AE41-CCAD55DAB69C}" dt="2021-11-29T05:29:13.179" v="2426"/>
        <pc:sldMkLst>
          <pc:docMk/>
          <pc:sldMk cId="2817809417" sldId="409"/>
        </pc:sldMkLst>
      </pc:sldChg>
      <pc:sldChg chg="addSp delSp modSp add mod setBg delDesignElem">
        <pc:chgData name="Manish Sharma" userId="b799adb9ba789c8f" providerId="LiveId" clId="{9299F720-AD1B-4DE8-AE41-CCAD55DAB69C}" dt="2021-11-29T05:39:48.810" v="2437" actId="20577"/>
        <pc:sldMkLst>
          <pc:docMk/>
          <pc:sldMk cId="1565417734" sldId="410"/>
        </pc:sldMkLst>
        <pc:spChg chg="mod">
          <ac:chgData name="Manish Sharma" userId="b799adb9ba789c8f" providerId="LiveId" clId="{9299F720-AD1B-4DE8-AE41-CCAD55DAB69C}" dt="2021-11-29T05:39:48.810" v="2437" actId="20577"/>
          <ac:spMkLst>
            <pc:docMk/>
            <pc:sldMk cId="1565417734" sldId="410"/>
            <ac:spMk id="3" creationId="{372B17DD-0106-4B06-95E5-D082DEE04FAB}"/>
          </ac:spMkLst>
        </pc:spChg>
        <pc:spChg chg="add">
          <ac:chgData name="Manish Sharma" userId="b799adb9ba789c8f" providerId="LiveId" clId="{9299F720-AD1B-4DE8-AE41-CCAD55DAB69C}" dt="2021-11-29T05:38:29.412" v="2429" actId="26606"/>
          <ac:spMkLst>
            <pc:docMk/>
            <pc:sldMk cId="1565417734" sldId="410"/>
            <ac:spMk id="5" creationId="{09588DA8-065E-4F6F-8EFD-43104AB2E0CF}"/>
          </ac:spMkLst>
        </pc:spChg>
        <pc:spChg chg="add">
          <ac:chgData name="Manish Sharma" userId="b799adb9ba789c8f" providerId="LiveId" clId="{9299F720-AD1B-4DE8-AE41-CCAD55DAB69C}" dt="2021-11-29T05:38:29.412" v="2429" actId="26606"/>
          <ac:spMkLst>
            <pc:docMk/>
            <pc:sldMk cId="1565417734" sldId="410"/>
            <ac:spMk id="6" creationId="{C4285719-470E-454C-AF62-8323075F1F5B}"/>
          </ac:spMkLst>
        </pc:spChg>
        <pc:spChg chg="add">
          <ac:chgData name="Manish Sharma" userId="b799adb9ba789c8f" providerId="LiveId" clId="{9299F720-AD1B-4DE8-AE41-CCAD55DAB69C}" dt="2021-11-29T05:38:29.412" v="2429" actId="26606"/>
          <ac:spMkLst>
            <pc:docMk/>
            <pc:sldMk cId="1565417734" sldId="410"/>
            <ac:spMk id="7" creationId="{CD9FE4EF-C4D8-49A0-B2FF-81D8DB7D8A24}"/>
          </ac:spMkLst>
        </pc:spChg>
        <pc:spChg chg="del">
          <ac:chgData name="Manish Sharma" userId="b799adb9ba789c8f" providerId="LiveId" clId="{9299F720-AD1B-4DE8-AE41-CCAD55DAB69C}" dt="2021-11-29T05:38:18.191" v="2428"/>
          <ac:spMkLst>
            <pc:docMk/>
            <pc:sldMk cId="1565417734" sldId="410"/>
            <ac:spMk id="8" creationId="{09588DA8-065E-4F6F-8EFD-43104AB2E0CF}"/>
          </ac:spMkLst>
        </pc:spChg>
        <pc:spChg chg="add">
          <ac:chgData name="Manish Sharma" userId="b799adb9ba789c8f" providerId="LiveId" clId="{9299F720-AD1B-4DE8-AE41-CCAD55DAB69C}" dt="2021-11-29T05:38:29.412" v="2429" actId="26606"/>
          <ac:spMkLst>
            <pc:docMk/>
            <pc:sldMk cId="1565417734" sldId="410"/>
            <ac:spMk id="9" creationId="{4300840D-0A0B-4512-BACA-B439D5B9C57C}"/>
          </ac:spMkLst>
        </pc:spChg>
        <pc:spChg chg="del">
          <ac:chgData name="Manish Sharma" userId="b799adb9ba789c8f" providerId="LiveId" clId="{9299F720-AD1B-4DE8-AE41-CCAD55DAB69C}" dt="2021-11-29T05:38:18.191" v="2428"/>
          <ac:spMkLst>
            <pc:docMk/>
            <pc:sldMk cId="1565417734" sldId="410"/>
            <ac:spMk id="10" creationId="{C4285719-470E-454C-AF62-8323075F1F5B}"/>
          </ac:spMkLst>
        </pc:spChg>
        <pc:spChg chg="add">
          <ac:chgData name="Manish Sharma" userId="b799adb9ba789c8f" providerId="LiveId" clId="{9299F720-AD1B-4DE8-AE41-CCAD55DAB69C}" dt="2021-11-29T05:38:29.412" v="2429" actId="26606"/>
          <ac:spMkLst>
            <pc:docMk/>
            <pc:sldMk cId="1565417734" sldId="410"/>
            <ac:spMk id="11" creationId="{D2B78728-A580-49A7-84F9-6EF6F583ADE0}"/>
          </ac:spMkLst>
        </pc:spChg>
        <pc:spChg chg="del">
          <ac:chgData name="Manish Sharma" userId="b799adb9ba789c8f" providerId="LiveId" clId="{9299F720-AD1B-4DE8-AE41-CCAD55DAB69C}" dt="2021-11-29T05:38:18.191" v="2428"/>
          <ac:spMkLst>
            <pc:docMk/>
            <pc:sldMk cId="1565417734" sldId="410"/>
            <ac:spMk id="12" creationId="{CD9FE4EF-C4D8-49A0-B2FF-81D8DB7D8A24}"/>
          </ac:spMkLst>
        </pc:spChg>
        <pc:spChg chg="add">
          <ac:chgData name="Manish Sharma" userId="b799adb9ba789c8f" providerId="LiveId" clId="{9299F720-AD1B-4DE8-AE41-CCAD55DAB69C}" dt="2021-11-29T05:38:29.412" v="2429" actId="26606"/>
          <ac:spMkLst>
            <pc:docMk/>
            <pc:sldMk cId="1565417734" sldId="410"/>
            <ac:spMk id="13" creationId="{38FAA1A1-D861-433F-88FA-1E9D6FD31D11}"/>
          </ac:spMkLst>
        </pc:spChg>
        <pc:spChg chg="del">
          <ac:chgData name="Manish Sharma" userId="b799adb9ba789c8f" providerId="LiveId" clId="{9299F720-AD1B-4DE8-AE41-CCAD55DAB69C}" dt="2021-11-29T05:38:18.191" v="2428"/>
          <ac:spMkLst>
            <pc:docMk/>
            <pc:sldMk cId="1565417734" sldId="410"/>
            <ac:spMk id="14" creationId="{4300840D-0A0B-4512-BACA-B439D5B9C57C}"/>
          </ac:spMkLst>
        </pc:spChg>
        <pc:spChg chg="add">
          <ac:chgData name="Manish Sharma" userId="b799adb9ba789c8f" providerId="LiveId" clId="{9299F720-AD1B-4DE8-AE41-CCAD55DAB69C}" dt="2021-11-29T05:38:29.412" v="2429" actId="26606"/>
          <ac:spMkLst>
            <pc:docMk/>
            <pc:sldMk cId="1565417734" sldId="410"/>
            <ac:spMk id="15" creationId="{8D71EDA1-87BF-4D5D-AB79-F346FD19278A}"/>
          </ac:spMkLst>
        </pc:spChg>
        <pc:spChg chg="del">
          <ac:chgData name="Manish Sharma" userId="b799adb9ba789c8f" providerId="LiveId" clId="{9299F720-AD1B-4DE8-AE41-CCAD55DAB69C}" dt="2021-11-29T05:38:18.191" v="2428"/>
          <ac:spMkLst>
            <pc:docMk/>
            <pc:sldMk cId="1565417734" sldId="410"/>
            <ac:spMk id="16" creationId="{D2B78728-A580-49A7-84F9-6EF6F583ADE0}"/>
          </ac:spMkLst>
        </pc:spChg>
        <pc:spChg chg="del">
          <ac:chgData name="Manish Sharma" userId="b799adb9ba789c8f" providerId="LiveId" clId="{9299F720-AD1B-4DE8-AE41-CCAD55DAB69C}" dt="2021-11-29T05:38:18.191" v="2428"/>
          <ac:spMkLst>
            <pc:docMk/>
            <pc:sldMk cId="1565417734" sldId="410"/>
            <ac:spMk id="18" creationId="{38FAA1A1-D861-433F-88FA-1E9D6FD31D11}"/>
          </ac:spMkLst>
        </pc:spChg>
        <pc:spChg chg="del">
          <ac:chgData name="Manish Sharma" userId="b799adb9ba789c8f" providerId="LiveId" clId="{9299F720-AD1B-4DE8-AE41-CCAD55DAB69C}" dt="2021-11-29T05:38:18.191" v="2428"/>
          <ac:spMkLst>
            <pc:docMk/>
            <pc:sldMk cId="1565417734" sldId="410"/>
            <ac:spMk id="20" creationId="{8D71EDA1-87BF-4D5D-AB79-F346FD19278A}"/>
          </ac:spMkLst>
        </pc:spChg>
      </pc:sldChg>
      <pc:sldChg chg="add">
        <pc:chgData name="Manish Sharma" userId="b799adb9ba789c8f" providerId="LiveId" clId="{9299F720-AD1B-4DE8-AE41-CCAD55DAB69C}" dt="2021-11-29T06:28:27.152" v="2438"/>
        <pc:sldMkLst>
          <pc:docMk/>
          <pc:sldMk cId="1795810273" sldId="411"/>
        </pc:sldMkLst>
      </pc:sldChg>
      <pc:sldChg chg="add">
        <pc:chgData name="Manish Sharma" userId="b799adb9ba789c8f" providerId="LiveId" clId="{9299F720-AD1B-4DE8-AE41-CCAD55DAB69C}" dt="2021-11-29T06:28:27.152" v="2438"/>
        <pc:sldMkLst>
          <pc:docMk/>
          <pc:sldMk cId="3656162023" sldId="412"/>
        </pc:sldMkLst>
      </pc:sldChg>
      <pc:sldChg chg="add">
        <pc:chgData name="Manish Sharma" userId="b799adb9ba789c8f" providerId="LiveId" clId="{9299F720-AD1B-4DE8-AE41-CCAD55DAB69C}" dt="2021-11-29T06:28:27.152" v="2438"/>
        <pc:sldMkLst>
          <pc:docMk/>
          <pc:sldMk cId="2381066136" sldId="413"/>
        </pc:sldMkLst>
      </pc:sldChg>
      <pc:sldChg chg="add">
        <pc:chgData name="Manish Sharma" userId="b799adb9ba789c8f" providerId="LiveId" clId="{9299F720-AD1B-4DE8-AE41-CCAD55DAB69C}" dt="2021-11-29T07:32:08.578" v="2439"/>
        <pc:sldMkLst>
          <pc:docMk/>
          <pc:sldMk cId="2495799992" sldId="414"/>
        </pc:sldMkLst>
      </pc:sldChg>
    </pc:docChg>
  </pc:docChgLst>
  <pc:docChgLst>
    <pc:chgData name="Manish Sharma" userId="b799adb9ba789c8f" providerId="LiveId" clId="{E9679D90-DED9-488C-8BB6-97CB7B5DE503}"/>
    <pc:docChg chg="undo custSel addSld delSld modSld sldOrd">
      <pc:chgData name="Manish Sharma" userId="b799adb9ba789c8f" providerId="LiveId" clId="{E9679D90-DED9-488C-8BB6-97CB7B5DE503}" dt="2022-05-08T11:59:34.380" v="751" actId="26606"/>
      <pc:docMkLst>
        <pc:docMk/>
      </pc:docMkLst>
      <pc:sldChg chg="modSp mod">
        <pc:chgData name="Manish Sharma" userId="b799adb9ba789c8f" providerId="LiveId" clId="{E9679D90-DED9-488C-8BB6-97CB7B5DE503}" dt="2022-05-07T03:27:12.412" v="9" actId="20577"/>
        <pc:sldMkLst>
          <pc:docMk/>
          <pc:sldMk cId="2387056038" sldId="257"/>
        </pc:sldMkLst>
        <pc:spChg chg="mod">
          <ac:chgData name="Manish Sharma" userId="b799adb9ba789c8f" providerId="LiveId" clId="{E9679D90-DED9-488C-8BB6-97CB7B5DE503}" dt="2022-05-07T03:27:12.412" v="9" actId="20577"/>
          <ac:spMkLst>
            <pc:docMk/>
            <pc:sldMk cId="2387056038" sldId="257"/>
            <ac:spMk id="8" creationId="{21BA1D81-28D8-48F6-BE19-AD957AF78D79}"/>
          </ac:spMkLst>
        </pc:spChg>
      </pc:sldChg>
      <pc:sldChg chg="add">
        <pc:chgData name="Manish Sharma" userId="b799adb9ba789c8f" providerId="LiveId" clId="{E9679D90-DED9-488C-8BB6-97CB7B5DE503}" dt="2022-05-07T03:51:47.661" v="11"/>
        <pc:sldMkLst>
          <pc:docMk/>
          <pc:sldMk cId="0" sldId="260"/>
        </pc:sldMkLst>
      </pc:sldChg>
      <pc:sldChg chg="addSp delSp modSp add mod setBg">
        <pc:chgData name="Manish Sharma" userId="b799adb9ba789c8f" providerId="LiveId" clId="{E9679D90-DED9-488C-8BB6-97CB7B5DE503}" dt="2022-05-08T11:59:34.380" v="751" actId="26606"/>
        <pc:sldMkLst>
          <pc:docMk/>
          <pc:sldMk cId="0" sldId="261"/>
        </pc:sldMkLst>
        <pc:spChg chg="mod ord">
          <ac:chgData name="Manish Sharma" userId="b799adb9ba789c8f" providerId="LiveId" clId="{E9679D90-DED9-488C-8BB6-97CB7B5DE503}" dt="2022-05-08T11:59:34.365" v="750" actId="26606"/>
          <ac:spMkLst>
            <pc:docMk/>
            <pc:sldMk cId="0" sldId="261"/>
            <ac:spMk id="2" creationId="{00000000-0000-0000-0000-000000000000}"/>
          </ac:spMkLst>
        </pc:spChg>
        <pc:spChg chg="del mod">
          <ac:chgData name="Manish Sharma" userId="b799adb9ba789c8f" providerId="LiveId" clId="{E9679D90-DED9-488C-8BB6-97CB7B5DE503}" dt="2022-05-08T11:59:34.380" v="751" actId="26606"/>
          <ac:spMkLst>
            <pc:docMk/>
            <pc:sldMk cId="0" sldId="261"/>
            <ac:spMk id="3" creationId="{00000000-0000-0000-0000-000000000000}"/>
          </ac:spMkLst>
        </pc:spChg>
        <pc:spChg chg="add del">
          <ac:chgData name="Manish Sharma" userId="b799adb9ba789c8f" providerId="LiveId" clId="{E9679D90-DED9-488C-8BB6-97CB7B5DE503}" dt="2022-05-08T11:59:08.277" v="744" actId="26606"/>
          <ac:spMkLst>
            <pc:docMk/>
            <pc:sldMk cId="0" sldId="261"/>
            <ac:spMk id="27" creationId="{8FC9BE17-9A7B-462D-AE50-3D8777387304}"/>
          </ac:spMkLst>
        </pc:spChg>
        <pc:spChg chg="add del">
          <ac:chgData name="Manish Sharma" userId="b799adb9ba789c8f" providerId="LiveId" clId="{E9679D90-DED9-488C-8BB6-97CB7B5DE503}" dt="2022-05-08T11:59:08.277" v="744" actId="26606"/>
          <ac:spMkLst>
            <pc:docMk/>
            <pc:sldMk cId="0" sldId="261"/>
            <ac:spMk id="29" creationId="{3EBE8569-6AEC-4B8C-8D53-2DE337CDBA65}"/>
          </ac:spMkLst>
        </pc:spChg>
        <pc:spChg chg="add del">
          <ac:chgData name="Manish Sharma" userId="b799adb9ba789c8f" providerId="LiveId" clId="{E9679D90-DED9-488C-8BB6-97CB7B5DE503}" dt="2022-05-08T11:59:08.277" v="744" actId="26606"/>
          <ac:spMkLst>
            <pc:docMk/>
            <pc:sldMk cId="0" sldId="261"/>
            <ac:spMk id="31" creationId="{55D4142C-5077-457F-A6AD-3FECFDB39685}"/>
          </ac:spMkLst>
        </pc:spChg>
        <pc:spChg chg="add del">
          <ac:chgData name="Manish Sharma" userId="b799adb9ba789c8f" providerId="LiveId" clId="{E9679D90-DED9-488C-8BB6-97CB7B5DE503}" dt="2022-05-08T11:59:08.277" v="744" actId="26606"/>
          <ac:spMkLst>
            <pc:docMk/>
            <pc:sldMk cId="0" sldId="261"/>
            <ac:spMk id="33" creationId="{7A5F0580-5EE9-419F-96EE-B6529EF6E7D0}"/>
          </ac:spMkLst>
        </pc:spChg>
        <pc:spChg chg="add del">
          <ac:chgData name="Manish Sharma" userId="b799adb9ba789c8f" providerId="LiveId" clId="{E9679D90-DED9-488C-8BB6-97CB7B5DE503}" dt="2022-05-08T11:59:15.141" v="746" actId="26606"/>
          <ac:spMkLst>
            <pc:docMk/>
            <pc:sldMk cId="0" sldId="261"/>
            <ac:spMk id="35" creationId="{04812C46-200A-4DEB-A05E-3ED6C68C2387}"/>
          </ac:spMkLst>
        </pc:spChg>
        <pc:spChg chg="add del">
          <ac:chgData name="Manish Sharma" userId="b799adb9ba789c8f" providerId="LiveId" clId="{E9679D90-DED9-488C-8BB6-97CB7B5DE503}" dt="2022-05-08T11:59:15.141" v="746" actId="26606"/>
          <ac:spMkLst>
            <pc:docMk/>
            <pc:sldMk cId="0" sldId="261"/>
            <ac:spMk id="36" creationId="{D1EA859B-E555-4109-94F3-6700E046E008}"/>
          </ac:spMkLst>
        </pc:spChg>
        <pc:spChg chg="add del">
          <ac:chgData name="Manish Sharma" userId="b799adb9ba789c8f" providerId="LiveId" clId="{E9679D90-DED9-488C-8BB6-97CB7B5DE503}" dt="2022-05-08T11:59:25.020" v="748" actId="26606"/>
          <ac:spMkLst>
            <pc:docMk/>
            <pc:sldMk cId="0" sldId="261"/>
            <ac:spMk id="38" creationId="{D009D6D5-DAC2-4A8B-A17A-E206B9012D09}"/>
          </ac:spMkLst>
        </pc:spChg>
        <pc:spChg chg="add del">
          <ac:chgData name="Manish Sharma" userId="b799adb9ba789c8f" providerId="LiveId" clId="{E9679D90-DED9-488C-8BB6-97CB7B5DE503}" dt="2022-05-08T11:59:34.365" v="750" actId="26606"/>
          <ac:spMkLst>
            <pc:docMk/>
            <pc:sldMk cId="0" sldId="261"/>
            <ac:spMk id="54" creationId="{0450C687-86B5-4248-BEBB-0B59B7977047}"/>
          </ac:spMkLst>
        </pc:spChg>
        <pc:spChg chg="add del">
          <ac:chgData name="Manish Sharma" userId="b799adb9ba789c8f" providerId="LiveId" clId="{E9679D90-DED9-488C-8BB6-97CB7B5DE503}" dt="2022-05-08T11:59:34.365" v="750" actId="26606"/>
          <ac:spMkLst>
            <pc:docMk/>
            <pc:sldMk cId="0" sldId="261"/>
            <ac:spMk id="55" creationId="{D9F5512A-48E1-4C07-B75E-3CCC517B6804}"/>
          </ac:spMkLst>
        </pc:spChg>
        <pc:spChg chg="add del">
          <ac:chgData name="Manish Sharma" userId="b799adb9ba789c8f" providerId="LiveId" clId="{E9679D90-DED9-488C-8BB6-97CB7B5DE503}" dt="2022-05-08T11:59:34.365" v="750" actId="26606"/>
          <ac:spMkLst>
            <pc:docMk/>
            <pc:sldMk cId="0" sldId="261"/>
            <ac:spMk id="56" creationId="{3CD1EA40-7116-4FCB-9369-70F29FAA91EC}"/>
          </ac:spMkLst>
        </pc:spChg>
        <pc:spChg chg="add del">
          <ac:chgData name="Manish Sharma" userId="b799adb9ba789c8f" providerId="LiveId" clId="{E9679D90-DED9-488C-8BB6-97CB7B5DE503}" dt="2022-05-08T11:59:34.365" v="750" actId="26606"/>
          <ac:spMkLst>
            <pc:docMk/>
            <pc:sldMk cId="0" sldId="261"/>
            <ac:spMk id="57" creationId="{A5271697-90F1-4A23-8EF2-0179F2EAFACB}"/>
          </ac:spMkLst>
        </pc:spChg>
        <pc:grpChg chg="add del">
          <ac:chgData name="Manish Sharma" userId="b799adb9ba789c8f" providerId="LiveId" clId="{E9679D90-DED9-488C-8BB6-97CB7B5DE503}" dt="2022-05-08T11:59:34.365" v="750" actId="26606"/>
          <ac:grpSpMkLst>
            <pc:docMk/>
            <pc:sldMk cId="0" sldId="261"/>
            <ac:grpSpMk id="58" creationId="{A9B4CF53-BC95-46A2-B37D-D05450472BCB}"/>
          </ac:grpSpMkLst>
        </pc:grpChg>
        <pc:graphicFrameChg chg="add">
          <ac:chgData name="Manish Sharma" userId="b799adb9ba789c8f" providerId="LiveId" clId="{E9679D90-DED9-488C-8BB6-97CB7B5DE503}" dt="2022-05-08T11:59:34.380" v="751" actId="26606"/>
          <ac:graphicFrameMkLst>
            <pc:docMk/>
            <pc:sldMk cId="0" sldId="261"/>
            <ac:graphicFrameMk id="24" creationId="{5A03DF56-DCD2-8738-7286-FABA55509713}"/>
          </ac:graphicFrameMkLst>
        </pc:graphicFrameChg>
        <pc:picChg chg="mod ord">
          <ac:chgData name="Manish Sharma" userId="b799adb9ba789c8f" providerId="LiveId" clId="{E9679D90-DED9-488C-8BB6-97CB7B5DE503}" dt="2022-05-08T11:59:34.365" v="750" actId="26606"/>
          <ac:picMkLst>
            <pc:docMk/>
            <pc:sldMk cId="0" sldId="261"/>
            <ac:picMk id="22" creationId="{5BF1D1E2-528C-41A8-8533-E082D0E6A7E3}"/>
          </ac:picMkLst>
        </pc:picChg>
      </pc:sldChg>
      <pc:sldChg chg="add">
        <pc:chgData name="Manish Sharma" userId="b799adb9ba789c8f" providerId="LiveId" clId="{E9679D90-DED9-488C-8BB6-97CB7B5DE503}" dt="2022-05-07T04:34:50.221" v="150"/>
        <pc:sldMkLst>
          <pc:docMk/>
          <pc:sldMk cId="0" sldId="262"/>
        </pc:sldMkLst>
      </pc:sldChg>
      <pc:sldChg chg="del">
        <pc:chgData name="Manish Sharma" userId="b799adb9ba789c8f" providerId="LiveId" clId="{E9679D90-DED9-488C-8BB6-97CB7B5DE503}" dt="2022-05-07T03:27:21.102" v="10" actId="47"/>
        <pc:sldMkLst>
          <pc:docMk/>
          <pc:sldMk cId="131055686" sldId="263"/>
        </pc:sldMkLst>
      </pc:sldChg>
      <pc:sldChg chg="del">
        <pc:chgData name="Manish Sharma" userId="b799adb9ba789c8f" providerId="LiveId" clId="{E9679D90-DED9-488C-8BB6-97CB7B5DE503}" dt="2022-05-07T03:27:21.102" v="10" actId="47"/>
        <pc:sldMkLst>
          <pc:docMk/>
          <pc:sldMk cId="1770479938" sldId="265"/>
        </pc:sldMkLst>
      </pc:sldChg>
      <pc:sldChg chg="del">
        <pc:chgData name="Manish Sharma" userId="b799adb9ba789c8f" providerId="LiveId" clId="{E9679D90-DED9-488C-8BB6-97CB7B5DE503}" dt="2022-05-07T03:27:21.102" v="10" actId="47"/>
        <pc:sldMkLst>
          <pc:docMk/>
          <pc:sldMk cId="1208164312" sldId="266"/>
        </pc:sldMkLst>
      </pc:sldChg>
      <pc:sldChg chg="modSp add mod">
        <pc:chgData name="Manish Sharma" userId="b799adb9ba789c8f" providerId="LiveId" clId="{E9679D90-DED9-488C-8BB6-97CB7B5DE503}" dt="2022-05-07T06:19:37.695" v="558" actId="6549"/>
        <pc:sldMkLst>
          <pc:docMk/>
          <pc:sldMk cId="0" sldId="269"/>
        </pc:sldMkLst>
        <pc:spChg chg="mod">
          <ac:chgData name="Manish Sharma" userId="b799adb9ba789c8f" providerId="LiveId" clId="{E9679D90-DED9-488C-8BB6-97CB7B5DE503}" dt="2022-05-07T06:19:37.695" v="558" actId="6549"/>
          <ac:spMkLst>
            <pc:docMk/>
            <pc:sldMk cId="0" sldId="269"/>
            <ac:spMk id="7" creationId="{CFD7910E-C30D-42B2-8B95-E064B692146A}"/>
          </ac:spMkLst>
        </pc:spChg>
      </pc:sldChg>
      <pc:sldChg chg="add ord">
        <pc:chgData name="Manish Sharma" userId="b799adb9ba789c8f" providerId="LiveId" clId="{E9679D90-DED9-488C-8BB6-97CB7B5DE503}" dt="2022-05-07T05:36:06.312" v="557"/>
        <pc:sldMkLst>
          <pc:docMk/>
          <pc:sldMk cId="354889720" sldId="272"/>
        </pc:sldMkLst>
      </pc:sldChg>
      <pc:sldChg chg="del">
        <pc:chgData name="Manish Sharma" userId="b799adb9ba789c8f" providerId="LiveId" clId="{E9679D90-DED9-488C-8BB6-97CB7B5DE503}" dt="2022-05-07T03:27:21.102" v="10" actId="47"/>
        <pc:sldMkLst>
          <pc:docMk/>
          <pc:sldMk cId="368790068" sldId="273"/>
        </pc:sldMkLst>
      </pc:sldChg>
      <pc:sldChg chg="add">
        <pc:chgData name="Manish Sharma" userId="b799adb9ba789c8f" providerId="LiveId" clId="{E9679D90-DED9-488C-8BB6-97CB7B5DE503}" dt="2022-05-07T07:35:07.690" v="559"/>
        <pc:sldMkLst>
          <pc:docMk/>
          <pc:sldMk cId="1041794992" sldId="274"/>
        </pc:sldMkLst>
      </pc:sldChg>
      <pc:sldChg chg="add">
        <pc:chgData name="Manish Sharma" userId="b799adb9ba789c8f" providerId="LiveId" clId="{E9679D90-DED9-488C-8BB6-97CB7B5DE503}" dt="2022-05-07T07:35:07.690" v="559"/>
        <pc:sldMkLst>
          <pc:docMk/>
          <pc:sldMk cId="1929096108" sldId="275"/>
        </pc:sldMkLst>
      </pc:sldChg>
      <pc:sldChg chg="add">
        <pc:chgData name="Manish Sharma" userId="b799adb9ba789c8f" providerId="LiveId" clId="{E9679D90-DED9-488C-8BB6-97CB7B5DE503}" dt="2022-05-07T07:35:07.690" v="559"/>
        <pc:sldMkLst>
          <pc:docMk/>
          <pc:sldMk cId="1327294765" sldId="276"/>
        </pc:sldMkLst>
      </pc:sldChg>
      <pc:sldChg chg="del">
        <pc:chgData name="Manish Sharma" userId="b799adb9ba789c8f" providerId="LiveId" clId="{E9679D90-DED9-488C-8BB6-97CB7B5DE503}" dt="2022-05-07T03:27:21.102" v="10" actId="47"/>
        <pc:sldMkLst>
          <pc:docMk/>
          <pc:sldMk cId="3345084362" sldId="276"/>
        </pc:sldMkLst>
      </pc:sldChg>
      <pc:sldChg chg="add">
        <pc:chgData name="Manish Sharma" userId="b799adb9ba789c8f" providerId="LiveId" clId="{E9679D90-DED9-488C-8BB6-97CB7B5DE503}" dt="2022-05-07T11:10:02.240" v="703"/>
        <pc:sldMkLst>
          <pc:docMk/>
          <pc:sldMk cId="1476634141" sldId="277"/>
        </pc:sldMkLst>
      </pc:sldChg>
      <pc:sldChg chg="add">
        <pc:chgData name="Manish Sharma" userId="b799adb9ba789c8f" providerId="LiveId" clId="{E9679D90-DED9-488C-8BB6-97CB7B5DE503}" dt="2022-05-08T04:24:09.666" v="705"/>
        <pc:sldMkLst>
          <pc:docMk/>
          <pc:sldMk cId="3742683978" sldId="278"/>
        </pc:sldMkLst>
      </pc:sldChg>
      <pc:sldChg chg="del">
        <pc:chgData name="Manish Sharma" userId="b799adb9ba789c8f" providerId="LiveId" clId="{E9679D90-DED9-488C-8BB6-97CB7B5DE503}" dt="2022-05-07T03:27:21.102" v="10" actId="47"/>
        <pc:sldMkLst>
          <pc:docMk/>
          <pc:sldMk cId="3343896531" sldId="279"/>
        </pc:sldMkLst>
      </pc:sldChg>
      <pc:sldChg chg="del">
        <pc:chgData name="Manish Sharma" userId="b799adb9ba789c8f" providerId="LiveId" clId="{E9679D90-DED9-488C-8BB6-97CB7B5DE503}" dt="2022-05-07T03:27:21.102" v="10" actId="47"/>
        <pc:sldMkLst>
          <pc:docMk/>
          <pc:sldMk cId="2084644596" sldId="280"/>
        </pc:sldMkLst>
      </pc:sldChg>
      <pc:sldChg chg="add">
        <pc:chgData name="Manish Sharma" userId="b799adb9ba789c8f" providerId="LiveId" clId="{E9679D90-DED9-488C-8BB6-97CB7B5DE503}" dt="2022-05-07T07:35:07.690" v="559"/>
        <pc:sldMkLst>
          <pc:docMk/>
          <pc:sldMk cId="3722122107" sldId="280"/>
        </pc:sldMkLst>
      </pc:sldChg>
      <pc:sldChg chg="add">
        <pc:chgData name="Manish Sharma" userId="b799adb9ba789c8f" providerId="LiveId" clId="{E9679D90-DED9-488C-8BB6-97CB7B5DE503}" dt="2022-05-07T07:35:07.690" v="559"/>
        <pc:sldMkLst>
          <pc:docMk/>
          <pc:sldMk cId="1870224024" sldId="281"/>
        </pc:sldMkLst>
      </pc:sldChg>
      <pc:sldChg chg="add">
        <pc:chgData name="Manish Sharma" userId="b799adb9ba789c8f" providerId="LiveId" clId="{E9679D90-DED9-488C-8BB6-97CB7B5DE503}" dt="2022-05-08T07:07:34.054" v="707"/>
        <pc:sldMkLst>
          <pc:docMk/>
          <pc:sldMk cId="4112244625" sldId="283"/>
        </pc:sldMkLst>
      </pc:sldChg>
      <pc:sldChg chg="del">
        <pc:chgData name="Manish Sharma" userId="b799adb9ba789c8f" providerId="LiveId" clId="{E9679D90-DED9-488C-8BB6-97CB7B5DE503}" dt="2022-05-07T03:27:21.102" v="10" actId="47"/>
        <pc:sldMkLst>
          <pc:docMk/>
          <pc:sldMk cId="986024" sldId="284"/>
        </pc:sldMkLst>
      </pc:sldChg>
      <pc:sldChg chg="add">
        <pc:chgData name="Manish Sharma" userId="b799adb9ba789c8f" providerId="LiveId" clId="{E9679D90-DED9-488C-8BB6-97CB7B5DE503}" dt="2022-05-08T07:07:34.054" v="707"/>
        <pc:sldMkLst>
          <pc:docMk/>
          <pc:sldMk cId="3526466874" sldId="284"/>
        </pc:sldMkLst>
      </pc:sldChg>
      <pc:sldChg chg="del">
        <pc:chgData name="Manish Sharma" userId="b799adb9ba789c8f" providerId="LiveId" clId="{E9679D90-DED9-488C-8BB6-97CB7B5DE503}" dt="2022-05-07T03:27:21.102" v="10" actId="47"/>
        <pc:sldMkLst>
          <pc:docMk/>
          <pc:sldMk cId="2943996974" sldId="285"/>
        </pc:sldMkLst>
      </pc:sldChg>
      <pc:sldChg chg="addSp delSp add mod setBg delDesignElem">
        <pc:chgData name="Manish Sharma" userId="b799adb9ba789c8f" providerId="LiveId" clId="{E9679D90-DED9-488C-8BB6-97CB7B5DE503}" dt="2022-05-08T07:07:43.718" v="708" actId="26606"/>
        <pc:sldMkLst>
          <pc:docMk/>
          <pc:sldMk cId="1121659111" sldId="286"/>
        </pc:sldMkLst>
        <pc:spChg chg="add">
          <ac:chgData name="Manish Sharma" userId="b799adb9ba789c8f" providerId="LiveId" clId="{E9679D90-DED9-488C-8BB6-97CB7B5DE503}" dt="2022-05-08T07:07:43.718" v="708" actId="26606"/>
          <ac:spMkLst>
            <pc:docMk/>
            <pc:sldMk cId="1121659111" sldId="286"/>
            <ac:spMk id="11" creationId="{D4771268-CB57-404A-9271-370EB28F6090}"/>
          </ac:spMkLst>
        </pc:spChg>
        <pc:spChg chg="del">
          <ac:chgData name="Manish Sharma" userId="b799adb9ba789c8f" providerId="LiveId" clId="{E9679D90-DED9-488C-8BB6-97CB7B5DE503}" dt="2022-05-08T07:07:34.054" v="707"/>
          <ac:spMkLst>
            <pc:docMk/>
            <pc:sldMk cId="1121659111" sldId="286"/>
            <ac:spMk id="13" creationId="{D4771268-CB57-404A-9271-370EB28F6090}"/>
          </ac:spMkLst>
        </pc:spChg>
      </pc:sldChg>
      <pc:sldChg chg="add">
        <pc:chgData name="Manish Sharma" userId="b799adb9ba789c8f" providerId="LiveId" clId="{E9679D90-DED9-488C-8BB6-97CB7B5DE503}" dt="2022-05-07T09:44:33.145" v="563"/>
        <pc:sldMkLst>
          <pc:docMk/>
          <pc:sldMk cId="4016984177" sldId="288"/>
        </pc:sldMkLst>
      </pc:sldChg>
      <pc:sldChg chg="addSp delSp modSp add mod setBg delDesignElem">
        <pc:chgData name="Manish Sharma" userId="b799adb9ba789c8f" providerId="LiveId" clId="{E9679D90-DED9-488C-8BB6-97CB7B5DE503}" dt="2022-05-08T07:07:51.525" v="709" actId="26606"/>
        <pc:sldMkLst>
          <pc:docMk/>
          <pc:sldMk cId="4019827636" sldId="289"/>
        </pc:sldMkLst>
        <pc:spChg chg="mod">
          <ac:chgData name="Manish Sharma" userId="b799adb9ba789c8f" providerId="LiveId" clId="{E9679D90-DED9-488C-8BB6-97CB7B5DE503}" dt="2022-05-08T07:07:51.525" v="709" actId="26606"/>
          <ac:spMkLst>
            <pc:docMk/>
            <pc:sldMk cId="4019827636" sldId="289"/>
            <ac:spMk id="2" creationId="{04E48072-2990-4CFF-AC0A-ECFAAECC91FA}"/>
          </ac:spMkLst>
        </pc:spChg>
        <pc:spChg chg="del">
          <ac:chgData name="Manish Sharma" userId="b799adb9ba789c8f" providerId="LiveId" clId="{E9679D90-DED9-488C-8BB6-97CB7B5DE503}" dt="2022-05-07T09:44:33.145" v="563"/>
          <ac:spMkLst>
            <pc:docMk/>
            <pc:sldMk cId="4019827636" sldId="289"/>
            <ac:spMk id="6" creationId="{D4771268-CB57-404A-9271-370EB28F6090}"/>
          </ac:spMkLst>
        </pc:spChg>
        <pc:spChg chg="add">
          <ac:chgData name="Manish Sharma" userId="b799adb9ba789c8f" providerId="LiveId" clId="{E9679D90-DED9-488C-8BB6-97CB7B5DE503}" dt="2022-05-08T07:07:51.525" v="709" actId="26606"/>
          <ac:spMkLst>
            <pc:docMk/>
            <pc:sldMk cId="4019827636" sldId="289"/>
            <ac:spMk id="7" creationId="{D4771268-CB57-404A-9271-370EB28F6090}"/>
          </ac:spMkLst>
        </pc:spChg>
        <pc:picChg chg="mod">
          <ac:chgData name="Manish Sharma" userId="b799adb9ba789c8f" providerId="LiveId" clId="{E9679D90-DED9-488C-8BB6-97CB7B5DE503}" dt="2022-05-08T07:07:51.525" v="709" actId="26606"/>
          <ac:picMkLst>
            <pc:docMk/>
            <pc:sldMk cId="4019827636" sldId="289"/>
            <ac:picMk id="4" creationId="{627BC424-20E9-4A11-AA66-7589F3BCC5FD}"/>
          </ac:picMkLst>
        </pc:picChg>
      </pc:sldChg>
      <pc:sldChg chg="add">
        <pc:chgData name="Manish Sharma" userId="b799adb9ba789c8f" providerId="LiveId" clId="{E9679D90-DED9-488C-8BB6-97CB7B5DE503}" dt="2022-05-07T07:35:07.690" v="559"/>
        <pc:sldMkLst>
          <pc:docMk/>
          <pc:sldMk cId="4234741750" sldId="290"/>
        </pc:sldMkLst>
      </pc:sldChg>
      <pc:sldChg chg="add">
        <pc:chgData name="Manish Sharma" userId="b799adb9ba789c8f" providerId="LiveId" clId="{E9679D90-DED9-488C-8BB6-97CB7B5DE503}" dt="2022-05-07T07:35:07.690" v="559"/>
        <pc:sldMkLst>
          <pc:docMk/>
          <pc:sldMk cId="3252480271" sldId="291"/>
        </pc:sldMkLst>
      </pc:sldChg>
      <pc:sldChg chg="del">
        <pc:chgData name="Manish Sharma" userId="b799adb9ba789c8f" providerId="LiveId" clId="{E9679D90-DED9-488C-8BB6-97CB7B5DE503}" dt="2022-05-07T03:27:21.102" v="10" actId="47"/>
        <pc:sldMkLst>
          <pc:docMk/>
          <pc:sldMk cId="622733929" sldId="295"/>
        </pc:sldMkLst>
      </pc:sldChg>
      <pc:sldChg chg="del">
        <pc:chgData name="Manish Sharma" userId="b799adb9ba789c8f" providerId="LiveId" clId="{E9679D90-DED9-488C-8BB6-97CB7B5DE503}" dt="2022-05-07T03:27:21.102" v="10" actId="47"/>
        <pc:sldMkLst>
          <pc:docMk/>
          <pc:sldMk cId="508615166" sldId="296"/>
        </pc:sldMkLst>
      </pc:sldChg>
      <pc:sldChg chg="del">
        <pc:chgData name="Manish Sharma" userId="b799adb9ba789c8f" providerId="LiveId" clId="{E9679D90-DED9-488C-8BB6-97CB7B5DE503}" dt="2022-05-07T03:27:21.102" v="10" actId="47"/>
        <pc:sldMkLst>
          <pc:docMk/>
          <pc:sldMk cId="3613728516" sldId="297"/>
        </pc:sldMkLst>
      </pc:sldChg>
      <pc:sldChg chg="del">
        <pc:chgData name="Manish Sharma" userId="b799adb9ba789c8f" providerId="LiveId" clId="{E9679D90-DED9-488C-8BB6-97CB7B5DE503}" dt="2022-05-07T03:27:21.102" v="10" actId="47"/>
        <pc:sldMkLst>
          <pc:docMk/>
          <pc:sldMk cId="2829608424" sldId="299"/>
        </pc:sldMkLst>
      </pc:sldChg>
      <pc:sldChg chg="addSp delSp modSp new mod">
        <pc:chgData name="Manish Sharma" userId="b799adb9ba789c8f" providerId="LiveId" clId="{E9679D90-DED9-488C-8BB6-97CB7B5DE503}" dt="2022-05-07T04:23:21.260" v="148" actId="1076"/>
        <pc:sldMkLst>
          <pc:docMk/>
          <pc:sldMk cId="1692852514" sldId="302"/>
        </pc:sldMkLst>
        <pc:spChg chg="del">
          <ac:chgData name="Manish Sharma" userId="b799adb9ba789c8f" providerId="LiveId" clId="{E9679D90-DED9-488C-8BB6-97CB7B5DE503}" dt="2022-05-07T03:56:19.026" v="13" actId="478"/>
          <ac:spMkLst>
            <pc:docMk/>
            <pc:sldMk cId="1692852514" sldId="302"/>
            <ac:spMk id="2" creationId="{F871A89B-3078-6914-EE63-E187C467FB6F}"/>
          </ac:spMkLst>
        </pc:spChg>
        <pc:spChg chg="del">
          <ac:chgData name="Manish Sharma" userId="b799adb9ba789c8f" providerId="LiveId" clId="{E9679D90-DED9-488C-8BB6-97CB7B5DE503}" dt="2022-05-07T03:56:19.026" v="13" actId="478"/>
          <ac:spMkLst>
            <pc:docMk/>
            <pc:sldMk cId="1692852514" sldId="302"/>
            <ac:spMk id="3" creationId="{3DD5DF78-D532-B5CE-A007-7601C925B4A7}"/>
          </ac:spMkLst>
        </pc:spChg>
        <pc:spChg chg="add mod">
          <ac:chgData name="Manish Sharma" userId="b799adb9ba789c8f" providerId="LiveId" clId="{E9679D90-DED9-488C-8BB6-97CB7B5DE503}" dt="2022-05-07T04:23:21.260" v="148" actId="1076"/>
          <ac:spMkLst>
            <pc:docMk/>
            <pc:sldMk cId="1692852514" sldId="302"/>
            <ac:spMk id="4" creationId="{65011899-BA4C-87CC-28CC-B2765B3A0882}"/>
          </ac:spMkLst>
        </pc:spChg>
        <pc:spChg chg="add mod">
          <ac:chgData name="Manish Sharma" userId="b799adb9ba789c8f" providerId="LiveId" clId="{E9679D90-DED9-488C-8BB6-97CB7B5DE503}" dt="2022-05-07T04:23:21.260" v="148" actId="1076"/>
          <ac:spMkLst>
            <pc:docMk/>
            <pc:sldMk cId="1692852514" sldId="302"/>
            <ac:spMk id="5" creationId="{03CC45AD-0D52-3DE5-A769-D2EC0B9CF9D7}"/>
          </ac:spMkLst>
        </pc:spChg>
        <pc:spChg chg="add mod">
          <ac:chgData name="Manish Sharma" userId="b799adb9ba789c8f" providerId="LiveId" clId="{E9679D90-DED9-488C-8BB6-97CB7B5DE503}" dt="2022-05-07T04:23:21.260" v="148" actId="1076"/>
          <ac:spMkLst>
            <pc:docMk/>
            <pc:sldMk cId="1692852514" sldId="302"/>
            <ac:spMk id="6" creationId="{E319C430-525B-6916-BB6E-C70D77A468F8}"/>
          </ac:spMkLst>
        </pc:spChg>
        <pc:spChg chg="add mod">
          <ac:chgData name="Manish Sharma" userId="b799adb9ba789c8f" providerId="LiveId" clId="{E9679D90-DED9-488C-8BB6-97CB7B5DE503}" dt="2022-05-07T04:23:21.260" v="148" actId="1076"/>
          <ac:spMkLst>
            <pc:docMk/>
            <pc:sldMk cId="1692852514" sldId="302"/>
            <ac:spMk id="7" creationId="{8E37027C-4070-C3E9-C04F-7B9E728C1C50}"/>
          </ac:spMkLst>
        </pc:spChg>
        <pc:spChg chg="add mod">
          <ac:chgData name="Manish Sharma" userId="b799adb9ba789c8f" providerId="LiveId" clId="{E9679D90-DED9-488C-8BB6-97CB7B5DE503}" dt="2022-05-07T04:23:21.260" v="148" actId="1076"/>
          <ac:spMkLst>
            <pc:docMk/>
            <pc:sldMk cId="1692852514" sldId="302"/>
            <ac:spMk id="8" creationId="{5BAB2F43-5926-9421-D224-545F23EC117F}"/>
          </ac:spMkLst>
        </pc:spChg>
        <pc:spChg chg="add mod">
          <ac:chgData name="Manish Sharma" userId="b799adb9ba789c8f" providerId="LiveId" clId="{E9679D90-DED9-488C-8BB6-97CB7B5DE503}" dt="2022-05-07T04:23:21.260" v="148" actId="1076"/>
          <ac:spMkLst>
            <pc:docMk/>
            <pc:sldMk cId="1692852514" sldId="302"/>
            <ac:spMk id="9" creationId="{8EE1AB2E-48DC-E820-CF41-8F4793249B01}"/>
          </ac:spMkLst>
        </pc:spChg>
        <pc:spChg chg="add mod">
          <ac:chgData name="Manish Sharma" userId="b799adb9ba789c8f" providerId="LiveId" clId="{E9679D90-DED9-488C-8BB6-97CB7B5DE503}" dt="2022-05-07T04:23:21.260" v="148" actId="1076"/>
          <ac:spMkLst>
            <pc:docMk/>
            <pc:sldMk cId="1692852514" sldId="302"/>
            <ac:spMk id="10" creationId="{0D2769AB-78EB-E7DD-4E19-364115B3CE2E}"/>
          </ac:spMkLst>
        </pc:spChg>
        <pc:spChg chg="add mod">
          <ac:chgData name="Manish Sharma" userId="b799adb9ba789c8f" providerId="LiveId" clId="{E9679D90-DED9-488C-8BB6-97CB7B5DE503}" dt="2022-05-07T04:23:21.260" v="148" actId="1076"/>
          <ac:spMkLst>
            <pc:docMk/>
            <pc:sldMk cId="1692852514" sldId="302"/>
            <ac:spMk id="11" creationId="{E40DFEEB-7787-6340-0725-F9434EB33E08}"/>
          </ac:spMkLst>
        </pc:spChg>
        <pc:spChg chg="add mod">
          <ac:chgData name="Manish Sharma" userId="b799adb9ba789c8f" providerId="LiveId" clId="{E9679D90-DED9-488C-8BB6-97CB7B5DE503}" dt="2022-05-07T04:23:21.260" v="148" actId="1076"/>
          <ac:spMkLst>
            <pc:docMk/>
            <pc:sldMk cId="1692852514" sldId="302"/>
            <ac:spMk id="12" creationId="{FC48E193-39B3-B0FD-5FA3-2EF707B235E1}"/>
          </ac:spMkLst>
        </pc:spChg>
        <pc:spChg chg="add mod">
          <ac:chgData name="Manish Sharma" userId="b799adb9ba789c8f" providerId="LiveId" clId="{E9679D90-DED9-488C-8BB6-97CB7B5DE503}" dt="2022-05-07T04:23:21.260" v="148" actId="1076"/>
          <ac:spMkLst>
            <pc:docMk/>
            <pc:sldMk cId="1692852514" sldId="302"/>
            <ac:spMk id="13" creationId="{1BDF81A6-585B-75E3-4063-E48ADBD1C631}"/>
          </ac:spMkLst>
        </pc:spChg>
        <pc:spChg chg="add del mod">
          <ac:chgData name="Manish Sharma" userId="b799adb9ba789c8f" providerId="LiveId" clId="{E9679D90-DED9-488C-8BB6-97CB7B5DE503}" dt="2022-05-07T03:59:18.447" v="128" actId="478"/>
          <ac:spMkLst>
            <pc:docMk/>
            <pc:sldMk cId="1692852514" sldId="302"/>
            <ac:spMk id="14" creationId="{50BED415-8A8A-1FF7-8185-A7022D67A944}"/>
          </ac:spMkLst>
        </pc:spChg>
        <pc:spChg chg="add del mod">
          <ac:chgData name="Manish Sharma" userId="b799adb9ba789c8f" providerId="LiveId" clId="{E9679D90-DED9-488C-8BB6-97CB7B5DE503}" dt="2022-05-07T03:59:18.447" v="128" actId="478"/>
          <ac:spMkLst>
            <pc:docMk/>
            <pc:sldMk cId="1692852514" sldId="302"/>
            <ac:spMk id="15" creationId="{B36EFD82-8FB5-BD9E-9A21-692F31F0E76A}"/>
          </ac:spMkLst>
        </pc:spChg>
        <pc:spChg chg="add mod">
          <ac:chgData name="Manish Sharma" userId="b799adb9ba789c8f" providerId="LiveId" clId="{E9679D90-DED9-488C-8BB6-97CB7B5DE503}" dt="2022-05-07T04:23:21.260" v="148" actId="1076"/>
          <ac:spMkLst>
            <pc:docMk/>
            <pc:sldMk cId="1692852514" sldId="302"/>
            <ac:spMk id="16" creationId="{FC6889CF-3E23-0B40-7689-E80EE70D4900}"/>
          </ac:spMkLst>
        </pc:spChg>
        <pc:spChg chg="add mod">
          <ac:chgData name="Manish Sharma" userId="b799adb9ba789c8f" providerId="LiveId" clId="{E9679D90-DED9-488C-8BB6-97CB7B5DE503}" dt="2022-05-07T04:23:21.260" v="148" actId="1076"/>
          <ac:spMkLst>
            <pc:docMk/>
            <pc:sldMk cId="1692852514" sldId="302"/>
            <ac:spMk id="17" creationId="{2A2D7A8F-21C5-AE96-C36F-99C9E87613AC}"/>
          </ac:spMkLst>
        </pc:spChg>
        <pc:spChg chg="add mod">
          <ac:chgData name="Manish Sharma" userId="b799adb9ba789c8f" providerId="LiveId" clId="{E9679D90-DED9-488C-8BB6-97CB7B5DE503}" dt="2022-05-07T04:23:21.260" v="148" actId="1076"/>
          <ac:spMkLst>
            <pc:docMk/>
            <pc:sldMk cId="1692852514" sldId="302"/>
            <ac:spMk id="18" creationId="{2CA902EB-FC1C-B223-E05B-4697AC7EBFF5}"/>
          </ac:spMkLst>
        </pc:spChg>
        <pc:spChg chg="add mod">
          <ac:chgData name="Manish Sharma" userId="b799adb9ba789c8f" providerId="LiveId" clId="{E9679D90-DED9-488C-8BB6-97CB7B5DE503}" dt="2022-05-07T04:23:21.260" v="148" actId="1076"/>
          <ac:spMkLst>
            <pc:docMk/>
            <pc:sldMk cId="1692852514" sldId="302"/>
            <ac:spMk id="19" creationId="{FAE2F657-E3A2-7B08-A5E8-854FC99918B1}"/>
          </ac:spMkLst>
        </pc:spChg>
        <pc:spChg chg="add mod">
          <ac:chgData name="Manish Sharma" userId="b799adb9ba789c8f" providerId="LiveId" clId="{E9679D90-DED9-488C-8BB6-97CB7B5DE503}" dt="2022-05-07T04:23:21.260" v="148" actId="1076"/>
          <ac:spMkLst>
            <pc:docMk/>
            <pc:sldMk cId="1692852514" sldId="302"/>
            <ac:spMk id="20" creationId="{AC75BEF3-177E-1638-6690-58252A041C5B}"/>
          </ac:spMkLst>
        </pc:spChg>
        <pc:spChg chg="add mod">
          <ac:chgData name="Manish Sharma" userId="b799adb9ba789c8f" providerId="LiveId" clId="{E9679D90-DED9-488C-8BB6-97CB7B5DE503}" dt="2022-05-07T04:23:21.260" v="148" actId="1076"/>
          <ac:spMkLst>
            <pc:docMk/>
            <pc:sldMk cId="1692852514" sldId="302"/>
            <ac:spMk id="21" creationId="{9A1A4EF9-FCFA-D97F-4B1F-F7B01527402A}"/>
          </ac:spMkLst>
        </pc:spChg>
      </pc:sldChg>
      <pc:sldChg chg="del">
        <pc:chgData name="Manish Sharma" userId="b799adb9ba789c8f" providerId="LiveId" clId="{E9679D90-DED9-488C-8BB6-97CB7B5DE503}" dt="2022-05-07T03:27:21.102" v="10" actId="47"/>
        <pc:sldMkLst>
          <pc:docMk/>
          <pc:sldMk cId="2065797636" sldId="302"/>
        </pc:sldMkLst>
      </pc:sldChg>
      <pc:sldChg chg="del">
        <pc:chgData name="Manish Sharma" userId="b799adb9ba789c8f" providerId="LiveId" clId="{E9679D90-DED9-488C-8BB6-97CB7B5DE503}" dt="2022-05-07T03:27:21.102" v="10" actId="47"/>
        <pc:sldMkLst>
          <pc:docMk/>
          <pc:sldMk cId="21113985" sldId="303"/>
        </pc:sldMkLst>
      </pc:sldChg>
      <pc:sldChg chg="addSp delSp modSp new mod">
        <pc:chgData name="Manish Sharma" userId="b799adb9ba789c8f" providerId="LiveId" clId="{E9679D90-DED9-488C-8BB6-97CB7B5DE503}" dt="2022-05-07T05:25:27.626" v="408" actId="1076"/>
        <pc:sldMkLst>
          <pc:docMk/>
          <pc:sldMk cId="2787342223" sldId="303"/>
        </pc:sldMkLst>
        <pc:spChg chg="del">
          <ac:chgData name="Manish Sharma" userId="b799adb9ba789c8f" providerId="LiveId" clId="{E9679D90-DED9-488C-8BB6-97CB7B5DE503}" dt="2022-05-07T04:21:23.573" v="131" actId="478"/>
          <ac:spMkLst>
            <pc:docMk/>
            <pc:sldMk cId="2787342223" sldId="303"/>
            <ac:spMk id="2" creationId="{ECFBF7F5-FDEE-4A4E-96FE-1E4B9B4DAD64}"/>
          </ac:spMkLst>
        </pc:spChg>
        <pc:spChg chg="del">
          <ac:chgData name="Manish Sharma" userId="b799adb9ba789c8f" providerId="LiveId" clId="{E9679D90-DED9-488C-8BB6-97CB7B5DE503}" dt="2022-05-07T04:21:23.573" v="131" actId="478"/>
          <ac:spMkLst>
            <pc:docMk/>
            <pc:sldMk cId="2787342223" sldId="303"/>
            <ac:spMk id="3" creationId="{97422BF0-E7C3-BEC5-54F6-EBC2088B10C8}"/>
          </ac:spMkLst>
        </pc:spChg>
        <pc:spChg chg="add mod">
          <ac:chgData name="Manish Sharma" userId="b799adb9ba789c8f" providerId="LiveId" clId="{E9679D90-DED9-488C-8BB6-97CB7B5DE503}" dt="2022-05-07T04:21:24.236" v="132"/>
          <ac:spMkLst>
            <pc:docMk/>
            <pc:sldMk cId="2787342223" sldId="303"/>
            <ac:spMk id="4" creationId="{FA1647AD-1AA2-FA1D-DF30-CC9A23A7D438}"/>
          </ac:spMkLst>
        </pc:spChg>
        <pc:spChg chg="add mod">
          <ac:chgData name="Manish Sharma" userId="b799adb9ba789c8f" providerId="LiveId" clId="{E9679D90-DED9-488C-8BB6-97CB7B5DE503}" dt="2022-05-07T04:21:24.236" v="132"/>
          <ac:spMkLst>
            <pc:docMk/>
            <pc:sldMk cId="2787342223" sldId="303"/>
            <ac:spMk id="5" creationId="{3870DD12-1973-4B74-F90E-9AB5ECE50845}"/>
          </ac:spMkLst>
        </pc:spChg>
        <pc:spChg chg="add mod">
          <ac:chgData name="Manish Sharma" userId="b799adb9ba789c8f" providerId="LiveId" clId="{E9679D90-DED9-488C-8BB6-97CB7B5DE503}" dt="2022-05-07T04:21:24.236" v="132"/>
          <ac:spMkLst>
            <pc:docMk/>
            <pc:sldMk cId="2787342223" sldId="303"/>
            <ac:spMk id="6" creationId="{D6D3A119-BBC1-647A-8BFD-04A4B23604F8}"/>
          </ac:spMkLst>
        </pc:spChg>
        <pc:spChg chg="add mod">
          <ac:chgData name="Manish Sharma" userId="b799adb9ba789c8f" providerId="LiveId" clId="{E9679D90-DED9-488C-8BB6-97CB7B5DE503}" dt="2022-05-07T04:21:24.236" v="132"/>
          <ac:spMkLst>
            <pc:docMk/>
            <pc:sldMk cId="2787342223" sldId="303"/>
            <ac:spMk id="7" creationId="{FE6B88F1-7897-5442-ABA3-A2D58C1A182F}"/>
          </ac:spMkLst>
        </pc:spChg>
        <pc:spChg chg="add mod">
          <ac:chgData name="Manish Sharma" userId="b799adb9ba789c8f" providerId="LiveId" clId="{E9679D90-DED9-488C-8BB6-97CB7B5DE503}" dt="2022-05-07T04:21:24.236" v="132"/>
          <ac:spMkLst>
            <pc:docMk/>
            <pc:sldMk cId="2787342223" sldId="303"/>
            <ac:spMk id="9" creationId="{793486F9-6E8F-E4E8-DD17-1A1E1276380F}"/>
          </ac:spMkLst>
        </pc:spChg>
        <pc:spChg chg="add mod">
          <ac:chgData name="Manish Sharma" userId="b799adb9ba789c8f" providerId="LiveId" clId="{E9679D90-DED9-488C-8BB6-97CB7B5DE503}" dt="2022-05-07T04:21:24.236" v="132"/>
          <ac:spMkLst>
            <pc:docMk/>
            <pc:sldMk cId="2787342223" sldId="303"/>
            <ac:spMk id="11" creationId="{8CB11309-B0D5-9111-8F06-538E98BBF6DC}"/>
          </ac:spMkLst>
        </pc:spChg>
        <pc:spChg chg="add mod">
          <ac:chgData name="Manish Sharma" userId="b799adb9ba789c8f" providerId="LiveId" clId="{E9679D90-DED9-488C-8BB6-97CB7B5DE503}" dt="2022-05-07T04:21:24.236" v="132"/>
          <ac:spMkLst>
            <pc:docMk/>
            <pc:sldMk cId="2787342223" sldId="303"/>
            <ac:spMk id="13" creationId="{194B6862-F02C-3090-6109-64A745052D77}"/>
          </ac:spMkLst>
        </pc:spChg>
        <pc:spChg chg="add mod">
          <ac:chgData name="Manish Sharma" userId="b799adb9ba789c8f" providerId="LiveId" clId="{E9679D90-DED9-488C-8BB6-97CB7B5DE503}" dt="2022-05-07T04:21:24.236" v="132"/>
          <ac:spMkLst>
            <pc:docMk/>
            <pc:sldMk cId="2787342223" sldId="303"/>
            <ac:spMk id="14" creationId="{97A375CC-7FBE-B804-C782-2A17A2F2AE54}"/>
          </ac:spMkLst>
        </pc:spChg>
        <pc:spChg chg="add mod">
          <ac:chgData name="Manish Sharma" userId="b799adb9ba789c8f" providerId="LiveId" clId="{E9679D90-DED9-488C-8BB6-97CB7B5DE503}" dt="2022-05-07T04:21:24.236" v="132"/>
          <ac:spMkLst>
            <pc:docMk/>
            <pc:sldMk cId="2787342223" sldId="303"/>
            <ac:spMk id="16" creationId="{4461DD72-8556-D84B-C4C4-F79BB50B7A3A}"/>
          </ac:spMkLst>
        </pc:spChg>
        <pc:spChg chg="add mod">
          <ac:chgData name="Manish Sharma" userId="b799adb9ba789c8f" providerId="LiveId" clId="{E9679D90-DED9-488C-8BB6-97CB7B5DE503}" dt="2022-05-07T05:24:45.365" v="404" actId="1076"/>
          <ac:spMkLst>
            <pc:docMk/>
            <pc:sldMk cId="2787342223" sldId="303"/>
            <ac:spMk id="17" creationId="{78C13F94-1C98-7BE5-2872-C3DB2A0AF631}"/>
          </ac:spMkLst>
        </pc:spChg>
        <pc:spChg chg="add mod">
          <ac:chgData name="Manish Sharma" userId="b799adb9ba789c8f" providerId="LiveId" clId="{E9679D90-DED9-488C-8BB6-97CB7B5DE503}" dt="2022-05-07T05:24:45.365" v="404" actId="1076"/>
          <ac:spMkLst>
            <pc:docMk/>
            <pc:sldMk cId="2787342223" sldId="303"/>
            <ac:spMk id="18" creationId="{6A5D330F-ADD5-6722-3D8A-52CF6AED95B6}"/>
          </ac:spMkLst>
        </pc:spChg>
        <pc:spChg chg="add mod">
          <ac:chgData name="Manish Sharma" userId="b799adb9ba789c8f" providerId="LiveId" clId="{E9679D90-DED9-488C-8BB6-97CB7B5DE503}" dt="2022-05-07T05:24:45.365" v="404" actId="1076"/>
          <ac:spMkLst>
            <pc:docMk/>
            <pc:sldMk cId="2787342223" sldId="303"/>
            <ac:spMk id="19" creationId="{2EF27726-EA65-03A6-A831-BAAC70326F03}"/>
          </ac:spMkLst>
        </pc:spChg>
        <pc:spChg chg="add mod">
          <ac:chgData name="Manish Sharma" userId="b799adb9ba789c8f" providerId="LiveId" clId="{E9679D90-DED9-488C-8BB6-97CB7B5DE503}" dt="2022-05-07T05:24:45.365" v="404" actId="1076"/>
          <ac:spMkLst>
            <pc:docMk/>
            <pc:sldMk cId="2787342223" sldId="303"/>
            <ac:spMk id="20" creationId="{32EE092B-DF7F-EFB9-B27C-3AB079FBEEEF}"/>
          </ac:spMkLst>
        </pc:spChg>
        <pc:spChg chg="add mod">
          <ac:chgData name="Manish Sharma" userId="b799adb9ba789c8f" providerId="LiveId" clId="{E9679D90-DED9-488C-8BB6-97CB7B5DE503}" dt="2022-05-07T05:24:45.365" v="404" actId="1076"/>
          <ac:spMkLst>
            <pc:docMk/>
            <pc:sldMk cId="2787342223" sldId="303"/>
            <ac:spMk id="22" creationId="{2FB6C328-3A8D-E74D-969D-53839B85D0DD}"/>
          </ac:spMkLst>
        </pc:spChg>
        <pc:spChg chg="add mod">
          <ac:chgData name="Manish Sharma" userId="b799adb9ba789c8f" providerId="LiveId" clId="{E9679D90-DED9-488C-8BB6-97CB7B5DE503}" dt="2022-05-07T05:24:45.365" v="404" actId="1076"/>
          <ac:spMkLst>
            <pc:docMk/>
            <pc:sldMk cId="2787342223" sldId="303"/>
            <ac:spMk id="24" creationId="{C0ECC30A-4231-2E43-F9E1-52DBA2A390BC}"/>
          </ac:spMkLst>
        </pc:spChg>
        <pc:spChg chg="add mod">
          <ac:chgData name="Manish Sharma" userId="b799adb9ba789c8f" providerId="LiveId" clId="{E9679D90-DED9-488C-8BB6-97CB7B5DE503}" dt="2022-05-07T05:24:45.365" v="404" actId="1076"/>
          <ac:spMkLst>
            <pc:docMk/>
            <pc:sldMk cId="2787342223" sldId="303"/>
            <ac:spMk id="26" creationId="{921461B6-8A65-5883-B8C3-A4F36842797A}"/>
          </ac:spMkLst>
        </pc:spChg>
        <pc:spChg chg="add mod">
          <ac:chgData name="Manish Sharma" userId="b799adb9ba789c8f" providerId="LiveId" clId="{E9679D90-DED9-488C-8BB6-97CB7B5DE503}" dt="2022-05-07T05:24:45.365" v="404" actId="1076"/>
          <ac:spMkLst>
            <pc:docMk/>
            <pc:sldMk cId="2787342223" sldId="303"/>
            <ac:spMk id="27" creationId="{42363875-6926-D4ED-C33E-882FB8CF6E24}"/>
          </ac:spMkLst>
        </pc:spChg>
        <pc:spChg chg="add mod">
          <ac:chgData name="Manish Sharma" userId="b799adb9ba789c8f" providerId="LiveId" clId="{E9679D90-DED9-488C-8BB6-97CB7B5DE503}" dt="2022-05-07T05:24:45.365" v="404" actId="1076"/>
          <ac:spMkLst>
            <pc:docMk/>
            <pc:sldMk cId="2787342223" sldId="303"/>
            <ac:spMk id="29" creationId="{CA9D26D7-7AAA-2A70-A3DF-54DD479964F5}"/>
          </ac:spMkLst>
        </pc:spChg>
        <pc:spChg chg="add mod">
          <ac:chgData name="Manish Sharma" userId="b799adb9ba789c8f" providerId="LiveId" clId="{E9679D90-DED9-488C-8BB6-97CB7B5DE503}" dt="2022-05-07T05:25:11.164" v="406" actId="17032"/>
          <ac:spMkLst>
            <pc:docMk/>
            <pc:sldMk cId="2787342223" sldId="303"/>
            <ac:spMk id="30" creationId="{9561E087-3C2A-4E8B-EA9B-E6C2F546FAB9}"/>
          </ac:spMkLst>
        </pc:spChg>
        <pc:spChg chg="add mod">
          <ac:chgData name="Manish Sharma" userId="b799adb9ba789c8f" providerId="LiveId" clId="{E9679D90-DED9-488C-8BB6-97CB7B5DE503}" dt="2022-05-07T05:25:27.626" v="408" actId="1076"/>
          <ac:spMkLst>
            <pc:docMk/>
            <pc:sldMk cId="2787342223" sldId="303"/>
            <ac:spMk id="31" creationId="{9EC07A60-A933-4314-A443-9B1187745A30}"/>
          </ac:spMkLst>
        </pc:spChg>
        <pc:cxnChg chg="add mod">
          <ac:chgData name="Manish Sharma" userId="b799adb9ba789c8f" providerId="LiveId" clId="{E9679D90-DED9-488C-8BB6-97CB7B5DE503}" dt="2022-05-07T04:21:24.236" v="132"/>
          <ac:cxnSpMkLst>
            <pc:docMk/>
            <pc:sldMk cId="2787342223" sldId="303"/>
            <ac:cxnSpMk id="8" creationId="{41C19D09-0405-0B05-B7D9-C28B28C39138}"/>
          </ac:cxnSpMkLst>
        </pc:cxnChg>
        <pc:cxnChg chg="add mod">
          <ac:chgData name="Manish Sharma" userId="b799adb9ba789c8f" providerId="LiveId" clId="{E9679D90-DED9-488C-8BB6-97CB7B5DE503}" dt="2022-05-07T04:21:24.236" v="132"/>
          <ac:cxnSpMkLst>
            <pc:docMk/>
            <pc:sldMk cId="2787342223" sldId="303"/>
            <ac:cxnSpMk id="10" creationId="{F5E389EE-B766-942E-54F6-C982AA488A07}"/>
          </ac:cxnSpMkLst>
        </pc:cxnChg>
        <pc:cxnChg chg="add mod">
          <ac:chgData name="Manish Sharma" userId="b799adb9ba789c8f" providerId="LiveId" clId="{E9679D90-DED9-488C-8BB6-97CB7B5DE503}" dt="2022-05-07T04:21:24.236" v="132"/>
          <ac:cxnSpMkLst>
            <pc:docMk/>
            <pc:sldMk cId="2787342223" sldId="303"/>
            <ac:cxnSpMk id="12" creationId="{240EA77E-1372-C576-5F70-5A2AD1FDA469}"/>
          </ac:cxnSpMkLst>
        </pc:cxnChg>
        <pc:cxnChg chg="add mod">
          <ac:chgData name="Manish Sharma" userId="b799adb9ba789c8f" providerId="LiveId" clId="{E9679D90-DED9-488C-8BB6-97CB7B5DE503}" dt="2022-05-07T04:21:24.236" v="132"/>
          <ac:cxnSpMkLst>
            <pc:docMk/>
            <pc:sldMk cId="2787342223" sldId="303"/>
            <ac:cxnSpMk id="15" creationId="{8494F42E-0521-8823-DFBD-3A88DCB0AD40}"/>
          </ac:cxnSpMkLst>
        </pc:cxnChg>
        <pc:cxnChg chg="add mod">
          <ac:chgData name="Manish Sharma" userId="b799adb9ba789c8f" providerId="LiveId" clId="{E9679D90-DED9-488C-8BB6-97CB7B5DE503}" dt="2022-05-07T05:24:45.365" v="404" actId="1076"/>
          <ac:cxnSpMkLst>
            <pc:docMk/>
            <pc:sldMk cId="2787342223" sldId="303"/>
            <ac:cxnSpMk id="21" creationId="{D3D65B45-0531-3349-7F69-1F8F37ED172E}"/>
          </ac:cxnSpMkLst>
        </pc:cxnChg>
        <pc:cxnChg chg="add mod">
          <ac:chgData name="Manish Sharma" userId="b799adb9ba789c8f" providerId="LiveId" clId="{E9679D90-DED9-488C-8BB6-97CB7B5DE503}" dt="2022-05-07T05:24:45.365" v="404" actId="1076"/>
          <ac:cxnSpMkLst>
            <pc:docMk/>
            <pc:sldMk cId="2787342223" sldId="303"/>
            <ac:cxnSpMk id="23" creationId="{12440F57-5317-DFA2-2783-51498DF5099C}"/>
          </ac:cxnSpMkLst>
        </pc:cxnChg>
        <pc:cxnChg chg="add mod">
          <ac:chgData name="Manish Sharma" userId="b799adb9ba789c8f" providerId="LiveId" clId="{E9679D90-DED9-488C-8BB6-97CB7B5DE503}" dt="2022-05-07T05:24:45.365" v="404" actId="1076"/>
          <ac:cxnSpMkLst>
            <pc:docMk/>
            <pc:sldMk cId="2787342223" sldId="303"/>
            <ac:cxnSpMk id="25" creationId="{A3252C92-21D2-F399-82C7-A5F35E3388DA}"/>
          </ac:cxnSpMkLst>
        </pc:cxnChg>
        <pc:cxnChg chg="add mod">
          <ac:chgData name="Manish Sharma" userId="b799adb9ba789c8f" providerId="LiveId" clId="{E9679D90-DED9-488C-8BB6-97CB7B5DE503}" dt="2022-05-07T05:24:45.365" v="404" actId="1076"/>
          <ac:cxnSpMkLst>
            <pc:docMk/>
            <pc:sldMk cId="2787342223" sldId="303"/>
            <ac:cxnSpMk id="28" creationId="{8AB4887F-37AA-7D7C-59C9-138896FD8399}"/>
          </ac:cxnSpMkLst>
        </pc:cxnChg>
      </pc:sldChg>
      <pc:sldChg chg="del">
        <pc:chgData name="Manish Sharma" userId="b799adb9ba789c8f" providerId="LiveId" clId="{E9679D90-DED9-488C-8BB6-97CB7B5DE503}" dt="2022-05-07T03:27:21.102" v="10" actId="47"/>
        <pc:sldMkLst>
          <pc:docMk/>
          <pc:sldMk cId="304290364" sldId="304"/>
        </pc:sldMkLst>
      </pc:sldChg>
      <pc:sldChg chg="addSp modSp new mod modClrScheme chgLayout">
        <pc:chgData name="Manish Sharma" userId="b799adb9ba789c8f" providerId="LiveId" clId="{E9679D90-DED9-488C-8BB6-97CB7B5DE503}" dt="2022-05-07T04:37:56.565" v="370" actId="20577"/>
        <pc:sldMkLst>
          <pc:docMk/>
          <pc:sldMk cId="893696428" sldId="304"/>
        </pc:sldMkLst>
        <pc:spChg chg="add mod">
          <ac:chgData name="Manish Sharma" userId="b799adb9ba789c8f" providerId="LiveId" clId="{E9679D90-DED9-488C-8BB6-97CB7B5DE503}" dt="2022-05-07T04:35:30.303" v="169" actId="20577"/>
          <ac:spMkLst>
            <pc:docMk/>
            <pc:sldMk cId="893696428" sldId="304"/>
            <ac:spMk id="2" creationId="{C8306434-C398-87B3-FA7B-2F9395A4756E}"/>
          </ac:spMkLst>
        </pc:spChg>
        <pc:spChg chg="add mod">
          <ac:chgData name="Manish Sharma" userId="b799adb9ba789c8f" providerId="LiveId" clId="{E9679D90-DED9-488C-8BB6-97CB7B5DE503}" dt="2022-05-07T04:37:56.565" v="370" actId="20577"/>
          <ac:spMkLst>
            <pc:docMk/>
            <pc:sldMk cId="893696428" sldId="304"/>
            <ac:spMk id="3" creationId="{FDF96606-E852-323D-840D-D1622AA18DD1}"/>
          </ac:spMkLst>
        </pc:spChg>
      </pc:sldChg>
      <pc:sldChg chg="del">
        <pc:chgData name="Manish Sharma" userId="b799adb9ba789c8f" providerId="LiveId" clId="{E9679D90-DED9-488C-8BB6-97CB7B5DE503}" dt="2022-05-07T03:27:21.102" v="10" actId="47"/>
        <pc:sldMkLst>
          <pc:docMk/>
          <pc:sldMk cId="4156975585" sldId="305"/>
        </pc:sldMkLst>
      </pc:sldChg>
      <pc:sldChg chg="del">
        <pc:chgData name="Manish Sharma" userId="b799adb9ba789c8f" providerId="LiveId" clId="{E9679D90-DED9-488C-8BB6-97CB7B5DE503}" dt="2022-05-07T03:27:21.102" v="10" actId="47"/>
        <pc:sldMkLst>
          <pc:docMk/>
          <pc:sldMk cId="845113658" sldId="306"/>
        </pc:sldMkLst>
      </pc:sldChg>
      <pc:sldChg chg="del">
        <pc:chgData name="Manish Sharma" userId="b799adb9ba789c8f" providerId="LiveId" clId="{E9679D90-DED9-488C-8BB6-97CB7B5DE503}" dt="2022-05-07T03:27:21.102" v="10" actId="47"/>
        <pc:sldMkLst>
          <pc:docMk/>
          <pc:sldMk cId="725979855" sldId="307"/>
        </pc:sldMkLst>
      </pc:sldChg>
      <pc:sldChg chg="del">
        <pc:chgData name="Manish Sharma" userId="b799adb9ba789c8f" providerId="LiveId" clId="{E9679D90-DED9-488C-8BB6-97CB7B5DE503}" dt="2022-05-07T03:27:21.102" v="10" actId="47"/>
        <pc:sldMkLst>
          <pc:docMk/>
          <pc:sldMk cId="1339344130" sldId="308"/>
        </pc:sldMkLst>
      </pc:sldChg>
      <pc:sldChg chg="del">
        <pc:chgData name="Manish Sharma" userId="b799adb9ba789c8f" providerId="LiveId" clId="{E9679D90-DED9-488C-8BB6-97CB7B5DE503}" dt="2022-05-07T03:27:21.102" v="10" actId="47"/>
        <pc:sldMkLst>
          <pc:docMk/>
          <pc:sldMk cId="4094012750" sldId="309"/>
        </pc:sldMkLst>
      </pc:sldChg>
      <pc:sldChg chg="del">
        <pc:chgData name="Manish Sharma" userId="b799adb9ba789c8f" providerId="LiveId" clId="{E9679D90-DED9-488C-8BB6-97CB7B5DE503}" dt="2022-05-07T03:27:21.102" v="10" actId="47"/>
        <pc:sldMkLst>
          <pc:docMk/>
          <pc:sldMk cId="250476190" sldId="310"/>
        </pc:sldMkLst>
      </pc:sldChg>
      <pc:sldChg chg="add">
        <pc:chgData name="Manish Sharma" userId="b799adb9ba789c8f" providerId="LiveId" clId="{E9679D90-DED9-488C-8BB6-97CB7B5DE503}" dt="2022-05-07T07:38:08.507" v="561"/>
        <pc:sldMkLst>
          <pc:docMk/>
          <pc:sldMk cId="3578439419" sldId="310"/>
        </pc:sldMkLst>
      </pc:sldChg>
      <pc:sldChg chg="add">
        <pc:chgData name="Manish Sharma" userId="b799adb9ba789c8f" providerId="LiveId" clId="{E9679D90-DED9-488C-8BB6-97CB7B5DE503}" dt="2022-05-07T09:44:33.145" v="563"/>
        <pc:sldMkLst>
          <pc:docMk/>
          <pc:sldMk cId="2483723510" sldId="311"/>
        </pc:sldMkLst>
      </pc:sldChg>
      <pc:sldChg chg="del">
        <pc:chgData name="Manish Sharma" userId="b799adb9ba789c8f" providerId="LiveId" clId="{E9679D90-DED9-488C-8BB6-97CB7B5DE503}" dt="2022-05-07T03:27:21.102" v="10" actId="47"/>
        <pc:sldMkLst>
          <pc:docMk/>
          <pc:sldMk cId="3800967475" sldId="311"/>
        </pc:sldMkLst>
      </pc:sldChg>
      <pc:sldChg chg="del">
        <pc:chgData name="Manish Sharma" userId="b799adb9ba789c8f" providerId="LiveId" clId="{E9679D90-DED9-488C-8BB6-97CB7B5DE503}" dt="2022-05-07T03:27:21.102" v="10" actId="47"/>
        <pc:sldMkLst>
          <pc:docMk/>
          <pc:sldMk cId="27849995" sldId="312"/>
        </pc:sldMkLst>
      </pc:sldChg>
      <pc:sldChg chg="add">
        <pc:chgData name="Manish Sharma" userId="b799adb9ba789c8f" providerId="LiveId" clId="{E9679D90-DED9-488C-8BB6-97CB7B5DE503}" dt="2022-05-07T09:44:33.145" v="563"/>
        <pc:sldMkLst>
          <pc:docMk/>
          <pc:sldMk cId="2383157330" sldId="312"/>
        </pc:sldMkLst>
      </pc:sldChg>
      <pc:sldChg chg="del">
        <pc:chgData name="Manish Sharma" userId="b799adb9ba789c8f" providerId="LiveId" clId="{E9679D90-DED9-488C-8BB6-97CB7B5DE503}" dt="2022-05-07T03:27:21.102" v="10" actId="47"/>
        <pc:sldMkLst>
          <pc:docMk/>
          <pc:sldMk cId="3678634431" sldId="313"/>
        </pc:sldMkLst>
      </pc:sldChg>
      <pc:sldChg chg="add">
        <pc:chgData name="Manish Sharma" userId="b799adb9ba789c8f" providerId="LiveId" clId="{E9679D90-DED9-488C-8BB6-97CB7B5DE503}" dt="2022-05-07T11:10:02.240" v="703"/>
        <pc:sldMkLst>
          <pc:docMk/>
          <pc:sldMk cId="1771078964" sldId="314"/>
        </pc:sldMkLst>
      </pc:sldChg>
      <pc:sldChg chg="del">
        <pc:chgData name="Manish Sharma" userId="b799adb9ba789c8f" providerId="LiveId" clId="{E9679D90-DED9-488C-8BB6-97CB7B5DE503}" dt="2022-05-07T03:27:21.102" v="10" actId="47"/>
        <pc:sldMkLst>
          <pc:docMk/>
          <pc:sldMk cId="1927161338" sldId="314"/>
        </pc:sldMkLst>
      </pc:sldChg>
      <pc:sldChg chg="del">
        <pc:chgData name="Manish Sharma" userId="b799adb9ba789c8f" providerId="LiveId" clId="{E9679D90-DED9-488C-8BB6-97CB7B5DE503}" dt="2022-05-07T03:27:21.102" v="10" actId="47"/>
        <pc:sldMkLst>
          <pc:docMk/>
          <pc:sldMk cId="705739876" sldId="315"/>
        </pc:sldMkLst>
      </pc:sldChg>
      <pc:sldChg chg="add">
        <pc:chgData name="Manish Sharma" userId="b799adb9ba789c8f" providerId="LiveId" clId="{E9679D90-DED9-488C-8BB6-97CB7B5DE503}" dt="2022-05-07T07:35:26.789" v="560"/>
        <pc:sldMkLst>
          <pc:docMk/>
          <pc:sldMk cId="2175462724" sldId="315"/>
        </pc:sldMkLst>
      </pc:sldChg>
      <pc:sldChg chg="add">
        <pc:chgData name="Manish Sharma" userId="b799adb9ba789c8f" providerId="LiveId" clId="{E9679D90-DED9-488C-8BB6-97CB7B5DE503}" dt="2022-05-07T11:10:02.240" v="703"/>
        <pc:sldMkLst>
          <pc:docMk/>
          <pc:sldMk cId="1542734719" sldId="316"/>
        </pc:sldMkLst>
      </pc:sldChg>
      <pc:sldChg chg="del">
        <pc:chgData name="Manish Sharma" userId="b799adb9ba789c8f" providerId="LiveId" clId="{E9679D90-DED9-488C-8BB6-97CB7B5DE503}" dt="2022-05-07T03:27:21.102" v="10" actId="47"/>
        <pc:sldMkLst>
          <pc:docMk/>
          <pc:sldMk cId="2615748070" sldId="316"/>
        </pc:sldMkLst>
      </pc:sldChg>
      <pc:sldChg chg="del">
        <pc:chgData name="Manish Sharma" userId="b799adb9ba789c8f" providerId="LiveId" clId="{E9679D90-DED9-488C-8BB6-97CB7B5DE503}" dt="2022-05-07T03:27:21.102" v="10" actId="47"/>
        <pc:sldMkLst>
          <pc:docMk/>
          <pc:sldMk cId="1774331945" sldId="317"/>
        </pc:sldMkLst>
      </pc:sldChg>
      <pc:sldChg chg="add">
        <pc:chgData name="Manish Sharma" userId="b799adb9ba789c8f" providerId="LiveId" clId="{E9679D90-DED9-488C-8BB6-97CB7B5DE503}" dt="2022-05-08T03:58:16.523" v="704"/>
        <pc:sldMkLst>
          <pc:docMk/>
          <pc:sldMk cId="2020432023" sldId="317"/>
        </pc:sldMkLst>
      </pc:sldChg>
      <pc:sldChg chg="add">
        <pc:chgData name="Manish Sharma" userId="b799adb9ba789c8f" providerId="LiveId" clId="{E9679D90-DED9-488C-8BB6-97CB7B5DE503}" dt="2022-05-08T04:24:09.666" v="705"/>
        <pc:sldMkLst>
          <pc:docMk/>
          <pc:sldMk cId="992083087" sldId="318"/>
        </pc:sldMkLst>
      </pc:sldChg>
      <pc:sldChg chg="del">
        <pc:chgData name="Manish Sharma" userId="b799adb9ba789c8f" providerId="LiveId" clId="{E9679D90-DED9-488C-8BB6-97CB7B5DE503}" dt="2022-05-07T03:27:21.102" v="10" actId="47"/>
        <pc:sldMkLst>
          <pc:docMk/>
          <pc:sldMk cId="3085016096" sldId="318"/>
        </pc:sldMkLst>
      </pc:sldChg>
      <pc:sldChg chg="del">
        <pc:chgData name="Manish Sharma" userId="b799adb9ba789c8f" providerId="LiveId" clId="{E9679D90-DED9-488C-8BB6-97CB7B5DE503}" dt="2022-05-07T03:27:21.102" v="10" actId="47"/>
        <pc:sldMkLst>
          <pc:docMk/>
          <pc:sldMk cId="352331484" sldId="319"/>
        </pc:sldMkLst>
      </pc:sldChg>
      <pc:sldChg chg="add">
        <pc:chgData name="Manish Sharma" userId="b799adb9ba789c8f" providerId="LiveId" clId="{E9679D90-DED9-488C-8BB6-97CB7B5DE503}" dt="2022-05-08T07:07:34.054" v="707"/>
        <pc:sldMkLst>
          <pc:docMk/>
          <pc:sldMk cId="2677077442" sldId="319"/>
        </pc:sldMkLst>
      </pc:sldChg>
      <pc:sldChg chg="add">
        <pc:chgData name="Manish Sharma" userId="b799adb9ba789c8f" providerId="LiveId" clId="{E9679D90-DED9-488C-8BB6-97CB7B5DE503}" dt="2022-05-08T07:07:34.054" v="707"/>
        <pc:sldMkLst>
          <pc:docMk/>
          <pc:sldMk cId="976549785" sldId="320"/>
        </pc:sldMkLst>
      </pc:sldChg>
      <pc:sldChg chg="del">
        <pc:chgData name="Manish Sharma" userId="b799adb9ba789c8f" providerId="LiveId" clId="{E9679D90-DED9-488C-8BB6-97CB7B5DE503}" dt="2022-05-07T03:27:21.102" v="10" actId="47"/>
        <pc:sldMkLst>
          <pc:docMk/>
          <pc:sldMk cId="4078862901" sldId="320"/>
        </pc:sldMkLst>
      </pc:sldChg>
      <pc:sldChg chg="add">
        <pc:chgData name="Manish Sharma" userId="b799adb9ba789c8f" providerId="LiveId" clId="{E9679D90-DED9-488C-8BB6-97CB7B5DE503}" dt="2022-05-08T07:07:34.054" v="707"/>
        <pc:sldMkLst>
          <pc:docMk/>
          <pc:sldMk cId="1393763600" sldId="321"/>
        </pc:sldMkLst>
      </pc:sldChg>
      <pc:sldChg chg="del">
        <pc:chgData name="Manish Sharma" userId="b799adb9ba789c8f" providerId="LiveId" clId="{E9679D90-DED9-488C-8BB6-97CB7B5DE503}" dt="2022-05-07T03:27:21.102" v="10" actId="47"/>
        <pc:sldMkLst>
          <pc:docMk/>
          <pc:sldMk cId="3869840393" sldId="321"/>
        </pc:sldMkLst>
      </pc:sldChg>
      <pc:sldChg chg="del">
        <pc:chgData name="Manish Sharma" userId="b799adb9ba789c8f" providerId="LiveId" clId="{E9679D90-DED9-488C-8BB6-97CB7B5DE503}" dt="2022-05-07T03:27:21.102" v="10" actId="47"/>
        <pc:sldMkLst>
          <pc:docMk/>
          <pc:sldMk cId="1810848185" sldId="322"/>
        </pc:sldMkLst>
      </pc:sldChg>
      <pc:sldChg chg="add">
        <pc:chgData name="Manish Sharma" userId="b799adb9ba789c8f" providerId="LiveId" clId="{E9679D90-DED9-488C-8BB6-97CB7B5DE503}" dt="2022-05-08T09:42:05.069" v="713"/>
        <pc:sldMkLst>
          <pc:docMk/>
          <pc:sldMk cId="2086204329" sldId="322"/>
        </pc:sldMkLst>
      </pc:sldChg>
      <pc:sldChg chg="del">
        <pc:chgData name="Manish Sharma" userId="b799adb9ba789c8f" providerId="LiveId" clId="{E9679D90-DED9-488C-8BB6-97CB7B5DE503}" dt="2022-05-07T03:27:21.102" v="10" actId="47"/>
        <pc:sldMkLst>
          <pc:docMk/>
          <pc:sldMk cId="2596759209" sldId="323"/>
        </pc:sldMkLst>
      </pc:sldChg>
      <pc:sldChg chg="add">
        <pc:chgData name="Manish Sharma" userId="b799adb9ba789c8f" providerId="LiveId" clId="{E9679D90-DED9-488C-8BB6-97CB7B5DE503}" dt="2022-05-08T10:32:54.392" v="714"/>
        <pc:sldMkLst>
          <pc:docMk/>
          <pc:sldMk cId="4024640257" sldId="323"/>
        </pc:sldMkLst>
      </pc:sldChg>
      <pc:sldChg chg="add">
        <pc:chgData name="Manish Sharma" userId="b799adb9ba789c8f" providerId="LiveId" clId="{E9679D90-DED9-488C-8BB6-97CB7B5DE503}" dt="2022-05-08T09:23:21.294" v="712"/>
        <pc:sldMkLst>
          <pc:docMk/>
          <pc:sldMk cId="869922491" sldId="324"/>
        </pc:sldMkLst>
      </pc:sldChg>
      <pc:sldChg chg="del">
        <pc:chgData name="Manish Sharma" userId="b799adb9ba789c8f" providerId="LiveId" clId="{E9679D90-DED9-488C-8BB6-97CB7B5DE503}" dt="2022-05-07T03:27:21.102" v="10" actId="47"/>
        <pc:sldMkLst>
          <pc:docMk/>
          <pc:sldMk cId="3255258127" sldId="324"/>
        </pc:sldMkLst>
      </pc:sldChg>
      <pc:sldChg chg="add">
        <pc:chgData name="Manish Sharma" userId="b799adb9ba789c8f" providerId="LiveId" clId="{E9679D90-DED9-488C-8BB6-97CB7B5DE503}" dt="2022-05-08T09:23:21.294" v="712"/>
        <pc:sldMkLst>
          <pc:docMk/>
          <pc:sldMk cId="2301145384" sldId="325"/>
        </pc:sldMkLst>
      </pc:sldChg>
      <pc:sldChg chg="del">
        <pc:chgData name="Manish Sharma" userId="b799adb9ba789c8f" providerId="LiveId" clId="{E9679D90-DED9-488C-8BB6-97CB7B5DE503}" dt="2022-05-07T03:27:21.102" v="10" actId="47"/>
        <pc:sldMkLst>
          <pc:docMk/>
          <pc:sldMk cId="3248288148" sldId="325"/>
        </pc:sldMkLst>
      </pc:sldChg>
      <pc:sldChg chg="add">
        <pc:chgData name="Manish Sharma" userId="b799adb9ba789c8f" providerId="LiveId" clId="{E9679D90-DED9-488C-8BB6-97CB7B5DE503}" dt="2022-05-08T09:23:21.294" v="712"/>
        <pc:sldMkLst>
          <pc:docMk/>
          <pc:sldMk cId="743372294" sldId="326"/>
        </pc:sldMkLst>
      </pc:sldChg>
      <pc:sldChg chg="del">
        <pc:chgData name="Manish Sharma" userId="b799adb9ba789c8f" providerId="LiveId" clId="{E9679D90-DED9-488C-8BB6-97CB7B5DE503}" dt="2022-05-07T03:27:21.102" v="10" actId="47"/>
        <pc:sldMkLst>
          <pc:docMk/>
          <pc:sldMk cId="3301202624" sldId="326"/>
        </pc:sldMkLst>
      </pc:sldChg>
      <pc:sldChg chg="del">
        <pc:chgData name="Manish Sharma" userId="b799adb9ba789c8f" providerId="LiveId" clId="{E9679D90-DED9-488C-8BB6-97CB7B5DE503}" dt="2022-05-07T03:27:21.102" v="10" actId="47"/>
        <pc:sldMkLst>
          <pc:docMk/>
          <pc:sldMk cId="521453919" sldId="327"/>
        </pc:sldMkLst>
      </pc:sldChg>
      <pc:sldChg chg="modSp add mod">
        <pc:chgData name="Manish Sharma" userId="b799adb9ba789c8f" providerId="LiveId" clId="{E9679D90-DED9-488C-8BB6-97CB7B5DE503}" dt="2022-05-08T08:04:33.932" v="711" actId="20577"/>
        <pc:sldMkLst>
          <pc:docMk/>
          <pc:sldMk cId="1562318406" sldId="327"/>
        </pc:sldMkLst>
        <pc:spChg chg="mod">
          <ac:chgData name="Manish Sharma" userId="b799adb9ba789c8f" providerId="LiveId" clId="{E9679D90-DED9-488C-8BB6-97CB7B5DE503}" dt="2022-05-08T08:04:33.932" v="711" actId="20577"/>
          <ac:spMkLst>
            <pc:docMk/>
            <pc:sldMk cId="1562318406" sldId="327"/>
            <ac:spMk id="3" creationId="{CA25188B-4FD9-47B3-AB02-EE08DC17ABFF}"/>
          </ac:spMkLst>
        </pc:spChg>
      </pc:sldChg>
      <pc:sldChg chg="del">
        <pc:chgData name="Manish Sharma" userId="b799adb9ba789c8f" providerId="LiveId" clId="{E9679D90-DED9-488C-8BB6-97CB7B5DE503}" dt="2022-05-07T03:27:21.102" v="10" actId="47"/>
        <pc:sldMkLst>
          <pc:docMk/>
          <pc:sldMk cId="1760135" sldId="329"/>
        </pc:sldMkLst>
      </pc:sldChg>
      <pc:sldChg chg="del">
        <pc:chgData name="Manish Sharma" userId="b799adb9ba789c8f" providerId="LiveId" clId="{E9679D90-DED9-488C-8BB6-97CB7B5DE503}" dt="2022-05-07T03:27:21.102" v="10" actId="47"/>
        <pc:sldMkLst>
          <pc:docMk/>
          <pc:sldMk cId="603294666" sldId="331"/>
        </pc:sldMkLst>
      </pc:sldChg>
      <pc:sldChg chg="del">
        <pc:chgData name="Manish Sharma" userId="b799adb9ba789c8f" providerId="LiveId" clId="{E9679D90-DED9-488C-8BB6-97CB7B5DE503}" dt="2022-05-07T03:27:21.102" v="10" actId="47"/>
        <pc:sldMkLst>
          <pc:docMk/>
          <pc:sldMk cId="2724027664" sldId="332"/>
        </pc:sldMkLst>
      </pc:sldChg>
      <pc:sldChg chg="del">
        <pc:chgData name="Manish Sharma" userId="b799adb9ba789c8f" providerId="LiveId" clId="{E9679D90-DED9-488C-8BB6-97CB7B5DE503}" dt="2022-05-07T03:27:21.102" v="10" actId="47"/>
        <pc:sldMkLst>
          <pc:docMk/>
          <pc:sldMk cId="144911442" sldId="333"/>
        </pc:sldMkLst>
      </pc:sldChg>
      <pc:sldChg chg="del">
        <pc:chgData name="Manish Sharma" userId="b799adb9ba789c8f" providerId="LiveId" clId="{E9679D90-DED9-488C-8BB6-97CB7B5DE503}" dt="2022-05-07T03:27:21.102" v="10" actId="47"/>
        <pc:sldMkLst>
          <pc:docMk/>
          <pc:sldMk cId="697300457" sldId="334"/>
        </pc:sldMkLst>
      </pc:sldChg>
      <pc:sldChg chg="del">
        <pc:chgData name="Manish Sharma" userId="b799adb9ba789c8f" providerId="LiveId" clId="{E9679D90-DED9-488C-8BB6-97CB7B5DE503}" dt="2022-05-07T03:27:21.102" v="10" actId="47"/>
        <pc:sldMkLst>
          <pc:docMk/>
          <pc:sldMk cId="4198382552" sldId="335"/>
        </pc:sldMkLst>
      </pc:sldChg>
      <pc:sldChg chg="del">
        <pc:chgData name="Manish Sharma" userId="b799adb9ba789c8f" providerId="LiveId" clId="{E9679D90-DED9-488C-8BB6-97CB7B5DE503}" dt="2022-05-07T03:27:21.102" v="10" actId="47"/>
        <pc:sldMkLst>
          <pc:docMk/>
          <pc:sldMk cId="3205903522" sldId="336"/>
        </pc:sldMkLst>
      </pc:sldChg>
      <pc:sldChg chg="del">
        <pc:chgData name="Manish Sharma" userId="b799adb9ba789c8f" providerId="LiveId" clId="{E9679D90-DED9-488C-8BB6-97CB7B5DE503}" dt="2022-05-07T03:27:21.102" v="10" actId="47"/>
        <pc:sldMkLst>
          <pc:docMk/>
          <pc:sldMk cId="3016633635" sldId="337"/>
        </pc:sldMkLst>
      </pc:sldChg>
      <pc:sldChg chg="del">
        <pc:chgData name="Manish Sharma" userId="b799adb9ba789c8f" providerId="LiveId" clId="{E9679D90-DED9-488C-8BB6-97CB7B5DE503}" dt="2022-05-07T03:27:21.102" v="10" actId="47"/>
        <pc:sldMkLst>
          <pc:docMk/>
          <pc:sldMk cId="2402096242" sldId="338"/>
        </pc:sldMkLst>
      </pc:sldChg>
      <pc:sldChg chg="modSp add mod">
        <pc:chgData name="Manish Sharma" userId="b799adb9ba789c8f" providerId="LiveId" clId="{E9679D90-DED9-488C-8BB6-97CB7B5DE503}" dt="2022-05-07T04:45:58.782" v="402" actId="27636"/>
        <pc:sldMkLst>
          <pc:docMk/>
          <pc:sldMk cId="654887882" sldId="339"/>
        </pc:sldMkLst>
        <pc:spChg chg="mod">
          <ac:chgData name="Manish Sharma" userId="b799adb9ba789c8f" providerId="LiveId" clId="{E9679D90-DED9-488C-8BB6-97CB7B5DE503}" dt="2022-05-07T04:45:58.782" v="402" actId="27636"/>
          <ac:spMkLst>
            <pc:docMk/>
            <pc:sldMk cId="654887882" sldId="339"/>
            <ac:spMk id="3" creationId="{A5002904-53FA-45C2-A6CD-F6B4B5CF717A}"/>
          </ac:spMkLst>
        </pc:spChg>
      </pc:sldChg>
      <pc:sldChg chg="del">
        <pc:chgData name="Manish Sharma" userId="b799adb9ba789c8f" providerId="LiveId" clId="{E9679D90-DED9-488C-8BB6-97CB7B5DE503}" dt="2022-05-07T03:27:21.102" v="10" actId="47"/>
        <pc:sldMkLst>
          <pc:docMk/>
          <pc:sldMk cId="3481779306" sldId="339"/>
        </pc:sldMkLst>
      </pc:sldChg>
      <pc:sldChg chg="del">
        <pc:chgData name="Manish Sharma" userId="b799adb9ba789c8f" providerId="LiveId" clId="{E9679D90-DED9-488C-8BB6-97CB7B5DE503}" dt="2022-05-07T03:27:21.102" v="10" actId="47"/>
        <pc:sldMkLst>
          <pc:docMk/>
          <pc:sldMk cId="2987048403" sldId="340"/>
        </pc:sldMkLst>
      </pc:sldChg>
      <pc:sldChg chg="modSp add mod">
        <pc:chgData name="Manish Sharma" userId="b799adb9ba789c8f" providerId="LiveId" clId="{E9679D90-DED9-488C-8BB6-97CB7B5DE503}" dt="2022-05-07T05:34:33.569" v="553" actId="20577"/>
        <pc:sldMkLst>
          <pc:docMk/>
          <pc:sldMk cId="3993440468" sldId="340"/>
        </pc:sldMkLst>
        <pc:spChg chg="mod">
          <ac:chgData name="Manish Sharma" userId="b799adb9ba789c8f" providerId="LiveId" clId="{E9679D90-DED9-488C-8BB6-97CB7B5DE503}" dt="2022-05-07T05:34:33.569" v="553" actId="20577"/>
          <ac:spMkLst>
            <pc:docMk/>
            <pc:sldMk cId="3993440468" sldId="340"/>
            <ac:spMk id="3" creationId="{39FB623C-F46A-495F-8960-3A18FFD41550}"/>
          </ac:spMkLst>
        </pc:spChg>
      </pc:sldChg>
      <pc:sldChg chg="del">
        <pc:chgData name="Manish Sharma" userId="b799adb9ba789c8f" providerId="LiveId" clId="{E9679D90-DED9-488C-8BB6-97CB7B5DE503}" dt="2022-05-07T03:27:21.102" v="10" actId="47"/>
        <pc:sldMkLst>
          <pc:docMk/>
          <pc:sldMk cId="241656494" sldId="341"/>
        </pc:sldMkLst>
      </pc:sldChg>
      <pc:sldChg chg="modSp new mod">
        <pc:chgData name="Manish Sharma" userId="b799adb9ba789c8f" providerId="LiveId" clId="{E9679D90-DED9-488C-8BB6-97CB7B5DE503}" dt="2022-05-07T05:33:43.303" v="498" actId="20577"/>
        <pc:sldMkLst>
          <pc:docMk/>
          <pc:sldMk cId="4180571744" sldId="341"/>
        </pc:sldMkLst>
        <pc:spChg chg="mod">
          <ac:chgData name="Manish Sharma" userId="b799adb9ba789c8f" providerId="LiveId" clId="{E9679D90-DED9-488C-8BB6-97CB7B5DE503}" dt="2022-05-07T05:33:30.017" v="495" actId="20577"/>
          <ac:spMkLst>
            <pc:docMk/>
            <pc:sldMk cId="4180571744" sldId="341"/>
            <ac:spMk id="2" creationId="{D5A13A76-40A4-69D0-FF96-31AB89A7F558}"/>
          </ac:spMkLst>
        </pc:spChg>
        <pc:spChg chg="mod">
          <ac:chgData name="Manish Sharma" userId="b799adb9ba789c8f" providerId="LiveId" clId="{E9679D90-DED9-488C-8BB6-97CB7B5DE503}" dt="2022-05-07T05:33:43.303" v="498" actId="20577"/>
          <ac:spMkLst>
            <pc:docMk/>
            <pc:sldMk cId="4180571744" sldId="341"/>
            <ac:spMk id="3" creationId="{19EA0D54-450F-55B8-7E30-5686AA8D5267}"/>
          </ac:spMkLst>
        </pc:spChg>
      </pc:sldChg>
      <pc:sldChg chg="addSp delSp modSp new mod">
        <pc:chgData name="Manish Sharma" userId="b799adb9ba789c8f" providerId="LiveId" clId="{E9679D90-DED9-488C-8BB6-97CB7B5DE503}" dt="2022-05-07T09:48:57.696" v="683" actId="20577"/>
        <pc:sldMkLst>
          <pc:docMk/>
          <pc:sldMk cId="995173291" sldId="342"/>
        </pc:sldMkLst>
        <pc:spChg chg="mod">
          <ac:chgData name="Manish Sharma" userId="b799adb9ba789c8f" providerId="LiveId" clId="{E9679D90-DED9-488C-8BB6-97CB7B5DE503}" dt="2022-05-07T09:48:57.696" v="683" actId="20577"/>
          <ac:spMkLst>
            <pc:docMk/>
            <pc:sldMk cId="995173291" sldId="342"/>
            <ac:spMk id="2" creationId="{6E3CB26E-B8B8-2489-62EA-7B5787D14416}"/>
          </ac:spMkLst>
        </pc:spChg>
        <pc:spChg chg="del">
          <ac:chgData name="Manish Sharma" userId="b799adb9ba789c8f" providerId="LiveId" clId="{E9679D90-DED9-488C-8BB6-97CB7B5DE503}" dt="2022-05-07T09:44:54.512" v="566" actId="478"/>
          <ac:spMkLst>
            <pc:docMk/>
            <pc:sldMk cId="995173291" sldId="342"/>
            <ac:spMk id="3" creationId="{669FF871-DF2B-9913-41B0-A02D9D48910D}"/>
          </ac:spMkLst>
        </pc:spChg>
        <pc:spChg chg="add mod">
          <ac:chgData name="Manish Sharma" userId="b799adb9ba789c8f" providerId="LiveId" clId="{E9679D90-DED9-488C-8BB6-97CB7B5DE503}" dt="2022-05-07T09:46:03.366" v="630" actId="14100"/>
          <ac:spMkLst>
            <pc:docMk/>
            <pc:sldMk cId="995173291" sldId="342"/>
            <ac:spMk id="4" creationId="{CF1523F5-D5C5-1B68-4D65-A89118FC887C}"/>
          </ac:spMkLst>
        </pc:spChg>
        <pc:spChg chg="add mod">
          <ac:chgData name="Manish Sharma" userId="b799adb9ba789c8f" providerId="LiveId" clId="{E9679D90-DED9-488C-8BB6-97CB7B5DE503}" dt="2022-05-07T09:46:41.863" v="659" actId="1076"/>
          <ac:spMkLst>
            <pc:docMk/>
            <pc:sldMk cId="995173291" sldId="342"/>
            <ac:spMk id="5" creationId="{F3EAC2A5-5DD7-8A68-3071-423413731203}"/>
          </ac:spMkLst>
        </pc:spChg>
        <pc:spChg chg="add mod">
          <ac:chgData name="Manish Sharma" userId="b799adb9ba789c8f" providerId="LiveId" clId="{E9679D90-DED9-488C-8BB6-97CB7B5DE503}" dt="2022-05-07T09:47:28.128" v="669" actId="1076"/>
          <ac:spMkLst>
            <pc:docMk/>
            <pc:sldMk cId="995173291" sldId="342"/>
            <ac:spMk id="6" creationId="{FE370991-80C8-59E0-0A74-C7284E7F2846}"/>
          </ac:spMkLst>
        </pc:spChg>
        <pc:spChg chg="add del mod">
          <ac:chgData name="Manish Sharma" userId="b799adb9ba789c8f" providerId="LiveId" clId="{E9679D90-DED9-488C-8BB6-97CB7B5DE503}" dt="2022-05-07T09:47:02.107" v="663" actId="478"/>
          <ac:spMkLst>
            <pc:docMk/>
            <pc:sldMk cId="995173291" sldId="342"/>
            <ac:spMk id="9" creationId="{78C818FE-D2F2-A08B-D8DA-2734B5AD1F23}"/>
          </ac:spMkLst>
        </pc:spChg>
        <pc:spChg chg="add del mod">
          <ac:chgData name="Manish Sharma" userId="b799adb9ba789c8f" providerId="LiveId" clId="{E9679D90-DED9-488C-8BB6-97CB7B5DE503}" dt="2022-05-07T09:47:08.343" v="666" actId="20577"/>
          <ac:spMkLst>
            <pc:docMk/>
            <pc:sldMk cId="995173291" sldId="342"/>
            <ac:spMk id="10" creationId="{D77CB813-EA73-0CE6-11DF-CFBC910833FD}"/>
          </ac:spMkLst>
        </pc:spChg>
        <pc:spChg chg="add del mod">
          <ac:chgData name="Manish Sharma" userId="b799adb9ba789c8f" providerId="LiveId" clId="{E9679D90-DED9-488C-8BB6-97CB7B5DE503}" dt="2022-05-07T09:47:04.192" v="664" actId="478"/>
          <ac:spMkLst>
            <pc:docMk/>
            <pc:sldMk cId="995173291" sldId="342"/>
            <ac:spMk id="11" creationId="{32E8B44D-8818-E7AE-2D65-F74DB27CD604}"/>
          </ac:spMkLst>
        </pc:spChg>
        <pc:cxnChg chg="add mod">
          <ac:chgData name="Manish Sharma" userId="b799adb9ba789c8f" providerId="LiveId" clId="{E9679D90-DED9-488C-8BB6-97CB7B5DE503}" dt="2022-05-07T09:47:31.862" v="670" actId="14100"/>
          <ac:cxnSpMkLst>
            <pc:docMk/>
            <pc:sldMk cId="995173291" sldId="342"/>
            <ac:cxnSpMk id="8" creationId="{DDC21E2A-7DFD-4581-63AD-A2190FC50DCC}"/>
          </ac:cxnSpMkLst>
        </pc:cxnChg>
        <pc:cxnChg chg="add del mod">
          <ac:chgData name="Manish Sharma" userId="b799adb9ba789c8f" providerId="LiveId" clId="{E9679D90-DED9-488C-8BB6-97CB7B5DE503}" dt="2022-05-07T09:47:35.822" v="671" actId="14100"/>
          <ac:cxnSpMkLst>
            <pc:docMk/>
            <pc:sldMk cId="995173291" sldId="342"/>
            <ac:cxnSpMk id="12" creationId="{6CB2219A-D9F7-82B1-F5CA-329DBA27B123}"/>
          </ac:cxnSpMkLst>
        </pc:cxnChg>
      </pc:sldChg>
      <pc:sldChg chg="del">
        <pc:chgData name="Manish Sharma" userId="b799adb9ba789c8f" providerId="LiveId" clId="{E9679D90-DED9-488C-8BB6-97CB7B5DE503}" dt="2022-05-07T03:27:21.102" v="10" actId="47"/>
        <pc:sldMkLst>
          <pc:docMk/>
          <pc:sldMk cId="2548338547" sldId="342"/>
        </pc:sldMkLst>
      </pc:sldChg>
      <pc:sldChg chg="addSp delSp modSp add mod">
        <pc:chgData name="Manish Sharma" userId="b799adb9ba789c8f" providerId="LiveId" clId="{E9679D90-DED9-488C-8BB6-97CB7B5DE503}" dt="2022-05-07T09:50:19.111" v="702" actId="20577"/>
        <pc:sldMkLst>
          <pc:docMk/>
          <pc:sldMk cId="2033417303" sldId="343"/>
        </pc:sldMkLst>
        <pc:spChg chg="mod">
          <ac:chgData name="Manish Sharma" userId="b799adb9ba789c8f" providerId="LiveId" clId="{E9679D90-DED9-488C-8BB6-97CB7B5DE503}" dt="2022-05-07T09:49:07.909" v="690" actId="20577"/>
          <ac:spMkLst>
            <pc:docMk/>
            <pc:sldMk cId="2033417303" sldId="343"/>
            <ac:spMk id="2" creationId="{6E3CB26E-B8B8-2489-62EA-7B5787D14416}"/>
          </ac:spMkLst>
        </pc:spChg>
        <pc:spChg chg="mod">
          <ac:chgData name="Manish Sharma" userId="b799adb9ba789c8f" providerId="LiveId" clId="{E9679D90-DED9-488C-8BB6-97CB7B5DE503}" dt="2022-05-07T09:50:01.007" v="698" actId="1076"/>
          <ac:spMkLst>
            <pc:docMk/>
            <pc:sldMk cId="2033417303" sldId="343"/>
            <ac:spMk id="6" creationId="{FE370991-80C8-59E0-0A74-C7284E7F2846}"/>
          </ac:spMkLst>
        </pc:spChg>
        <pc:spChg chg="add mod">
          <ac:chgData name="Manish Sharma" userId="b799adb9ba789c8f" providerId="LiveId" clId="{E9679D90-DED9-488C-8BB6-97CB7B5DE503}" dt="2022-05-07T09:50:19.111" v="702" actId="20577"/>
          <ac:spMkLst>
            <pc:docMk/>
            <pc:sldMk cId="2033417303" sldId="343"/>
            <ac:spMk id="11" creationId="{94A26182-F4BF-87D5-BDE7-53022209F96D}"/>
          </ac:spMkLst>
        </pc:spChg>
        <pc:cxnChg chg="add mod">
          <ac:chgData name="Manish Sharma" userId="b799adb9ba789c8f" providerId="LiveId" clId="{E9679D90-DED9-488C-8BB6-97CB7B5DE503}" dt="2022-05-07T09:49:35.353" v="696" actId="13822"/>
          <ac:cxnSpMkLst>
            <pc:docMk/>
            <pc:sldMk cId="2033417303" sldId="343"/>
            <ac:cxnSpMk id="7" creationId="{F05FD5EC-F3C5-F028-D6CF-4262AD109BDA}"/>
          </ac:cxnSpMkLst>
        </pc:cxnChg>
        <pc:cxnChg chg="mod">
          <ac:chgData name="Manish Sharma" userId="b799adb9ba789c8f" providerId="LiveId" clId="{E9679D90-DED9-488C-8BB6-97CB7B5DE503}" dt="2022-05-07T09:50:01.007" v="698" actId="1076"/>
          <ac:cxnSpMkLst>
            <pc:docMk/>
            <pc:sldMk cId="2033417303" sldId="343"/>
            <ac:cxnSpMk id="8" creationId="{DDC21E2A-7DFD-4581-63AD-A2190FC50DCC}"/>
          </ac:cxnSpMkLst>
        </pc:cxnChg>
        <pc:cxnChg chg="del mod">
          <ac:chgData name="Manish Sharma" userId="b799adb9ba789c8f" providerId="LiveId" clId="{E9679D90-DED9-488C-8BB6-97CB7B5DE503}" dt="2022-05-07T09:49:20.924" v="692" actId="478"/>
          <ac:cxnSpMkLst>
            <pc:docMk/>
            <pc:sldMk cId="2033417303" sldId="343"/>
            <ac:cxnSpMk id="12" creationId="{6CB2219A-D9F7-82B1-F5CA-329DBA27B123}"/>
          </ac:cxnSpMkLst>
        </pc:cxnChg>
      </pc:sldChg>
      <pc:sldChg chg="del">
        <pc:chgData name="Manish Sharma" userId="b799adb9ba789c8f" providerId="LiveId" clId="{E9679D90-DED9-488C-8BB6-97CB7B5DE503}" dt="2022-05-07T03:27:21.102" v="10" actId="47"/>
        <pc:sldMkLst>
          <pc:docMk/>
          <pc:sldMk cId="2870919332" sldId="343"/>
        </pc:sldMkLst>
      </pc:sldChg>
      <pc:sldChg chg="del">
        <pc:chgData name="Manish Sharma" userId="b799adb9ba789c8f" providerId="LiveId" clId="{E9679D90-DED9-488C-8BB6-97CB7B5DE503}" dt="2022-05-07T03:27:21.102" v="10" actId="47"/>
        <pc:sldMkLst>
          <pc:docMk/>
          <pc:sldMk cId="1967050575" sldId="344"/>
        </pc:sldMkLst>
      </pc:sldChg>
      <pc:sldChg chg="del">
        <pc:chgData name="Manish Sharma" userId="b799adb9ba789c8f" providerId="LiveId" clId="{E9679D90-DED9-488C-8BB6-97CB7B5DE503}" dt="2022-05-07T03:27:21.102" v="10" actId="47"/>
        <pc:sldMkLst>
          <pc:docMk/>
          <pc:sldMk cId="800310057" sldId="345"/>
        </pc:sldMkLst>
      </pc:sldChg>
      <pc:sldChg chg="del">
        <pc:chgData name="Manish Sharma" userId="b799adb9ba789c8f" providerId="LiveId" clId="{E9679D90-DED9-488C-8BB6-97CB7B5DE503}" dt="2022-05-07T03:27:21.102" v="10" actId="47"/>
        <pc:sldMkLst>
          <pc:docMk/>
          <pc:sldMk cId="3284853755" sldId="346"/>
        </pc:sldMkLst>
      </pc:sldChg>
      <pc:sldChg chg="del">
        <pc:chgData name="Manish Sharma" userId="b799adb9ba789c8f" providerId="LiveId" clId="{E9679D90-DED9-488C-8BB6-97CB7B5DE503}" dt="2022-05-07T03:27:21.102" v="10" actId="47"/>
        <pc:sldMkLst>
          <pc:docMk/>
          <pc:sldMk cId="432255272" sldId="347"/>
        </pc:sldMkLst>
      </pc:sldChg>
      <pc:sldChg chg="del">
        <pc:chgData name="Manish Sharma" userId="b799adb9ba789c8f" providerId="LiveId" clId="{E9679D90-DED9-488C-8BB6-97CB7B5DE503}" dt="2022-05-07T03:27:21.102" v="10" actId="47"/>
        <pc:sldMkLst>
          <pc:docMk/>
          <pc:sldMk cId="2819867940" sldId="348"/>
        </pc:sldMkLst>
      </pc:sldChg>
      <pc:sldChg chg="del">
        <pc:chgData name="Manish Sharma" userId="b799adb9ba789c8f" providerId="LiveId" clId="{E9679D90-DED9-488C-8BB6-97CB7B5DE503}" dt="2022-05-07T03:27:21.102" v="10" actId="47"/>
        <pc:sldMkLst>
          <pc:docMk/>
          <pc:sldMk cId="4088875331" sldId="349"/>
        </pc:sldMkLst>
      </pc:sldChg>
      <pc:sldChg chg="add">
        <pc:chgData name="Manish Sharma" userId="b799adb9ba789c8f" providerId="LiveId" clId="{E9679D90-DED9-488C-8BB6-97CB7B5DE503}" dt="2022-05-08T10:34:32.274" v="715"/>
        <pc:sldMkLst>
          <pc:docMk/>
          <pc:sldMk cId="3787089593" sldId="358"/>
        </pc:sldMkLst>
      </pc:sldChg>
      <pc:sldChg chg="addSp delSp modSp add mod setBg">
        <pc:chgData name="Manish Sharma" userId="b799adb9ba789c8f" providerId="LiveId" clId="{E9679D90-DED9-488C-8BB6-97CB7B5DE503}" dt="2022-05-08T11:57:09.089" v="742" actId="26606"/>
        <pc:sldMkLst>
          <pc:docMk/>
          <pc:sldMk cId="945998607" sldId="359"/>
        </pc:sldMkLst>
        <pc:spChg chg="mod">
          <ac:chgData name="Manish Sharma" userId="b799adb9ba789c8f" providerId="LiveId" clId="{E9679D90-DED9-488C-8BB6-97CB7B5DE503}" dt="2022-05-08T11:57:09.089" v="742" actId="26606"/>
          <ac:spMkLst>
            <pc:docMk/>
            <pc:sldMk cId="945998607" sldId="359"/>
            <ac:spMk id="2" creationId="{ED25F978-08F0-49E8-B0C9-52698B47583F}"/>
          </ac:spMkLst>
        </pc:spChg>
        <pc:spChg chg="add del">
          <ac:chgData name="Manish Sharma" userId="b799adb9ba789c8f" providerId="LiveId" clId="{E9679D90-DED9-488C-8BB6-97CB7B5DE503}" dt="2022-05-08T11:56:49.078" v="738" actId="26606"/>
          <ac:spMkLst>
            <pc:docMk/>
            <pc:sldMk cId="945998607" sldId="359"/>
            <ac:spMk id="9" creationId="{7301F447-EEF7-48F5-AF73-7566EE7F64AD}"/>
          </ac:spMkLst>
        </pc:spChg>
        <pc:spChg chg="add del">
          <ac:chgData name="Manish Sharma" userId="b799adb9ba789c8f" providerId="LiveId" clId="{E9679D90-DED9-488C-8BB6-97CB7B5DE503}" dt="2022-05-08T11:56:49.078" v="738" actId="26606"/>
          <ac:spMkLst>
            <pc:docMk/>
            <pc:sldMk cId="945998607" sldId="359"/>
            <ac:spMk id="11" creationId="{F7117410-A2A4-4085-9ADC-46744551DBDE}"/>
          </ac:spMkLst>
        </pc:spChg>
        <pc:spChg chg="add del">
          <ac:chgData name="Manish Sharma" userId="b799adb9ba789c8f" providerId="LiveId" clId="{E9679D90-DED9-488C-8BB6-97CB7B5DE503}" dt="2022-05-08T11:56:49.078" v="738" actId="26606"/>
          <ac:spMkLst>
            <pc:docMk/>
            <pc:sldMk cId="945998607" sldId="359"/>
            <ac:spMk id="13" creationId="{99F74EB5-E547-4FB4-95F5-BCC788F3C4A0}"/>
          </ac:spMkLst>
        </pc:spChg>
        <pc:spChg chg="add del">
          <ac:chgData name="Manish Sharma" userId="b799adb9ba789c8f" providerId="LiveId" clId="{E9679D90-DED9-488C-8BB6-97CB7B5DE503}" dt="2022-05-08T11:56:55.443" v="740" actId="26606"/>
          <ac:spMkLst>
            <pc:docMk/>
            <pc:sldMk cId="945998607" sldId="359"/>
            <ac:spMk id="33" creationId="{982413CC-69E6-4BDA-A88D-E4EF8F95B27D}"/>
          </ac:spMkLst>
        </pc:spChg>
        <pc:spChg chg="add del">
          <ac:chgData name="Manish Sharma" userId="b799adb9ba789c8f" providerId="LiveId" clId="{E9679D90-DED9-488C-8BB6-97CB7B5DE503}" dt="2022-05-08T11:57:09.089" v="742" actId="26606"/>
          <ac:spMkLst>
            <pc:docMk/>
            <pc:sldMk cId="945998607" sldId="359"/>
            <ac:spMk id="37" creationId="{89A320C9-9735-4D13-8279-C1C674841392}"/>
          </ac:spMkLst>
        </pc:spChg>
        <pc:spChg chg="add del">
          <ac:chgData name="Manish Sharma" userId="b799adb9ba789c8f" providerId="LiveId" clId="{E9679D90-DED9-488C-8BB6-97CB7B5DE503}" dt="2022-05-08T11:57:09.089" v="742" actId="26606"/>
          <ac:spMkLst>
            <pc:docMk/>
            <pc:sldMk cId="945998607" sldId="359"/>
            <ac:spMk id="38" creationId="{92544CF4-9B52-4A7B-A4B3-88C72729B77D}"/>
          </ac:spMkLst>
        </pc:spChg>
        <pc:spChg chg="add del">
          <ac:chgData name="Manish Sharma" userId="b799adb9ba789c8f" providerId="LiveId" clId="{E9679D90-DED9-488C-8BB6-97CB7B5DE503}" dt="2022-05-08T11:57:09.089" v="742" actId="26606"/>
          <ac:spMkLst>
            <pc:docMk/>
            <pc:sldMk cId="945998607" sldId="359"/>
            <ac:spMk id="39" creationId="{E75862C5-5C00-4421-BC7B-9B7B86DBC80D}"/>
          </ac:spMkLst>
        </pc:spChg>
        <pc:spChg chg="add del">
          <ac:chgData name="Manish Sharma" userId="b799adb9ba789c8f" providerId="LiveId" clId="{E9679D90-DED9-488C-8BB6-97CB7B5DE503}" dt="2022-05-08T11:57:09.089" v="742" actId="26606"/>
          <ac:spMkLst>
            <pc:docMk/>
            <pc:sldMk cId="945998607" sldId="359"/>
            <ac:spMk id="40" creationId="{089440EF-9BE9-4AE9-8C28-00B02296CDB6}"/>
          </ac:spMkLst>
        </pc:spChg>
        <pc:grpChg chg="add del">
          <ac:chgData name="Manish Sharma" userId="b799adb9ba789c8f" providerId="LiveId" clId="{E9679D90-DED9-488C-8BB6-97CB7B5DE503}" dt="2022-05-08T11:56:55.443" v="740" actId="26606"/>
          <ac:grpSpMkLst>
            <pc:docMk/>
            <pc:sldMk cId="945998607" sldId="359"/>
            <ac:grpSpMk id="34" creationId="{4F1F7357-8633-4CE7-BF80-475EE8A2FAEA}"/>
          </ac:grpSpMkLst>
        </pc:grpChg>
        <pc:graphicFrameChg chg="add mod modGraphic">
          <ac:chgData name="Manish Sharma" userId="b799adb9ba789c8f" providerId="LiveId" clId="{E9679D90-DED9-488C-8BB6-97CB7B5DE503}" dt="2022-05-08T11:57:09.089" v="742" actId="26606"/>
          <ac:graphicFrameMkLst>
            <pc:docMk/>
            <pc:sldMk cId="945998607" sldId="359"/>
            <ac:graphicFrameMk id="4" creationId="{904E6885-875C-4199-9B84-D895799E3784}"/>
          </ac:graphicFrameMkLst>
        </pc:graphicFrameChg>
      </pc:sldChg>
      <pc:sldChg chg="add">
        <pc:chgData name="Manish Sharma" userId="b799adb9ba789c8f" providerId="LiveId" clId="{E9679D90-DED9-488C-8BB6-97CB7B5DE503}" dt="2022-05-08T10:42:52.575" v="716"/>
        <pc:sldMkLst>
          <pc:docMk/>
          <pc:sldMk cId="972214110" sldId="360"/>
        </pc:sldMkLst>
      </pc:sldChg>
      <pc:sldChg chg="addSp delSp modSp new mod">
        <pc:chgData name="Manish Sharma" userId="b799adb9ba789c8f" providerId="LiveId" clId="{E9679D90-DED9-488C-8BB6-97CB7B5DE503}" dt="2022-05-08T11:04:26.916" v="727"/>
        <pc:sldMkLst>
          <pc:docMk/>
          <pc:sldMk cId="611219793" sldId="361"/>
        </pc:sldMkLst>
        <pc:spChg chg="del">
          <ac:chgData name="Manish Sharma" userId="b799adb9ba789c8f" providerId="LiveId" clId="{E9679D90-DED9-488C-8BB6-97CB7B5DE503}" dt="2022-05-08T11:02:35.652" v="718" actId="478"/>
          <ac:spMkLst>
            <pc:docMk/>
            <pc:sldMk cId="611219793" sldId="361"/>
            <ac:spMk id="2" creationId="{0BCF10FF-2797-B7CE-6610-F60F126BDC03}"/>
          </ac:spMkLst>
        </pc:spChg>
        <pc:spChg chg="del">
          <ac:chgData name="Manish Sharma" userId="b799adb9ba789c8f" providerId="LiveId" clId="{E9679D90-DED9-488C-8BB6-97CB7B5DE503}" dt="2022-05-08T11:02:35.652" v="718" actId="478"/>
          <ac:spMkLst>
            <pc:docMk/>
            <pc:sldMk cId="611219793" sldId="361"/>
            <ac:spMk id="3" creationId="{53B5918F-9029-2C76-8ED4-B62CB16CE64F}"/>
          </ac:spMkLst>
        </pc:spChg>
        <pc:spChg chg="add mod">
          <ac:chgData name="Manish Sharma" userId="b799adb9ba789c8f" providerId="LiveId" clId="{E9679D90-DED9-488C-8BB6-97CB7B5DE503}" dt="2022-05-08T11:02:51.549" v="719"/>
          <ac:spMkLst>
            <pc:docMk/>
            <pc:sldMk cId="611219793" sldId="361"/>
            <ac:spMk id="4" creationId="{0DFA842B-5F2D-5973-96BA-2E8B3AA2D011}"/>
          </ac:spMkLst>
        </pc:spChg>
        <pc:spChg chg="add mod">
          <ac:chgData name="Manish Sharma" userId="b799adb9ba789c8f" providerId="LiveId" clId="{E9679D90-DED9-488C-8BB6-97CB7B5DE503}" dt="2022-05-08T11:02:51.549" v="719"/>
          <ac:spMkLst>
            <pc:docMk/>
            <pc:sldMk cId="611219793" sldId="361"/>
            <ac:spMk id="6" creationId="{D88D9CD6-1E97-184D-413F-6C7F03FB9868}"/>
          </ac:spMkLst>
        </pc:spChg>
        <pc:spChg chg="add mod">
          <ac:chgData name="Manish Sharma" userId="b799adb9ba789c8f" providerId="LiveId" clId="{E9679D90-DED9-488C-8BB6-97CB7B5DE503}" dt="2022-05-08T11:02:51.549" v="719"/>
          <ac:spMkLst>
            <pc:docMk/>
            <pc:sldMk cId="611219793" sldId="361"/>
            <ac:spMk id="7" creationId="{4C782676-969A-EF8A-C5B0-B0B4112337BA}"/>
          </ac:spMkLst>
        </pc:spChg>
        <pc:spChg chg="add mod">
          <ac:chgData name="Manish Sharma" userId="b799adb9ba789c8f" providerId="LiveId" clId="{E9679D90-DED9-488C-8BB6-97CB7B5DE503}" dt="2022-05-08T11:02:51.549" v="719"/>
          <ac:spMkLst>
            <pc:docMk/>
            <pc:sldMk cId="611219793" sldId="361"/>
            <ac:spMk id="9" creationId="{43E63D2D-1953-A75C-E5F8-81431ED041A2}"/>
          </ac:spMkLst>
        </pc:spChg>
        <pc:spChg chg="add mod">
          <ac:chgData name="Manish Sharma" userId="b799adb9ba789c8f" providerId="LiveId" clId="{E9679D90-DED9-488C-8BB6-97CB7B5DE503}" dt="2022-05-08T11:02:51.549" v="719"/>
          <ac:spMkLst>
            <pc:docMk/>
            <pc:sldMk cId="611219793" sldId="361"/>
            <ac:spMk id="10" creationId="{D0CD8C2E-1593-78C6-0AAF-8210695CB183}"/>
          </ac:spMkLst>
        </pc:spChg>
        <pc:spChg chg="add mod">
          <ac:chgData name="Manish Sharma" userId="b799adb9ba789c8f" providerId="LiveId" clId="{E9679D90-DED9-488C-8BB6-97CB7B5DE503}" dt="2022-05-08T11:03:01.616" v="720"/>
          <ac:spMkLst>
            <pc:docMk/>
            <pc:sldMk cId="611219793" sldId="361"/>
            <ac:spMk id="12" creationId="{4B59B86C-210F-FE7C-7F92-DC9C30EB9889}"/>
          </ac:spMkLst>
        </pc:spChg>
        <pc:spChg chg="add mod">
          <ac:chgData name="Manish Sharma" userId="b799adb9ba789c8f" providerId="LiveId" clId="{E9679D90-DED9-488C-8BB6-97CB7B5DE503}" dt="2022-05-08T11:03:01.616" v="720"/>
          <ac:spMkLst>
            <pc:docMk/>
            <pc:sldMk cId="611219793" sldId="361"/>
            <ac:spMk id="13" creationId="{DD6C17C8-43FD-28DD-6257-20D063CA146C}"/>
          </ac:spMkLst>
        </pc:spChg>
        <pc:spChg chg="add mod">
          <ac:chgData name="Manish Sharma" userId="b799adb9ba789c8f" providerId="LiveId" clId="{E9679D90-DED9-488C-8BB6-97CB7B5DE503}" dt="2022-05-08T11:03:13.419" v="721"/>
          <ac:spMkLst>
            <pc:docMk/>
            <pc:sldMk cId="611219793" sldId="361"/>
            <ac:spMk id="14" creationId="{23FBB9D0-FA1D-B854-EBDF-E6C2C3DE2E65}"/>
          </ac:spMkLst>
        </pc:spChg>
        <pc:spChg chg="add mod">
          <ac:chgData name="Manish Sharma" userId="b799adb9ba789c8f" providerId="LiveId" clId="{E9679D90-DED9-488C-8BB6-97CB7B5DE503}" dt="2022-05-08T11:03:13.419" v="721"/>
          <ac:spMkLst>
            <pc:docMk/>
            <pc:sldMk cId="611219793" sldId="361"/>
            <ac:spMk id="16" creationId="{233E14BC-DB6C-4AAB-BE54-523AFEA7C322}"/>
          </ac:spMkLst>
        </pc:spChg>
        <pc:spChg chg="add mod">
          <ac:chgData name="Manish Sharma" userId="b799adb9ba789c8f" providerId="LiveId" clId="{E9679D90-DED9-488C-8BB6-97CB7B5DE503}" dt="2022-05-08T11:03:24.563" v="722"/>
          <ac:spMkLst>
            <pc:docMk/>
            <pc:sldMk cId="611219793" sldId="361"/>
            <ac:spMk id="17" creationId="{2C7FC627-6E86-D8A7-9396-B655BC99BBA9}"/>
          </ac:spMkLst>
        </pc:spChg>
        <pc:spChg chg="add mod">
          <ac:chgData name="Manish Sharma" userId="b799adb9ba789c8f" providerId="LiveId" clId="{E9679D90-DED9-488C-8BB6-97CB7B5DE503}" dt="2022-05-08T11:03:32.106" v="723"/>
          <ac:spMkLst>
            <pc:docMk/>
            <pc:sldMk cId="611219793" sldId="361"/>
            <ac:spMk id="21" creationId="{588084BD-C3C0-CD75-9A2E-71D376A3F8C3}"/>
          </ac:spMkLst>
        </pc:spChg>
        <pc:spChg chg="add mod">
          <ac:chgData name="Manish Sharma" userId="b799adb9ba789c8f" providerId="LiveId" clId="{E9679D90-DED9-488C-8BB6-97CB7B5DE503}" dt="2022-05-08T11:03:41.662" v="724"/>
          <ac:spMkLst>
            <pc:docMk/>
            <pc:sldMk cId="611219793" sldId="361"/>
            <ac:spMk id="23" creationId="{1101A123-C425-D77C-74D3-3A94F3D82B20}"/>
          </ac:spMkLst>
        </pc:spChg>
        <pc:spChg chg="add mod">
          <ac:chgData name="Manish Sharma" userId="b799adb9ba789c8f" providerId="LiveId" clId="{E9679D90-DED9-488C-8BB6-97CB7B5DE503}" dt="2022-05-08T11:03:41.662" v="724"/>
          <ac:spMkLst>
            <pc:docMk/>
            <pc:sldMk cId="611219793" sldId="361"/>
            <ac:spMk id="24" creationId="{AA14CF72-B846-DC2F-CAB9-3FB3905C6C0A}"/>
          </ac:spMkLst>
        </pc:spChg>
        <pc:spChg chg="add mod">
          <ac:chgData name="Manish Sharma" userId="b799adb9ba789c8f" providerId="LiveId" clId="{E9679D90-DED9-488C-8BB6-97CB7B5DE503}" dt="2022-05-08T11:03:53.094" v="725"/>
          <ac:spMkLst>
            <pc:docMk/>
            <pc:sldMk cId="611219793" sldId="361"/>
            <ac:spMk id="26" creationId="{EF83C087-77C8-70FA-455F-B2E7CCC68C1D}"/>
          </ac:spMkLst>
        </pc:spChg>
        <pc:spChg chg="add mod">
          <ac:chgData name="Manish Sharma" userId="b799adb9ba789c8f" providerId="LiveId" clId="{E9679D90-DED9-488C-8BB6-97CB7B5DE503}" dt="2022-05-08T11:03:53.094" v="725"/>
          <ac:spMkLst>
            <pc:docMk/>
            <pc:sldMk cId="611219793" sldId="361"/>
            <ac:spMk id="27" creationId="{14D8E935-91EE-972F-1E74-C8476A7B535D}"/>
          </ac:spMkLst>
        </pc:spChg>
        <pc:spChg chg="add mod">
          <ac:chgData name="Manish Sharma" userId="b799adb9ba789c8f" providerId="LiveId" clId="{E9679D90-DED9-488C-8BB6-97CB7B5DE503}" dt="2022-05-08T11:04:16.277" v="726"/>
          <ac:spMkLst>
            <pc:docMk/>
            <pc:sldMk cId="611219793" sldId="361"/>
            <ac:spMk id="28" creationId="{A83D8991-9FA8-ACCA-2B0B-49A5EBBD26B7}"/>
          </ac:spMkLst>
        </pc:spChg>
        <pc:spChg chg="add mod">
          <ac:chgData name="Manish Sharma" userId="b799adb9ba789c8f" providerId="LiveId" clId="{E9679D90-DED9-488C-8BB6-97CB7B5DE503}" dt="2022-05-08T11:04:26.916" v="727"/>
          <ac:spMkLst>
            <pc:docMk/>
            <pc:sldMk cId="611219793" sldId="361"/>
            <ac:spMk id="29" creationId="{5CA5DF6C-8B1D-539E-086D-09BD24E6C5A7}"/>
          </ac:spMkLst>
        </pc:spChg>
        <pc:cxnChg chg="add mod">
          <ac:chgData name="Manish Sharma" userId="b799adb9ba789c8f" providerId="LiveId" clId="{E9679D90-DED9-488C-8BB6-97CB7B5DE503}" dt="2022-05-08T11:02:51.549" v="719"/>
          <ac:cxnSpMkLst>
            <pc:docMk/>
            <pc:sldMk cId="611219793" sldId="361"/>
            <ac:cxnSpMk id="5" creationId="{EBB19052-225B-516F-B6D8-61C5C8FD8066}"/>
          </ac:cxnSpMkLst>
        </pc:cxnChg>
        <pc:cxnChg chg="add mod">
          <ac:chgData name="Manish Sharma" userId="b799adb9ba789c8f" providerId="LiveId" clId="{E9679D90-DED9-488C-8BB6-97CB7B5DE503}" dt="2022-05-08T11:02:51.549" v="719"/>
          <ac:cxnSpMkLst>
            <pc:docMk/>
            <pc:sldMk cId="611219793" sldId="361"/>
            <ac:cxnSpMk id="8" creationId="{F58CE545-444F-2F5B-F084-1B1665A48EBB}"/>
          </ac:cxnSpMkLst>
        </pc:cxnChg>
        <pc:cxnChg chg="add mod">
          <ac:chgData name="Manish Sharma" userId="b799adb9ba789c8f" providerId="LiveId" clId="{E9679D90-DED9-488C-8BB6-97CB7B5DE503}" dt="2022-05-08T11:03:01.616" v="720"/>
          <ac:cxnSpMkLst>
            <pc:docMk/>
            <pc:sldMk cId="611219793" sldId="361"/>
            <ac:cxnSpMk id="11" creationId="{0915E099-8755-73DA-CEE6-997DD7E3EEF9}"/>
          </ac:cxnSpMkLst>
        </pc:cxnChg>
        <pc:cxnChg chg="add mod">
          <ac:chgData name="Manish Sharma" userId="b799adb9ba789c8f" providerId="LiveId" clId="{E9679D90-DED9-488C-8BB6-97CB7B5DE503}" dt="2022-05-08T11:03:13.419" v="721"/>
          <ac:cxnSpMkLst>
            <pc:docMk/>
            <pc:sldMk cId="611219793" sldId="361"/>
            <ac:cxnSpMk id="15" creationId="{1B06DE15-46C7-2FC8-1BAC-31CB53EAC54D}"/>
          </ac:cxnSpMkLst>
        </pc:cxnChg>
        <pc:cxnChg chg="add mod">
          <ac:chgData name="Manish Sharma" userId="b799adb9ba789c8f" providerId="LiveId" clId="{E9679D90-DED9-488C-8BB6-97CB7B5DE503}" dt="2022-05-08T11:03:24.563" v="722"/>
          <ac:cxnSpMkLst>
            <pc:docMk/>
            <pc:sldMk cId="611219793" sldId="361"/>
            <ac:cxnSpMk id="18" creationId="{049AB8CD-DAF7-2183-96D5-1E3C39E2B45D}"/>
          </ac:cxnSpMkLst>
        </pc:cxnChg>
        <pc:cxnChg chg="add mod">
          <ac:chgData name="Manish Sharma" userId="b799adb9ba789c8f" providerId="LiveId" clId="{E9679D90-DED9-488C-8BB6-97CB7B5DE503}" dt="2022-05-08T11:03:24.563" v="722"/>
          <ac:cxnSpMkLst>
            <pc:docMk/>
            <pc:sldMk cId="611219793" sldId="361"/>
            <ac:cxnSpMk id="19" creationId="{197B489E-3516-A7FE-924B-952224BC73C0}"/>
          </ac:cxnSpMkLst>
        </pc:cxnChg>
        <pc:cxnChg chg="add mod">
          <ac:chgData name="Manish Sharma" userId="b799adb9ba789c8f" providerId="LiveId" clId="{E9679D90-DED9-488C-8BB6-97CB7B5DE503}" dt="2022-05-08T11:03:24.563" v="722"/>
          <ac:cxnSpMkLst>
            <pc:docMk/>
            <pc:sldMk cId="611219793" sldId="361"/>
            <ac:cxnSpMk id="20" creationId="{62A4D66D-6AAB-A1CA-0247-17B7A499E902}"/>
          </ac:cxnSpMkLst>
        </pc:cxnChg>
        <pc:cxnChg chg="add mod">
          <ac:chgData name="Manish Sharma" userId="b799adb9ba789c8f" providerId="LiveId" clId="{E9679D90-DED9-488C-8BB6-97CB7B5DE503}" dt="2022-05-08T11:03:41.662" v="724"/>
          <ac:cxnSpMkLst>
            <pc:docMk/>
            <pc:sldMk cId="611219793" sldId="361"/>
            <ac:cxnSpMk id="22" creationId="{0F24570D-AF42-06E6-1881-9C72519A84B3}"/>
          </ac:cxnSpMkLst>
        </pc:cxnChg>
        <pc:cxnChg chg="add mod">
          <ac:chgData name="Manish Sharma" userId="b799adb9ba789c8f" providerId="LiveId" clId="{E9679D90-DED9-488C-8BB6-97CB7B5DE503}" dt="2022-05-08T11:03:53.094" v="725"/>
          <ac:cxnSpMkLst>
            <pc:docMk/>
            <pc:sldMk cId="611219793" sldId="361"/>
            <ac:cxnSpMk id="25" creationId="{D7BD832A-C07B-D9FE-FC3D-347F202D6F84}"/>
          </ac:cxnSpMkLst>
        </pc:cxnChg>
      </pc:sldChg>
      <pc:sldChg chg="add">
        <pc:chgData name="Manish Sharma" userId="b799adb9ba789c8f" providerId="LiveId" clId="{E9679D90-DED9-488C-8BB6-97CB7B5DE503}" dt="2022-05-08T11:05:02.711" v="728"/>
        <pc:sldMkLst>
          <pc:docMk/>
          <pc:sldMk cId="3959681348" sldId="362"/>
        </pc:sldMkLst>
      </pc:sldChg>
      <pc:sldChg chg="add">
        <pc:chgData name="Manish Sharma" userId="b799adb9ba789c8f" providerId="LiveId" clId="{E9679D90-DED9-488C-8BB6-97CB7B5DE503}" dt="2022-05-08T11:38:41.175" v="729"/>
        <pc:sldMkLst>
          <pc:docMk/>
          <pc:sldMk cId="3963583470" sldId="363"/>
        </pc:sldMkLst>
      </pc:sldChg>
    </pc:docChg>
  </pc:docChgLst>
  <pc:docChgLst>
    <pc:chgData name="Manish Sharma" userId="b799adb9ba789c8f" providerId="LiveId" clId="{90CB9923-C37D-4045-9063-5E975B845971}"/>
    <pc:docChg chg="undo redo custSel addSld delSld modSld sldOrd">
      <pc:chgData name="Manish Sharma" userId="b799adb9ba789c8f" providerId="LiveId" clId="{90CB9923-C37D-4045-9063-5E975B845971}" dt="2022-01-19T10:06:51.645" v="1594" actId="6549"/>
      <pc:docMkLst>
        <pc:docMk/>
      </pc:docMkLst>
      <pc:sldChg chg="modSp mod">
        <pc:chgData name="Manish Sharma" userId="b799adb9ba789c8f" providerId="LiveId" clId="{90CB9923-C37D-4045-9063-5E975B845971}" dt="2022-01-17T03:23:13.346" v="6" actId="20577"/>
        <pc:sldMkLst>
          <pc:docMk/>
          <pc:sldMk cId="2387056038" sldId="257"/>
        </pc:sldMkLst>
        <pc:spChg chg="mod">
          <ac:chgData name="Manish Sharma" userId="b799adb9ba789c8f" providerId="LiveId" clId="{90CB9923-C37D-4045-9063-5E975B845971}" dt="2022-01-17T03:23:13.346" v="6" actId="20577"/>
          <ac:spMkLst>
            <pc:docMk/>
            <pc:sldMk cId="2387056038" sldId="257"/>
            <ac:spMk id="8" creationId="{21BA1D81-28D8-48F6-BE19-AD957AF78D79}"/>
          </ac:spMkLst>
        </pc:spChg>
      </pc:sldChg>
      <pc:sldChg chg="del">
        <pc:chgData name="Manish Sharma" userId="b799adb9ba789c8f" providerId="LiveId" clId="{90CB9923-C37D-4045-9063-5E975B845971}" dt="2022-01-17T03:23:30.348" v="7" actId="47"/>
        <pc:sldMkLst>
          <pc:docMk/>
          <pc:sldMk cId="2451713000" sldId="266"/>
        </pc:sldMkLst>
      </pc:sldChg>
      <pc:sldChg chg="modSp add mod">
        <pc:chgData name="Manish Sharma" userId="b799adb9ba789c8f" providerId="LiveId" clId="{90CB9923-C37D-4045-9063-5E975B845971}" dt="2022-01-17T11:26:58.719" v="518" actId="113"/>
        <pc:sldMkLst>
          <pc:docMk/>
          <pc:sldMk cId="3103000826" sldId="266"/>
        </pc:sldMkLst>
        <pc:spChg chg="mod">
          <ac:chgData name="Manish Sharma" userId="b799adb9ba789c8f" providerId="LiveId" clId="{90CB9923-C37D-4045-9063-5E975B845971}" dt="2022-01-17T11:26:58.719" v="518" actId="113"/>
          <ac:spMkLst>
            <pc:docMk/>
            <pc:sldMk cId="3103000826" sldId="266"/>
            <ac:spMk id="7" creationId="{0C57B204-BF35-48BB-B211-D1B7321062D6}"/>
          </ac:spMkLst>
        </pc:spChg>
      </pc:sldChg>
      <pc:sldChg chg="del">
        <pc:chgData name="Manish Sharma" userId="b799adb9ba789c8f" providerId="LiveId" clId="{90CB9923-C37D-4045-9063-5E975B845971}" dt="2022-01-17T03:23:30.348" v="7" actId="47"/>
        <pc:sldMkLst>
          <pc:docMk/>
          <pc:sldMk cId="1040551395" sldId="267"/>
        </pc:sldMkLst>
      </pc:sldChg>
      <pc:sldChg chg="add">
        <pc:chgData name="Manish Sharma" userId="b799adb9ba789c8f" providerId="LiveId" clId="{90CB9923-C37D-4045-9063-5E975B845971}" dt="2022-01-18T05:42:41.805" v="1259"/>
        <pc:sldMkLst>
          <pc:docMk/>
          <pc:sldMk cId="1955633667" sldId="267"/>
        </pc:sldMkLst>
      </pc:sldChg>
      <pc:sldChg chg="add">
        <pc:chgData name="Manish Sharma" userId="b799adb9ba789c8f" providerId="LiveId" clId="{90CB9923-C37D-4045-9063-5E975B845971}" dt="2022-01-18T05:19:23.047" v="1109"/>
        <pc:sldMkLst>
          <pc:docMk/>
          <pc:sldMk cId="2308804351" sldId="268"/>
        </pc:sldMkLst>
      </pc:sldChg>
      <pc:sldChg chg="add">
        <pc:chgData name="Manish Sharma" userId="b799adb9ba789c8f" providerId="LiveId" clId="{90CB9923-C37D-4045-9063-5E975B845971}" dt="2022-01-18T07:10:20.256" v="1265"/>
        <pc:sldMkLst>
          <pc:docMk/>
          <pc:sldMk cId="541853456" sldId="270"/>
        </pc:sldMkLst>
      </pc:sldChg>
      <pc:sldChg chg="del">
        <pc:chgData name="Manish Sharma" userId="b799adb9ba789c8f" providerId="LiveId" clId="{90CB9923-C37D-4045-9063-5E975B845971}" dt="2022-01-17T03:23:30.348" v="7" actId="47"/>
        <pc:sldMkLst>
          <pc:docMk/>
          <pc:sldMk cId="2339964951" sldId="271"/>
        </pc:sldMkLst>
      </pc:sldChg>
      <pc:sldChg chg="add">
        <pc:chgData name="Manish Sharma" userId="b799adb9ba789c8f" providerId="LiveId" clId="{90CB9923-C37D-4045-9063-5E975B845971}" dt="2022-01-18T08:53:46.486" v="1269"/>
        <pc:sldMkLst>
          <pc:docMk/>
          <pc:sldMk cId="4251761722" sldId="271"/>
        </pc:sldMkLst>
      </pc:sldChg>
      <pc:sldChg chg="add">
        <pc:chgData name="Manish Sharma" userId="b799adb9ba789c8f" providerId="LiveId" clId="{90CB9923-C37D-4045-9063-5E975B845971}" dt="2022-01-17T09:15:13.369" v="514"/>
        <pc:sldMkLst>
          <pc:docMk/>
          <pc:sldMk cId="1331658581" sldId="273"/>
        </pc:sldMkLst>
      </pc:sldChg>
      <pc:sldChg chg="add">
        <pc:chgData name="Manish Sharma" userId="b799adb9ba789c8f" providerId="LiveId" clId="{90CB9923-C37D-4045-9063-5E975B845971}" dt="2022-01-17T09:04:10.766" v="490"/>
        <pc:sldMkLst>
          <pc:docMk/>
          <pc:sldMk cId="2937149028" sldId="282"/>
        </pc:sldMkLst>
      </pc:sldChg>
      <pc:sldChg chg="add">
        <pc:chgData name="Manish Sharma" userId="b799adb9ba789c8f" providerId="LiveId" clId="{90CB9923-C37D-4045-9063-5E975B845971}" dt="2022-01-17T09:04:10.766" v="490"/>
        <pc:sldMkLst>
          <pc:docMk/>
          <pc:sldMk cId="3640020107" sldId="283"/>
        </pc:sldMkLst>
      </pc:sldChg>
      <pc:sldChg chg="add">
        <pc:chgData name="Manish Sharma" userId="b799adb9ba789c8f" providerId="LiveId" clId="{90CB9923-C37D-4045-9063-5E975B845971}" dt="2022-01-17T09:04:10.766" v="490"/>
        <pc:sldMkLst>
          <pc:docMk/>
          <pc:sldMk cId="3936744458" sldId="284"/>
        </pc:sldMkLst>
      </pc:sldChg>
      <pc:sldChg chg="add">
        <pc:chgData name="Manish Sharma" userId="b799adb9ba789c8f" providerId="LiveId" clId="{90CB9923-C37D-4045-9063-5E975B845971}" dt="2022-01-18T05:23:51.430" v="1110"/>
        <pc:sldMkLst>
          <pc:docMk/>
          <pc:sldMk cId="547040454" sldId="285"/>
        </pc:sldMkLst>
      </pc:sldChg>
      <pc:sldChg chg="add">
        <pc:chgData name="Manish Sharma" userId="b799adb9ba789c8f" providerId="LiveId" clId="{90CB9923-C37D-4045-9063-5E975B845971}" dt="2022-01-18T05:23:51.430" v="1110"/>
        <pc:sldMkLst>
          <pc:docMk/>
          <pc:sldMk cId="1689115699" sldId="286"/>
        </pc:sldMkLst>
      </pc:sldChg>
      <pc:sldChg chg="add">
        <pc:chgData name="Manish Sharma" userId="b799adb9ba789c8f" providerId="LiveId" clId="{90CB9923-C37D-4045-9063-5E975B845971}" dt="2022-01-17T10:03:54.652" v="515"/>
        <pc:sldMkLst>
          <pc:docMk/>
          <pc:sldMk cId="1060908639" sldId="287"/>
        </pc:sldMkLst>
      </pc:sldChg>
      <pc:sldChg chg="add">
        <pc:chgData name="Manish Sharma" userId="b799adb9ba789c8f" providerId="LiveId" clId="{90CB9923-C37D-4045-9063-5E975B845971}" dt="2022-01-17T10:03:54.652" v="515"/>
        <pc:sldMkLst>
          <pc:docMk/>
          <pc:sldMk cId="3753465024" sldId="288"/>
        </pc:sldMkLst>
      </pc:sldChg>
      <pc:sldChg chg="add">
        <pc:chgData name="Manish Sharma" userId="b799adb9ba789c8f" providerId="LiveId" clId="{90CB9923-C37D-4045-9063-5E975B845971}" dt="2022-01-17T10:03:54.652" v="515"/>
        <pc:sldMkLst>
          <pc:docMk/>
          <pc:sldMk cId="2567783499" sldId="289"/>
        </pc:sldMkLst>
      </pc:sldChg>
      <pc:sldChg chg="add">
        <pc:chgData name="Manish Sharma" userId="b799adb9ba789c8f" providerId="LiveId" clId="{90CB9923-C37D-4045-9063-5E975B845971}" dt="2022-01-18T07:10:20.256" v="1265"/>
        <pc:sldMkLst>
          <pc:docMk/>
          <pc:sldMk cId="1149044477" sldId="290"/>
        </pc:sldMkLst>
      </pc:sldChg>
      <pc:sldChg chg="add">
        <pc:chgData name="Manish Sharma" userId="b799adb9ba789c8f" providerId="LiveId" clId="{90CB9923-C37D-4045-9063-5E975B845971}" dt="2022-01-18T07:10:20.256" v="1265"/>
        <pc:sldMkLst>
          <pc:docMk/>
          <pc:sldMk cId="3328030247" sldId="291"/>
        </pc:sldMkLst>
      </pc:sldChg>
      <pc:sldChg chg="add">
        <pc:chgData name="Manish Sharma" userId="b799adb9ba789c8f" providerId="LiveId" clId="{90CB9923-C37D-4045-9063-5E975B845971}" dt="2022-01-18T11:20:19.594" v="1514"/>
        <pc:sldMkLst>
          <pc:docMk/>
          <pc:sldMk cId="2954877608" sldId="292"/>
        </pc:sldMkLst>
      </pc:sldChg>
      <pc:sldChg chg="del">
        <pc:chgData name="Manish Sharma" userId="b799adb9ba789c8f" providerId="LiveId" clId="{90CB9923-C37D-4045-9063-5E975B845971}" dt="2022-01-17T03:23:30.348" v="7" actId="47"/>
        <pc:sldMkLst>
          <pc:docMk/>
          <pc:sldMk cId="903717446" sldId="302"/>
        </pc:sldMkLst>
      </pc:sldChg>
      <pc:sldChg chg="del">
        <pc:chgData name="Manish Sharma" userId="b799adb9ba789c8f" providerId="LiveId" clId="{90CB9923-C37D-4045-9063-5E975B845971}" dt="2022-01-17T03:23:30.348" v="7" actId="47"/>
        <pc:sldMkLst>
          <pc:docMk/>
          <pc:sldMk cId="2989694036" sldId="303"/>
        </pc:sldMkLst>
      </pc:sldChg>
      <pc:sldChg chg="del">
        <pc:chgData name="Manish Sharma" userId="b799adb9ba789c8f" providerId="LiveId" clId="{90CB9923-C37D-4045-9063-5E975B845971}" dt="2022-01-17T03:23:30.348" v="7" actId="47"/>
        <pc:sldMkLst>
          <pc:docMk/>
          <pc:sldMk cId="164437888" sldId="304"/>
        </pc:sldMkLst>
      </pc:sldChg>
      <pc:sldChg chg="del">
        <pc:chgData name="Manish Sharma" userId="b799adb9ba789c8f" providerId="LiveId" clId="{90CB9923-C37D-4045-9063-5E975B845971}" dt="2022-01-17T03:23:30.348" v="7" actId="47"/>
        <pc:sldMkLst>
          <pc:docMk/>
          <pc:sldMk cId="2261033248" sldId="305"/>
        </pc:sldMkLst>
      </pc:sldChg>
      <pc:sldChg chg="del">
        <pc:chgData name="Manish Sharma" userId="b799adb9ba789c8f" providerId="LiveId" clId="{90CB9923-C37D-4045-9063-5E975B845971}" dt="2022-01-17T03:23:30.348" v="7" actId="47"/>
        <pc:sldMkLst>
          <pc:docMk/>
          <pc:sldMk cId="849919439" sldId="309"/>
        </pc:sldMkLst>
      </pc:sldChg>
      <pc:sldChg chg="del">
        <pc:chgData name="Manish Sharma" userId="b799adb9ba789c8f" providerId="LiveId" clId="{90CB9923-C37D-4045-9063-5E975B845971}" dt="2022-01-17T03:23:30.348" v="7" actId="47"/>
        <pc:sldMkLst>
          <pc:docMk/>
          <pc:sldMk cId="3905909107" sldId="310"/>
        </pc:sldMkLst>
      </pc:sldChg>
      <pc:sldChg chg="del">
        <pc:chgData name="Manish Sharma" userId="b799adb9ba789c8f" providerId="LiveId" clId="{90CB9923-C37D-4045-9063-5E975B845971}" dt="2022-01-17T03:23:30.348" v="7" actId="47"/>
        <pc:sldMkLst>
          <pc:docMk/>
          <pc:sldMk cId="3363675506" sldId="312"/>
        </pc:sldMkLst>
      </pc:sldChg>
      <pc:sldChg chg="del">
        <pc:chgData name="Manish Sharma" userId="b799adb9ba789c8f" providerId="LiveId" clId="{90CB9923-C37D-4045-9063-5E975B845971}" dt="2022-01-17T03:23:30.348" v="7" actId="47"/>
        <pc:sldMkLst>
          <pc:docMk/>
          <pc:sldMk cId="1745736043" sldId="313"/>
        </pc:sldMkLst>
      </pc:sldChg>
      <pc:sldChg chg="del">
        <pc:chgData name="Manish Sharma" userId="b799adb9ba789c8f" providerId="LiveId" clId="{90CB9923-C37D-4045-9063-5E975B845971}" dt="2022-01-17T03:23:30.348" v="7" actId="47"/>
        <pc:sldMkLst>
          <pc:docMk/>
          <pc:sldMk cId="3343793836" sldId="314"/>
        </pc:sldMkLst>
      </pc:sldChg>
      <pc:sldChg chg="del">
        <pc:chgData name="Manish Sharma" userId="b799adb9ba789c8f" providerId="LiveId" clId="{90CB9923-C37D-4045-9063-5E975B845971}" dt="2022-01-17T03:23:30.348" v="7" actId="47"/>
        <pc:sldMkLst>
          <pc:docMk/>
          <pc:sldMk cId="459504614" sldId="315"/>
        </pc:sldMkLst>
      </pc:sldChg>
      <pc:sldChg chg="add">
        <pc:chgData name="Manish Sharma" userId="b799adb9ba789c8f" providerId="LiveId" clId="{90CB9923-C37D-4045-9063-5E975B845971}" dt="2022-01-17T04:54:54.522" v="122"/>
        <pc:sldMkLst>
          <pc:docMk/>
          <pc:sldMk cId="3401202457" sldId="315"/>
        </pc:sldMkLst>
      </pc:sldChg>
      <pc:sldChg chg="del">
        <pc:chgData name="Manish Sharma" userId="b799adb9ba789c8f" providerId="LiveId" clId="{90CB9923-C37D-4045-9063-5E975B845971}" dt="2022-01-17T03:23:30.348" v="7" actId="47"/>
        <pc:sldMkLst>
          <pc:docMk/>
          <pc:sldMk cId="495837008" sldId="316"/>
        </pc:sldMkLst>
      </pc:sldChg>
      <pc:sldChg chg="add">
        <pc:chgData name="Manish Sharma" userId="b799adb9ba789c8f" providerId="LiveId" clId="{90CB9923-C37D-4045-9063-5E975B845971}" dt="2022-01-17T05:03:19.397" v="246"/>
        <pc:sldMkLst>
          <pc:docMk/>
          <pc:sldMk cId="3653811040" sldId="316"/>
        </pc:sldMkLst>
      </pc:sldChg>
      <pc:sldChg chg="del">
        <pc:chgData name="Manish Sharma" userId="b799adb9ba789c8f" providerId="LiveId" clId="{90CB9923-C37D-4045-9063-5E975B845971}" dt="2022-01-17T03:23:30.348" v="7" actId="47"/>
        <pc:sldMkLst>
          <pc:docMk/>
          <pc:sldMk cId="729508330" sldId="317"/>
        </pc:sldMkLst>
      </pc:sldChg>
      <pc:sldChg chg="modSp add mod">
        <pc:chgData name="Manish Sharma" userId="b799adb9ba789c8f" providerId="LiveId" clId="{90CB9923-C37D-4045-9063-5E975B845971}" dt="2022-01-17T09:10:51.861" v="513" actId="15"/>
        <pc:sldMkLst>
          <pc:docMk/>
          <pc:sldMk cId="2482883434" sldId="317"/>
        </pc:sldMkLst>
        <pc:spChg chg="mod">
          <ac:chgData name="Manish Sharma" userId="b799adb9ba789c8f" providerId="LiveId" clId="{90CB9923-C37D-4045-9063-5E975B845971}" dt="2022-01-17T09:10:51.861" v="513" actId="15"/>
          <ac:spMkLst>
            <pc:docMk/>
            <pc:sldMk cId="2482883434" sldId="317"/>
            <ac:spMk id="3" creationId="{44CE06BE-CC11-426A-ADF9-49AC3E4FEF83}"/>
          </ac:spMkLst>
        </pc:spChg>
      </pc:sldChg>
      <pc:sldChg chg="add">
        <pc:chgData name="Manish Sharma" userId="b799adb9ba789c8f" providerId="LiveId" clId="{90CB9923-C37D-4045-9063-5E975B845971}" dt="2022-01-17T09:10:37.970" v="511"/>
        <pc:sldMkLst>
          <pc:docMk/>
          <pc:sldMk cId="1381241696" sldId="318"/>
        </pc:sldMkLst>
      </pc:sldChg>
      <pc:sldChg chg="del">
        <pc:chgData name="Manish Sharma" userId="b799adb9ba789c8f" providerId="LiveId" clId="{90CB9923-C37D-4045-9063-5E975B845971}" dt="2022-01-17T03:23:30.348" v="7" actId="47"/>
        <pc:sldMkLst>
          <pc:docMk/>
          <pc:sldMk cId="3730346979" sldId="318"/>
        </pc:sldMkLst>
      </pc:sldChg>
      <pc:sldChg chg="del">
        <pc:chgData name="Manish Sharma" userId="b799adb9ba789c8f" providerId="LiveId" clId="{90CB9923-C37D-4045-9063-5E975B845971}" dt="2022-01-17T03:23:30.348" v="7" actId="47"/>
        <pc:sldMkLst>
          <pc:docMk/>
          <pc:sldMk cId="3305835573" sldId="320"/>
        </pc:sldMkLst>
      </pc:sldChg>
      <pc:sldChg chg="del">
        <pc:chgData name="Manish Sharma" userId="b799adb9ba789c8f" providerId="LiveId" clId="{90CB9923-C37D-4045-9063-5E975B845971}" dt="2022-01-17T03:23:30.348" v="7" actId="47"/>
        <pc:sldMkLst>
          <pc:docMk/>
          <pc:sldMk cId="1973237833" sldId="321"/>
        </pc:sldMkLst>
      </pc:sldChg>
      <pc:sldChg chg="del">
        <pc:chgData name="Manish Sharma" userId="b799adb9ba789c8f" providerId="LiveId" clId="{90CB9923-C37D-4045-9063-5E975B845971}" dt="2022-01-17T03:23:30.348" v="7" actId="47"/>
        <pc:sldMkLst>
          <pc:docMk/>
          <pc:sldMk cId="433844631" sldId="322"/>
        </pc:sldMkLst>
      </pc:sldChg>
      <pc:sldChg chg="add">
        <pc:chgData name="Manish Sharma" userId="b799adb9ba789c8f" providerId="LiveId" clId="{90CB9923-C37D-4045-9063-5E975B845971}" dt="2022-01-18T08:53:46.486" v="1269"/>
        <pc:sldMkLst>
          <pc:docMk/>
          <pc:sldMk cId="672012168" sldId="322"/>
        </pc:sldMkLst>
      </pc:sldChg>
      <pc:sldChg chg="del">
        <pc:chgData name="Manish Sharma" userId="b799adb9ba789c8f" providerId="LiveId" clId="{90CB9923-C37D-4045-9063-5E975B845971}" dt="2022-01-17T03:23:30.348" v="7" actId="47"/>
        <pc:sldMkLst>
          <pc:docMk/>
          <pc:sldMk cId="45633748" sldId="323"/>
        </pc:sldMkLst>
      </pc:sldChg>
      <pc:sldChg chg="add">
        <pc:chgData name="Manish Sharma" userId="b799adb9ba789c8f" providerId="LiveId" clId="{90CB9923-C37D-4045-9063-5E975B845971}" dt="2022-01-18T08:53:46.486" v="1269"/>
        <pc:sldMkLst>
          <pc:docMk/>
          <pc:sldMk cId="1558062592" sldId="323"/>
        </pc:sldMkLst>
      </pc:sldChg>
      <pc:sldChg chg="del">
        <pc:chgData name="Manish Sharma" userId="b799adb9ba789c8f" providerId="LiveId" clId="{90CB9923-C37D-4045-9063-5E975B845971}" dt="2022-01-17T03:23:30.348" v="7" actId="47"/>
        <pc:sldMkLst>
          <pc:docMk/>
          <pc:sldMk cId="2625194412" sldId="324"/>
        </pc:sldMkLst>
      </pc:sldChg>
      <pc:sldChg chg="del">
        <pc:chgData name="Manish Sharma" userId="b799adb9ba789c8f" providerId="LiveId" clId="{90CB9923-C37D-4045-9063-5E975B845971}" dt="2022-01-17T03:23:30.348" v="7" actId="47"/>
        <pc:sldMkLst>
          <pc:docMk/>
          <pc:sldMk cId="492403978" sldId="325"/>
        </pc:sldMkLst>
      </pc:sldChg>
      <pc:sldChg chg="add">
        <pc:chgData name="Manish Sharma" userId="b799adb9ba789c8f" providerId="LiveId" clId="{90CB9923-C37D-4045-9063-5E975B845971}" dt="2022-01-19T05:50:31.415" v="1518"/>
        <pc:sldMkLst>
          <pc:docMk/>
          <pc:sldMk cId="4064640019" sldId="325"/>
        </pc:sldMkLst>
      </pc:sldChg>
      <pc:sldChg chg="add">
        <pc:chgData name="Manish Sharma" userId="b799adb9ba789c8f" providerId="LiveId" clId="{90CB9923-C37D-4045-9063-5E975B845971}" dt="2022-01-19T05:51:13.673" v="1519"/>
        <pc:sldMkLst>
          <pc:docMk/>
          <pc:sldMk cId="174730671" sldId="326"/>
        </pc:sldMkLst>
      </pc:sldChg>
      <pc:sldChg chg="del">
        <pc:chgData name="Manish Sharma" userId="b799adb9ba789c8f" providerId="LiveId" clId="{90CB9923-C37D-4045-9063-5E975B845971}" dt="2022-01-17T03:23:30.348" v="7" actId="47"/>
        <pc:sldMkLst>
          <pc:docMk/>
          <pc:sldMk cId="2388020248" sldId="326"/>
        </pc:sldMkLst>
      </pc:sldChg>
      <pc:sldChg chg="del">
        <pc:chgData name="Manish Sharma" userId="b799adb9ba789c8f" providerId="LiveId" clId="{90CB9923-C37D-4045-9063-5E975B845971}" dt="2022-01-17T03:23:30.348" v="7" actId="47"/>
        <pc:sldMkLst>
          <pc:docMk/>
          <pc:sldMk cId="855042921" sldId="327"/>
        </pc:sldMkLst>
      </pc:sldChg>
      <pc:sldChg chg="del">
        <pc:chgData name="Manish Sharma" userId="b799adb9ba789c8f" providerId="LiveId" clId="{90CB9923-C37D-4045-9063-5E975B845971}" dt="2022-01-17T03:23:30.348" v="7" actId="47"/>
        <pc:sldMkLst>
          <pc:docMk/>
          <pc:sldMk cId="1818750816" sldId="328"/>
        </pc:sldMkLst>
      </pc:sldChg>
      <pc:sldChg chg="add">
        <pc:chgData name="Manish Sharma" userId="b799adb9ba789c8f" providerId="LiveId" clId="{90CB9923-C37D-4045-9063-5E975B845971}" dt="2022-01-19T07:53:18.777" v="1571"/>
        <pc:sldMkLst>
          <pc:docMk/>
          <pc:sldMk cId="3573060485" sldId="328"/>
        </pc:sldMkLst>
      </pc:sldChg>
      <pc:sldChg chg="del">
        <pc:chgData name="Manish Sharma" userId="b799adb9ba789c8f" providerId="LiveId" clId="{90CB9923-C37D-4045-9063-5E975B845971}" dt="2022-01-17T03:23:30.348" v="7" actId="47"/>
        <pc:sldMkLst>
          <pc:docMk/>
          <pc:sldMk cId="3069621704" sldId="329"/>
        </pc:sldMkLst>
      </pc:sldChg>
      <pc:sldChg chg="modSp add mod">
        <pc:chgData name="Manish Sharma" userId="b799adb9ba789c8f" providerId="LiveId" clId="{90CB9923-C37D-4045-9063-5E975B845971}" dt="2022-01-17T04:55:13.745" v="125" actId="27636"/>
        <pc:sldMkLst>
          <pc:docMk/>
          <pc:sldMk cId="3819615658" sldId="330"/>
        </pc:sldMkLst>
        <pc:spChg chg="mod">
          <ac:chgData name="Manish Sharma" userId="b799adb9ba789c8f" providerId="LiveId" clId="{90CB9923-C37D-4045-9063-5E975B845971}" dt="2022-01-17T04:55:13.745" v="125" actId="27636"/>
          <ac:spMkLst>
            <pc:docMk/>
            <pc:sldMk cId="3819615658" sldId="330"/>
            <ac:spMk id="3" creationId="{ED014C3B-0570-42D8-AE97-9B97B68BF12A}"/>
          </ac:spMkLst>
        </pc:spChg>
      </pc:sldChg>
      <pc:sldChg chg="add">
        <pc:chgData name="Manish Sharma" userId="b799adb9ba789c8f" providerId="LiveId" clId="{90CB9923-C37D-4045-9063-5E975B845971}" dt="2022-01-17T09:04:10.766" v="490"/>
        <pc:sldMkLst>
          <pc:docMk/>
          <pc:sldMk cId="1872235650" sldId="331"/>
        </pc:sldMkLst>
      </pc:sldChg>
      <pc:sldChg chg="del">
        <pc:chgData name="Manish Sharma" userId="b799adb9ba789c8f" providerId="LiveId" clId="{90CB9923-C37D-4045-9063-5E975B845971}" dt="2022-01-17T03:23:30.348" v="7" actId="47"/>
        <pc:sldMkLst>
          <pc:docMk/>
          <pc:sldMk cId="2552148886" sldId="331"/>
        </pc:sldMkLst>
      </pc:sldChg>
      <pc:sldChg chg="add">
        <pc:chgData name="Manish Sharma" userId="b799adb9ba789c8f" providerId="LiveId" clId="{90CB9923-C37D-4045-9063-5E975B845971}" dt="2022-01-17T10:07:00.605" v="516"/>
        <pc:sldMkLst>
          <pc:docMk/>
          <pc:sldMk cId="2699455721" sldId="332"/>
        </pc:sldMkLst>
      </pc:sldChg>
      <pc:sldChg chg="del">
        <pc:chgData name="Manish Sharma" userId="b799adb9ba789c8f" providerId="LiveId" clId="{90CB9923-C37D-4045-9063-5E975B845971}" dt="2022-01-17T03:23:30.348" v="7" actId="47"/>
        <pc:sldMkLst>
          <pc:docMk/>
          <pc:sldMk cId="3289065075" sldId="332"/>
        </pc:sldMkLst>
      </pc:sldChg>
      <pc:sldChg chg="del">
        <pc:chgData name="Manish Sharma" userId="b799adb9ba789c8f" providerId="LiveId" clId="{90CB9923-C37D-4045-9063-5E975B845971}" dt="2022-01-17T03:23:30.348" v="7" actId="47"/>
        <pc:sldMkLst>
          <pc:docMk/>
          <pc:sldMk cId="3402201954" sldId="333"/>
        </pc:sldMkLst>
      </pc:sldChg>
      <pc:sldChg chg="modSp add mod">
        <pc:chgData name="Manish Sharma" userId="b799adb9ba789c8f" providerId="LiveId" clId="{90CB9923-C37D-4045-9063-5E975B845971}" dt="2022-01-17T03:53:51.855" v="12" actId="20577"/>
        <pc:sldMkLst>
          <pc:docMk/>
          <pc:sldMk cId="4165250704" sldId="333"/>
        </pc:sldMkLst>
        <pc:spChg chg="mod">
          <ac:chgData name="Manish Sharma" userId="b799adb9ba789c8f" providerId="LiveId" clId="{90CB9923-C37D-4045-9063-5E975B845971}" dt="2022-01-17T03:53:51.855" v="12" actId="20577"/>
          <ac:spMkLst>
            <pc:docMk/>
            <pc:sldMk cId="4165250704" sldId="333"/>
            <ac:spMk id="5" creationId="{A6E0C0B0-8155-46A1-BD2F-9D964CFF6D8E}"/>
          </ac:spMkLst>
        </pc:spChg>
      </pc:sldChg>
      <pc:sldChg chg="add">
        <pc:chgData name="Manish Sharma" userId="b799adb9ba789c8f" providerId="LiveId" clId="{90CB9923-C37D-4045-9063-5E975B845971}" dt="2022-01-17T03:52:06.719" v="8"/>
        <pc:sldMkLst>
          <pc:docMk/>
          <pc:sldMk cId="389683339" sldId="334"/>
        </pc:sldMkLst>
      </pc:sldChg>
      <pc:sldChg chg="del">
        <pc:chgData name="Manish Sharma" userId="b799adb9ba789c8f" providerId="LiveId" clId="{90CB9923-C37D-4045-9063-5E975B845971}" dt="2022-01-17T03:23:30.348" v="7" actId="47"/>
        <pc:sldMkLst>
          <pc:docMk/>
          <pc:sldMk cId="2964544637" sldId="334"/>
        </pc:sldMkLst>
      </pc:sldChg>
      <pc:sldChg chg="addSp delSp modSp new mod">
        <pc:chgData name="Manish Sharma" userId="b799adb9ba789c8f" providerId="LiveId" clId="{90CB9923-C37D-4045-9063-5E975B845971}" dt="2022-01-17T03:59:53.373" v="20"/>
        <pc:sldMkLst>
          <pc:docMk/>
          <pc:sldMk cId="3620814271" sldId="335"/>
        </pc:sldMkLst>
        <pc:spChg chg="del">
          <ac:chgData name="Manish Sharma" userId="b799adb9ba789c8f" providerId="LiveId" clId="{90CB9923-C37D-4045-9063-5E975B845971}" dt="2022-01-17T03:58:46.866" v="14" actId="478"/>
          <ac:spMkLst>
            <pc:docMk/>
            <pc:sldMk cId="3620814271" sldId="335"/>
            <ac:spMk id="2" creationId="{E885E9CF-89FF-43E9-8DAD-90EA8BF052F0}"/>
          </ac:spMkLst>
        </pc:spChg>
        <pc:spChg chg="del">
          <ac:chgData name="Manish Sharma" userId="b799adb9ba789c8f" providerId="LiveId" clId="{90CB9923-C37D-4045-9063-5E975B845971}" dt="2022-01-17T03:58:46.866" v="14" actId="478"/>
          <ac:spMkLst>
            <pc:docMk/>
            <pc:sldMk cId="3620814271" sldId="335"/>
            <ac:spMk id="3" creationId="{EC6F12E7-6E22-4C57-A274-58DFAD457887}"/>
          </ac:spMkLst>
        </pc:spChg>
        <pc:spChg chg="add mod">
          <ac:chgData name="Manish Sharma" userId="b799adb9ba789c8f" providerId="LiveId" clId="{90CB9923-C37D-4045-9063-5E975B845971}" dt="2022-01-17T03:58:58.865" v="15"/>
          <ac:spMkLst>
            <pc:docMk/>
            <pc:sldMk cId="3620814271" sldId="335"/>
            <ac:spMk id="4" creationId="{0CD17935-6FBF-43F7-85C0-C800857F9DF9}"/>
          </ac:spMkLst>
        </pc:spChg>
        <pc:spChg chg="mod">
          <ac:chgData name="Manish Sharma" userId="b799adb9ba789c8f" providerId="LiveId" clId="{90CB9923-C37D-4045-9063-5E975B845971}" dt="2022-01-17T03:58:58.865" v="15"/>
          <ac:spMkLst>
            <pc:docMk/>
            <pc:sldMk cId="3620814271" sldId="335"/>
            <ac:spMk id="8" creationId="{049BA983-59E9-4449-874C-4ED56BFE389C}"/>
          </ac:spMkLst>
        </pc:spChg>
        <pc:spChg chg="mod">
          <ac:chgData name="Manish Sharma" userId="b799adb9ba789c8f" providerId="LiveId" clId="{90CB9923-C37D-4045-9063-5E975B845971}" dt="2022-01-17T03:58:58.865" v="15"/>
          <ac:spMkLst>
            <pc:docMk/>
            <pc:sldMk cId="3620814271" sldId="335"/>
            <ac:spMk id="9" creationId="{F44E7A37-CEDE-4972-A004-ABE69465814D}"/>
          </ac:spMkLst>
        </pc:spChg>
        <pc:spChg chg="mod">
          <ac:chgData name="Manish Sharma" userId="b799adb9ba789c8f" providerId="LiveId" clId="{90CB9923-C37D-4045-9063-5E975B845971}" dt="2022-01-17T03:58:58.865" v="15"/>
          <ac:spMkLst>
            <pc:docMk/>
            <pc:sldMk cId="3620814271" sldId="335"/>
            <ac:spMk id="11" creationId="{FF391D15-F4C3-46B9-91C1-9A38D41D075D}"/>
          </ac:spMkLst>
        </pc:spChg>
        <pc:spChg chg="mod">
          <ac:chgData name="Manish Sharma" userId="b799adb9ba789c8f" providerId="LiveId" clId="{90CB9923-C37D-4045-9063-5E975B845971}" dt="2022-01-17T03:58:58.865" v="15"/>
          <ac:spMkLst>
            <pc:docMk/>
            <pc:sldMk cId="3620814271" sldId="335"/>
            <ac:spMk id="12" creationId="{5D03F91E-B65E-4DF7-857B-F93C9DB90881}"/>
          </ac:spMkLst>
        </pc:spChg>
        <pc:spChg chg="mod">
          <ac:chgData name="Manish Sharma" userId="b799adb9ba789c8f" providerId="LiveId" clId="{90CB9923-C37D-4045-9063-5E975B845971}" dt="2022-01-17T03:58:58.865" v="15"/>
          <ac:spMkLst>
            <pc:docMk/>
            <pc:sldMk cId="3620814271" sldId="335"/>
            <ac:spMk id="14" creationId="{09BD1CE1-126E-415A-BB45-4EC3A7F051FA}"/>
          </ac:spMkLst>
        </pc:spChg>
        <pc:spChg chg="mod">
          <ac:chgData name="Manish Sharma" userId="b799adb9ba789c8f" providerId="LiveId" clId="{90CB9923-C37D-4045-9063-5E975B845971}" dt="2022-01-17T03:58:58.865" v="15"/>
          <ac:spMkLst>
            <pc:docMk/>
            <pc:sldMk cId="3620814271" sldId="335"/>
            <ac:spMk id="15" creationId="{A26B39A8-07A5-42B3-9188-0FE8AA597083}"/>
          </ac:spMkLst>
        </pc:spChg>
        <pc:spChg chg="add mod">
          <ac:chgData name="Manish Sharma" userId="b799adb9ba789c8f" providerId="LiveId" clId="{90CB9923-C37D-4045-9063-5E975B845971}" dt="2022-01-17T03:58:58.865" v="15"/>
          <ac:spMkLst>
            <pc:docMk/>
            <pc:sldMk cId="3620814271" sldId="335"/>
            <ac:spMk id="17" creationId="{6A3A4AA6-3D2F-4C82-B9EC-B5B2E87B15C9}"/>
          </ac:spMkLst>
        </pc:spChg>
        <pc:spChg chg="add mod">
          <ac:chgData name="Manish Sharma" userId="b799adb9ba789c8f" providerId="LiveId" clId="{90CB9923-C37D-4045-9063-5E975B845971}" dt="2022-01-17T03:59:12.805" v="17" actId="1076"/>
          <ac:spMkLst>
            <pc:docMk/>
            <pc:sldMk cId="3620814271" sldId="335"/>
            <ac:spMk id="18" creationId="{ABDB0463-58E8-47E0-946B-13551EFA5D9D}"/>
          </ac:spMkLst>
        </pc:spChg>
        <pc:spChg chg="add mod">
          <ac:chgData name="Manish Sharma" userId="b799adb9ba789c8f" providerId="LiveId" clId="{90CB9923-C37D-4045-9063-5E975B845971}" dt="2022-01-17T03:59:12.805" v="17" actId="1076"/>
          <ac:spMkLst>
            <pc:docMk/>
            <pc:sldMk cId="3620814271" sldId="335"/>
            <ac:spMk id="19" creationId="{B141AA82-0294-43D0-AF43-F5384D3E87F0}"/>
          </ac:spMkLst>
        </pc:spChg>
        <pc:spChg chg="add mod">
          <ac:chgData name="Manish Sharma" userId="b799adb9ba789c8f" providerId="LiveId" clId="{90CB9923-C37D-4045-9063-5E975B845971}" dt="2022-01-17T03:59:31.866" v="18"/>
          <ac:spMkLst>
            <pc:docMk/>
            <pc:sldMk cId="3620814271" sldId="335"/>
            <ac:spMk id="20" creationId="{D1497AC6-CBF5-493F-A1F2-0EA77D55C991}"/>
          </ac:spMkLst>
        </pc:spChg>
        <pc:spChg chg="add mod">
          <ac:chgData name="Manish Sharma" userId="b799adb9ba789c8f" providerId="LiveId" clId="{90CB9923-C37D-4045-9063-5E975B845971}" dt="2022-01-17T03:59:31.866" v="18"/>
          <ac:spMkLst>
            <pc:docMk/>
            <pc:sldMk cId="3620814271" sldId="335"/>
            <ac:spMk id="22" creationId="{B1C47C09-FF91-4602-B74D-41ACA49D18F2}"/>
          </ac:spMkLst>
        </pc:spChg>
        <pc:spChg chg="add mod">
          <ac:chgData name="Manish Sharma" userId="b799adb9ba789c8f" providerId="LiveId" clId="{90CB9923-C37D-4045-9063-5E975B845971}" dt="2022-01-17T03:59:31.866" v="18"/>
          <ac:spMkLst>
            <pc:docMk/>
            <pc:sldMk cId="3620814271" sldId="335"/>
            <ac:spMk id="24" creationId="{A46D5159-C01E-47C1-90EE-459C3198A131}"/>
          </ac:spMkLst>
        </pc:spChg>
        <pc:spChg chg="add mod">
          <ac:chgData name="Manish Sharma" userId="b799adb9ba789c8f" providerId="LiveId" clId="{90CB9923-C37D-4045-9063-5E975B845971}" dt="2022-01-17T03:59:39.618" v="19"/>
          <ac:spMkLst>
            <pc:docMk/>
            <pc:sldMk cId="3620814271" sldId="335"/>
            <ac:spMk id="25" creationId="{D147927D-D349-4751-97BA-A509BC9A4FD8}"/>
          </ac:spMkLst>
        </pc:spChg>
        <pc:spChg chg="add mod">
          <ac:chgData name="Manish Sharma" userId="b799adb9ba789c8f" providerId="LiveId" clId="{90CB9923-C37D-4045-9063-5E975B845971}" dt="2022-01-17T03:59:39.618" v="19"/>
          <ac:spMkLst>
            <pc:docMk/>
            <pc:sldMk cId="3620814271" sldId="335"/>
            <ac:spMk id="26" creationId="{9CE36656-88B8-4A1C-85ED-13A159BB8F48}"/>
          </ac:spMkLst>
        </pc:spChg>
        <pc:spChg chg="add mod">
          <ac:chgData name="Manish Sharma" userId="b799adb9ba789c8f" providerId="LiveId" clId="{90CB9923-C37D-4045-9063-5E975B845971}" dt="2022-01-17T03:59:39.618" v="19"/>
          <ac:spMkLst>
            <pc:docMk/>
            <pc:sldMk cId="3620814271" sldId="335"/>
            <ac:spMk id="27" creationId="{035C02F1-EFD2-40F6-B0E7-ACB2316E21C8}"/>
          </ac:spMkLst>
        </pc:spChg>
        <pc:spChg chg="add mod">
          <ac:chgData name="Manish Sharma" userId="b799adb9ba789c8f" providerId="LiveId" clId="{90CB9923-C37D-4045-9063-5E975B845971}" dt="2022-01-17T03:59:39.618" v="19"/>
          <ac:spMkLst>
            <pc:docMk/>
            <pc:sldMk cId="3620814271" sldId="335"/>
            <ac:spMk id="28" creationId="{419B3653-D1D6-4F77-AEA4-591AC0D97FAC}"/>
          </ac:spMkLst>
        </pc:spChg>
        <pc:spChg chg="add mod">
          <ac:chgData name="Manish Sharma" userId="b799adb9ba789c8f" providerId="LiveId" clId="{90CB9923-C37D-4045-9063-5E975B845971}" dt="2022-01-17T03:59:39.618" v="19"/>
          <ac:spMkLst>
            <pc:docMk/>
            <pc:sldMk cId="3620814271" sldId="335"/>
            <ac:spMk id="29" creationId="{6A005EBF-8926-46D2-9CB0-BEABE5936B4E}"/>
          </ac:spMkLst>
        </pc:spChg>
        <pc:spChg chg="add mod">
          <ac:chgData name="Manish Sharma" userId="b799adb9ba789c8f" providerId="LiveId" clId="{90CB9923-C37D-4045-9063-5E975B845971}" dt="2022-01-17T03:59:53.373" v="20"/>
          <ac:spMkLst>
            <pc:docMk/>
            <pc:sldMk cId="3620814271" sldId="335"/>
            <ac:spMk id="32" creationId="{8928C02E-519F-41FD-AAE9-DB106FD0D5EC}"/>
          </ac:spMkLst>
        </pc:spChg>
        <pc:spChg chg="add mod">
          <ac:chgData name="Manish Sharma" userId="b799adb9ba789c8f" providerId="LiveId" clId="{90CB9923-C37D-4045-9063-5E975B845971}" dt="2022-01-17T03:59:53.373" v="20"/>
          <ac:spMkLst>
            <pc:docMk/>
            <pc:sldMk cId="3620814271" sldId="335"/>
            <ac:spMk id="33" creationId="{9B7A8F23-A018-4AE9-B352-16F6D88F967D}"/>
          </ac:spMkLst>
        </pc:spChg>
        <pc:spChg chg="mod">
          <ac:chgData name="Manish Sharma" userId="b799adb9ba789c8f" providerId="LiveId" clId="{90CB9923-C37D-4045-9063-5E975B845971}" dt="2022-01-17T03:59:53.373" v="20"/>
          <ac:spMkLst>
            <pc:docMk/>
            <pc:sldMk cId="3620814271" sldId="335"/>
            <ac:spMk id="35" creationId="{7EDF6333-6B8A-4E25-A965-24B02241DCE3}"/>
          </ac:spMkLst>
        </pc:spChg>
        <pc:spChg chg="mod">
          <ac:chgData name="Manish Sharma" userId="b799adb9ba789c8f" providerId="LiveId" clId="{90CB9923-C37D-4045-9063-5E975B845971}" dt="2022-01-17T03:59:53.373" v="20"/>
          <ac:spMkLst>
            <pc:docMk/>
            <pc:sldMk cId="3620814271" sldId="335"/>
            <ac:spMk id="36" creationId="{BC6820AE-9348-4F14-828A-49276D6E7734}"/>
          </ac:spMkLst>
        </pc:spChg>
        <pc:spChg chg="add mod">
          <ac:chgData name="Manish Sharma" userId="b799adb9ba789c8f" providerId="LiveId" clId="{90CB9923-C37D-4045-9063-5E975B845971}" dt="2022-01-17T03:59:53.373" v="20"/>
          <ac:spMkLst>
            <pc:docMk/>
            <pc:sldMk cId="3620814271" sldId="335"/>
            <ac:spMk id="37" creationId="{D4CC1339-0841-49EA-9AB0-4E354D06B4D1}"/>
          </ac:spMkLst>
        </pc:spChg>
        <pc:grpChg chg="add mod">
          <ac:chgData name="Manish Sharma" userId="b799adb9ba789c8f" providerId="LiveId" clId="{90CB9923-C37D-4045-9063-5E975B845971}" dt="2022-01-17T03:58:58.865" v="15"/>
          <ac:grpSpMkLst>
            <pc:docMk/>
            <pc:sldMk cId="3620814271" sldId="335"/>
            <ac:grpSpMk id="7" creationId="{5199D3D7-2F8F-426B-9A1A-34EBF8957885}"/>
          </ac:grpSpMkLst>
        </pc:grpChg>
        <pc:grpChg chg="add mod">
          <ac:chgData name="Manish Sharma" userId="b799adb9ba789c8f" providerId="LiveId" clId="{90CB9923-C37D-4045-9063-5E975B845971}" dt="2022-01-17T03:58:58.865" v="15"/>
          <ac:grpSpMkLst>
            <pc:docMk/>
            <pc:sldMk cId="3620814271" sldId="335"/>
            <ac:grpSpMk id="10" creationId="{ABEDE339-0722-4D45-B0D3-6B34C360662A}"/>
          </ac:grpSpMkLst>
        </pc:grpChg>
        <pc:grpChg chg="add mod">
          <ac:chgData name="Manish Sharma" userId="b799adb9ba789c8f" providerId="LiveId" clId="{90CB9923-C37D-4045-9063-5E975B845971}" dt="2022-01-17T03:58:58.865" v="15"/>
          <ac:grpSpMkLst>
            <pc:docMk/>
            <pc:sldMk cId="3620814271" sldId="335"/>
            <ac:grpSpMk id="13" creationId="{FCB62D6D-F345-4E3A-B1B3-D6882A54828F}"/>
          </ac:grpSpMkLst>
        </pc:grpChg>
        <pc:grpChg chg="add mod">
          <ac:chgData name="Manish Sharma" userId="b799adb9ba789c8f" providerId="LiveId" clId="{90CB9923-C37D-4045-9063-5E975B845971}" dt="2022-01-17T03:59:53.373" v="20"/>
          <ac:grpSpMkLst>
            <pc:docMk/>
            <pc:sldMk cId="3620814271" sldId="335"/>
            <ac:grpSpMk id="34" creationId="{30AA3CB5-0D37-4364-ADDB-E1AB33D53E71}"/>
          </ac:grpSpMkLst>
        </pc:grpChg>
        <pc:cxnChg chg="add mod">
          <ac:chgData name="Manish Sharma" userId="b799adb9ba789c8f" providerId="LiveId" clId="{90CB9923-C37D-4045-9063-5E975B845971}" dt="2022-01-17T03:58:58.865" v="15"/>
          <ac:cxnSpMkLst>
            <pc:docMk/>
            <pc:sldMk cId="3620814271" sldId="335"/>
            <ac:cxnSpMk id="5" creationId="{AF8072E1-651E-4AC7-A630-801D7A4F9C08}"/>
          </ac:cxnSpMkLst>
        </pc:cxnChg>
        <pc:cxnChg chg="add mod">
          <ac:chgData name="Manish Sharma" userId="b799adb9ba789c8f" providerId="LiveId" clId="{90CB9923-C37D-4045-9063-5E975B845971}" dt="2022-01-17T03:58:58.865" v="15"/>
          <ac:cxnSpMkLst>
            <pc:docMk/>
            <pc:sldMk cId="3620814271" sldId="335"/>
            <ac:cxnSpMk id="6" creationId="{DA74199C-C469-496C-A3A7-1967B24024A9}"/>
          </ac:cxnSpMkLst>
        </pc:cxnChg>
        <pc:cxnChg chg="add mod">
          <ac:chgData name="Manish Sharma" userId="b799adb9ba789c8f" providerId="LiveId" clId="{90CB9923-C37D-4045-9063-5E975B845971}" dt="2022-01-17T03:58:58.865" v="15"/>
          <ac:cxnSpMkLst>
            <pc:docMk/>
            <pc:sldMk cId="3620814271" sldId="335"/>
            <ac:cxnSpMk id="16" creationId="{11B71E9C-6545-496B-AA1B-EFB294BCDDD2}"/>
          </ac:cxnSpMkLst>
        </pc:cxnChg>
        <pc:cxnChg chg="add mod">
          <ac:chgData name="Manish Sharma" userId="b799adb9ba789c8f" providerId="LiveId" clId="{90CB9923-C37D-4045-9063-5E975B845971}" dt="2022-01-17T03:59:31.866" v="18"/>
          <ac:cxnSpMkLst>
            <pc:docMk/>
            <pc:sldMk cId="3620814271" sldId="335"/>
            <ac:cxnSpMk id="21" creationId="{A9067AEF-DDD6-463D-A941-DA28A3009AF1}"/>
          </ac:cxnSpMkLst>
        </pc:cxnChg>
        <pc:cxnChg chg="add mod">
          <ac:chgData name="Manish Sharma" userId="b799adb9ba789c8f" providerId="LiveId" clId="{90CB9923-C37D-4045-9063-5E975B845971}" dt="2022-01-17T03:59:31.866" v="18"/>
          <ac:cxnSpMkLst>
            <pc:docMk/>
            <pc:sldMk cId="3620814271" sldId="335"/>
            <ac:cxnSpMk id="23" creationId="{861CEA4C-A54E-498C-941B-74AE2F39B715}"/>
          </ac:cxnSpMkLst>
        </pc:cxnChg>
        <pc:cxnChg chg="add mod">
          <ac:chgData name="Manish Sharma" userId="b799adb9ba789c8f" providerId="LiveId" clId="{90CB9923-C37D-4045-9063-5E975B845971}" dt="2022-01-17T03:59:53.373" v="20"/>
          <ac:cxnSpMkLst>
            <pc:docMk/>
            <pc:sldMk cId="3620814271" sldId="335"/>
            <ac:cxnSpMk id="30" creationId="{F900EFD5-061A-46DE-95CE-F1AB17093F97}"/>
          </ac:cxnSpMkLst>
        </pc:cxnChg>
        <pc:cxnChg chg="add mod">
          <ac:chgData name="Manish Sharma" userId="b799adb9ba789c8f" providerId="LiveId" clId="{90CB9923-C37D-4045-9063-5E975B845971}" dt="2022-01-17T03:59:53.373" v="20"/>
          <ac:cxnSpMkLst>
            <pc:docMk/>
            <pc:sldMk cId="3620814271" sldId="335"/>
            <ac:cxnSpMk id="31" creationId="{020AAB7D-AE92-42EC-9511-6BE5527CF27D}"/>
          </ac:cxnSpMkLst>
        </pc:cxnChg>
      </pc:sldChg>
      <pc:sldChg chg="addSp delSp modSp new mod">
        <pc:chgData name="Manish Sharma" userId="b799adb9ba789c8f" providerId="LiveId" clId="{90CB9923-C37D-4045-9063-5E975B845971}" dt="2022-01-17T04:01:51.778" v="29"/>
        <pc:sldMkLst>
          <pc:docMk/>
          <pc:sldMk cId="1165593841" sldId="336"/>
        </pc:sldMkLst>
        <pc:spChg chg="del">
          <ac:chgData name="Manish Sharma" userId="b799adb9ba789c8f" providerId="LiveId" clId="{90CB9923-C37D-4045-9063-5E975B845971}" dt="2022-01-17T04:00:29.110" v="22" actId="478"/>
          <ac:spMkLst>
            <pc:docMk/>
            <pc:sldMk cId="1165593841" sldId="336"/>
            <ac:spMk id="2" creationId="{2ABDFE6A-309E-4E45-8337-76D5D3C81686}"/>
          </ac:spMkLst>
        </pc:spChg>
        <pc:spChg chg="del">
          <ac:chgData name="Manish Sharma" userId="b799adb9ba789c8f" providerId="LiveId" clId="{90CB9923-C37D-4045-9063-5E975B845971}" dt="2022-01-17T04:00:29.110" v="22" actId="478"/>
          <ac:spMkLst>
            <pc:docMk/>
            <pc:sldMk cId="1165593841" sldId="336"/>
            <ac:spMk id="3" creationId="{9F05DF70-B943-45DB-BD81-991CE66ACE11}"/>
          </ac:spMkLst>
        </pc:spChg>
        <pc:spChg chg="add mod">
          <ac:chgData name="Manish Sharma" userId="b799adb9ba789c8f" providerId="LiveId" clId="{90CB9923-C37D-4045-9063-5E975B845971}" dt="2022-01-17T04:00:39.723" v="23"/>
          <ac:spMkLst>
            <pc:docMk/>
            <pc:sldMk cId="1165593841" sldId="336"/>
            <ac:spMk id="4" creationId="{8435BE6E-4F1C-40BA-9D50-870166FC0E2E}"/>
          </ac:spMkLst>
        </pc:spChg>
        <pc:spChg chg="mod">
          <ac:chgData name="Manish Sharma" userId="b799adb9ba789c8f" providerId="LiveId" clId="{90CB9923-C37D-4045-9063-5E975B845971}" dt="2022-01-17T04:00:39.723" v="23"/>
          <ac:spMkLst>
            <pc:docMk/>
            <pc:sldMk cId="1165593841" sldId="336"/>
            <ac:spMk id="6" creationId="{E36E2EC9-629E-4FEA-A229-D25C403DCA34}"/>
          </ac:spMkLst>
        </pc:spChg>
        <pc:spChg chg="mod">
          <ac:chgData name="Manish Sharma" userId="b799adb9ba789c8f" providerId="LiveId" clId="{90CB9923-C37D-4045-9063-5E975B845971}" dt="2022-01-17T04:00:39.723" v="23"/>
          <ac:spMkLst>
            <pc:docMk/>
            <pc:sldMk cId="1165593841" sldId="336"/>
            <ac:spMk id="7" creationId="{33BD30E5-B7C4-4669-80DF-7CCF9D79492D}"/>
          </ac:spMkLst>
        </pc:spChg>
        <pc:spChg chg="mod">
          <ac:chgData name="Manish Sharma" userId="b799adb9ba789c8f" providerId="LiveId" clId="{90CB9923-C37D-4045-9063-5E975B845971}" dt="2022-01-17T04:00:39.723" v="23"/>
          <ac:spMkLst>
            <pc:docMk/>
            <pc:sldMk cId="1165593841" sldId="336"/>
            <ac:spMk id="9" creationId="{36FB770B-E436-4591-835D-8BA072DA3170}"/>
          </ac:spMkLst>
        </pc:spChg>
        <pc:spChg chg="mod">
          <ac:chgData name="Manish Sharma" userId="b799adb9ba789c8f" providerId="LiveId" clId="{90CB9923-C37D-4045-9063-5E975B845971}" dt="2022-01-17T04:00:39.723" v="23"/>
          <ac:spMkLst>
            <pc:docMk/>
            <pc:sldMk cId="1165593841" sldId="336"/>
            <ac:spMk id="10" creationId="{F3BC2C03-8F42-4CB4-AF48-355DEE268FE9}"/>
          </ac:spMkLst>
        </pc:spChg>
        <pc:spChg chg="mod">
          <ac:chgData name="Manish Sharma" userId="b799adb9ba789c8f" providerId="LiveId" clId="{90CB9923-C37D-4045-9063-5E975B845971}" dt="2022-01-17T04:00:39.723" v="23"/>
          <ac:spMkLst>
            <pc:docMk/>
            <pc:sldMk cId="1165593841" sldId="336"/>
            <ac:spMk id="12" creationId="{56C5BBD6-844D-4A05-BB36-B5F794A8B1A5}"/>
          </ac:spMkLst>
        </pc:spChg>
        <pc:spChg chg="mod">
          <ac:chgData name="Manish Sharma" userId="b799adb9ba789c8f" providerId="LiveId" clId="{90CB9923-C37D-4045-9063-5E975B845971}" dt="2022-01-17T04:00:39.723" v="23"/>
          <ac:spMkLst>
            <pc:docMk/>
            <pc:sldMk cId="1165593841" sldId="336"/>
            <ac:spMk id="13" creationId="{11E478D4-9883-468D-A17A-0B3370D83463}"/>
          </ac:spMkLst>
        </pc:spChg>
        <pc:spChg chg="add mod">
          <ac:chgData name="Manish Sharma" userId="b799adb9ba789c8f" providerId="LiveId" clId="{90CB9923-C37D-4045-9063-5E975B845971}" dt="2022-01-17T04:00:39.723" v="23"/>
          <ac:spMkLst>
            <pc:docMk/>
            <pc:sldMk cId="1165593841" sldId="336"/>
            <ac:spMk id="15" creationId="{AC79D507-9CFE-448A-AE02-523917BD7F47}"/>
          </ac:spMkLst>
        </pc:spChg>
        <pc:spChg chg="add mod">
          <ac:chgData name="Manish Sharma" userId="b799adb9ba789c8f" providerId="LiveId" clId="{90CB9923-C37D-4045-9063-5E975B845971}" dt="2022-01-17T04:00:39.723" v="23"/>
          <ac:spMkLst>
            <pc:docMk/>
            <pc:sldMk cId="1165593841" sldId="336"/>
            <ac:spMk id="16" creationId="{06839A10-8CDF-450C-8C23-69DCBA1CFEE3}"/>
          </ac:spMkLst>
        </pc:spChg>
        <pc:spChg chg="add mod">
          <ac:chgData name="Manish Sharma" userId="b799adb9ba789c8f" providerId="LiveId" clId="{90CB9923-C37D-4045-9063-5E975B845971}" dt="2022-01-17T04:00:48.956" v="24"/>
          <ac:spMkLst>
            <pc:docMk/>
            <pc:sldMk cId="1165593841" sldId="336"/>
            <ac:spMk id="17" creationId="{6958EB45-A28A-4AB2-BBE6-5034287ED2FC}"/>
          </ac:spMkLst>
        </pc:spChg>
        <pc:spChg chg="add mod">
          <ac:chgData name="Manish Sharma" userId="b799adb9ba789c8f" providerId="LiveId" clId="{90CB9923-C37D-4045-9063-5E975B845971}" dt="2022-01-17T04:00:48.956" v="24"/>
          <ac:spMkLst>
            <pc:docMk/>
            <pc:sldMk cId="1165593841" sldId="336"/>
            <ac:spMk id="19" creationId="{CD7E4060-A5CD-4162-A3A6-DC1B58C83532}"/>
          </ac:spMkLst>
        </pc:spChg>
        <pc:spChg chg="add mod">
          <ac:chgData name="Manish Sharma" userId="b799adb9ba789c8f" providerId="LiveId" clId="{90CB9923-C37D-4045-9063-5E975B845971}" dt="2022-01-17T04:00:48.956" v="24"/>
          <ac:spMkLst>
            <pc:docMk/>
            <pc:sldMk cId="1165593841" sldId="336"/>
            <ac:spMk id="20" creationId="{063D945D-C692-4D84-B976-A773BFB526AE}"/>
          </ac:spMkLst>
        </pc:spChg>
        <pc:spChg chg="add mod">
          <ac:chgData name="Manish Sharma" userId="b799adb9ba789c8f" providerId="LiveId" clId="{90CB9923-C37D-4045-9063-5E975B845971}" dt="2022-01-17T04:00:48.956" v="24"/>
          <ac:spMkLst>
            <pc:docMk/>
            <pc:sldMk cId="1165593841" sldId="336"/>
            <ac:spMk id="21" creationId="{1E995E32-5C80-4143-8C14-636AAB16C45C}"/>
          </ac:spMkLst>
        </pc:spChg>
        <pc:spChg chg="add mod">
          <ac:chgData name="Manish Sharma" userId="b799adb9ba789c8f" providerId="LiveId" clId="{90CB9923-C37D-4045-9063-5E975B845971}" dt="2022-01-17T04:01:01.047" v="25"/>
          <ac:spMkLst>
            <pc:docMk/>
            <pc:sldMk cId="1165593841" sldId="336"/>
            <ac:spMk id="23" creationId="{407B3864-7A5D-4035-8687-64562706FDE0}"/>
          </ac:spMkLst>
        </pc:spChg>
        <pc:spChg chg="add mod">
          <ac:chgData name="Manish Sharma" userId="b799adb9ba789c8f" providerId="LiveId" clId="{90CB9923-C37D-4045-9063-5E975B845971}" dt="2022-01-17T04:01:11.004" v="26"/>
          <ac:spMkLst>
            <pc:docMk/>
            <pc:sldMk cId="1165593841" sldId="336"/>
            <ac:spMk id="24" creationId="{FEE9F727-D89B-4FEC-962E-476B97BE69B3}"/>
          </ac:spMkLst>
        </pc:spChg>
        <pc:spChg chg="add mod">
          <ac:chgData name="Manish Sharma" userId="b799adb9ba789c8f" providerId="LiveId" clId="{90CB9923-C37D-4045-9063-5E975B845971}" dt="2022-01-17T04:01:11.004" v="26"/>
          <ac:spMkLst>
            <pc:docMk/>
            <pc:sldMk cId="1165593841" sldId="336"/>
            <ac:spMk id="25" creationId="{F9C8C57F-81FF-4099-BA98-C3A681B0BFA6}"/>
          </ac:spMkLst>
        </pc:spChg>
        <pc:spChg chg="add mod">
          <ac:chgData name="Manish Sharma" userId="b799adb9ba789c8f" providerId="LiveId" clId="{90CB9923-C37D-4045-9063-5E975B845971}" dt="2022-01-17T04:01:11.004" v="26"/>
          <ac:spMkLst>
            <pc:docMk/>
            <pc:sldMk cId="1165593841" sldId="336"/>
            <ac:spMk id="26" creationId="{CD7F363A-32DA-4099-AB45-2FE8391D55A4}"/>
          </ac:spMkLst>
        </pc:spChg>
        <pc:spChg chg="add mod">
          <ac:chgData name="Manish Sharma" userId="b799adb9ba789c8f" providerId="LiveId" clId="{90CB9923-C37D-4045-9063-5E975B845971}" dt="2022-01-17T04:01:11.004" v="26"/>
          <ac:spMkLst>
            <pc:docMk/>
            <pc:sldMk cId="1165593841" sldId="336"/>
            <ac:spMk id="27" creationId="{234B07BD-B9D6-42F6-8122-DE801279942B}"/>
          </ac:spMkLst>
        </pc:spChg>
        <pc:spChg chg="add mod">
          <ac:chgData name="Manish Sharma" userId="b799adb9ba789c8f" providerId="LiveId" clId="{90CB9923-C37D-4045-9063-5E975B845971}" dt="2022-01-17T04:01:11.004" v="26"/>
          <ac:spMkLst>
            <pc:docMk/>
            <pc:sldMk cId="1165593841" sldId="336"/>
            <ac:spMk id="28" creationId="{B18BBE5F-90C5-43A2-A464-C360AC14B40B}"/>
          </ac:spMkLst>
        </pc:spChg>
        <pc:spChg chg="add mod">
          <ac:chgData name="Manish Sharma" userId="b799adb9ba789c8f" providerId="LiveId" clId="{90CB9923-C37D-4045-9063-5E975B845971}" dt="2022-01-17T04:01:28.121" v="27"/>
          <ac:spMkLst>
            <pc:docMk/>
            <pc:sldMk cId="1165593841" sldId="336"/>
            <ac:spMk id="29" creationId="{37ECBC2A-2BF3-4817-928F-D5FEE18C7A82}"/>
          </ac:spMkLst>
        </pc:spChg>
        <pc:spChg chg="add mod">
          <ac:chgData name="Manish Sharma" userId="b799adb9ba789c8f" providerId="LiveId" clId="{90CB9923-C37D-4045-9063-5E975B845971}" dt="2022-01-17T04:01:28.121" v="27"/>
          <ac:spMkLst>
            <pc:docMk/>
            <pc:sldMk cId="1165593841" sldId="336"/>
            <ac:spMk id="30" creationId="{546C2646-531C-4EFE-80E4-623C567B417C}"/>
          </ac:spMkLst>
        </pc:spChg>
        <pc:spChg chg="add mod">
          <ac:chgData name="Manish Sharma" userId="b799adb9ba789c8f" providerId="LiveId" clId="{90CB9923-C37D-4045-9063-5E975B845971}" dt="2022-01-17T04:01:28.121" v="27"/>
          <ac:spMkLst>
            <pc:docMk/>
            <pc:sldMk cId="1165593841" sldId="336"/>
            <ac:spMk id="34" creationId="{BB52E4F9-D5BA-4A05-95D0-643F468594E9}"/>
          </ac:spMkLst>
        </pc:spChg>
        <pc:spChg chg="add mod">
          <ac:chgData name="Manish Sharma" userId="b799adb9ba789c8f" providerId="LiveId" clId="{90CB9923-C37D-4045-9063-5E975B845971}" dt="2022-01-17T04:01:28.121" v="27"/>
          <ac:spMkLst>
            <pc:docMk/>
            <pc:sldMk cId="1165593841" sldId="336"/>
            <ac:spMk id="35" creationId="{C24352E3-513B-4D88-BAB4-C18D3FE9B841}"/>
          </ac:spMkLst>
        </pc:spChg>
        <pc:spChg chg="add mod">
          <ac:chgData name="Manish Sharma" userId="b799adb9ba789c8f" providerId="LiveId" clId="{90CB9923-C37D-4045-9063-5E975B845971}" dt="2022-01-17T04:01:28.121" v="27"/>
          <ac:spMkLst>
            <pc:docMk/>
            <pc:sldMk cId="1165593841" sldId="336"/>
            <ac:spMk id="37" creationId="{A0875BCB-9888-42EE-9BC6-9543C62AF314}"/>
          </ac:spMkLst>
        </pc:spChg>
        <pc:spChg chg="add mod">
          <ac:chgData name="Manish Sharma" userId="b799adb9ba789c8f" providerId="LiveId" clId="{90CB9923-C37D-4045-9063-5E975B845971}" dt="2022-01-17T04:01:45.272" v="28"/>
          <ac:spMkLst>
            <pc:docMk/>
            <pc:sldMk cId="1165593841" sldId="336"/>
            <ac:spMk id="38" creationId="{FEAF5323-2189-4A14-BEF3-4E1B24281CB1}"/>
          </ac:spMkLst>
        </pc:spChg>
        <pc:spChg chg="add mod">
          <ac:chgData name="Manish Sharma" userId="b799adb9ba789c8f" providerId="LiveId" clId="{90CB9923-C37D-4045-9063-5E975B845971}" dt="2022-01-17T04:01:45.272" v="28"/>
          <ac:spMkLst>
            <pc:docMk/>
            <pc:sldMk cId="1165593841" sldId="336"/>
            <ac:spMk id="39" creationId="{68824C21-107E-4FA6-A037-5FBA8AAFE4AA}"/>
          </ac:spMkLst>
        </pc:spChg>
        <pc:spChg chg="add mod">
          <ac:chgData name="Manish Sharma" userId="b799adb9ba789c8f" providerId="LiveId" clId="{90CB9923-C37D-4045-9063-5E975B845971}" dt="2022-01-17T04:01:51.778" v="29"/>
          <ac:spMkLst>
            <pc:docMk/>
            <pc:sldMk cId="1165593841" sldId="336"/>
            <ac:spMk id="40" creationId="{02D7A24A-A7BB-47BB-95F3-0762303D7CFB}"/>
          </ac:spMkLst>
        </pc:spChg>
        <pc:grpChg chg="add mod">
          <ac:chgData name="Manish Sharma" userId="b799adb9ba789c8f" providerId="LiveId" clId="{90CB9923-C37D-4045-9063-5E975B845971}" dt="2022-01-17T04:00:39.723" v="23"/>
          <ac:grpSpMkLst>
            <pc:docMk/>
            <pc:sldMk cId="1165593841" sldId="336"/>
            <ac:grpSpMk id="5" creationId="{1C470C02-7DD3-4884-B8E0-6D8CBF4910D5}"/>
          </ac:grpSpMkLst>
        </pc:grpChg>
        <pc:grpChg chg="add mod">
          <ac:chgData name="Manish Sharma" userId="b799adb9ba789c8f" providerId="LiveId" clId="{90CB9923-C37D-4045-9063-5E975B845971}" dt="2022-01-17T04:00:39.723" v="23"/>
          <ac:grpSpMkLst>
            <pc:docMk/>
            <pc:sldMk cId="1165593841" sldId="336"/>
            <ac:grpSpMk id="8" creationId="{54852D2B-B73F-450E-9B80-A141C480A478}"/>
          </ac:grpSpMkLst>
        </pc:grpChg>
        <pc:grpChg chg="add mod">
          <ac:chgData name="Manish Sharma" userId="b799adb9ba789c8f" providerId="LiveId" clId="{90CB9923-C37D-4045-9063-5E975B845971}" dt="2022-01-17T04:00:39.723" v="23"/>
          <ac:grpSpMkLst>
            <pc:docMk/>
            <pc:sldMk cId="1165593841" sldId="336"/>
            <ac:grpSpMk id="11" creationId="{E7BCAE4D-A9FF-44EA-BB15-64916E8F7DD9}"/>
          </ac:grpSpMkLst>
        </pc:grpChg>
        <pc:cxnChg chg="add mod">
          <ac:chgData name="Manish Sharma" userId="b799adb9ba789c8f" providerId="LiveId" clId="{90CB9923-C37D-4045-9063-5E975B845971}" dt="2022-01-17T04:00:39.723" v="23"/>
          <ac:cxnSpMkLst>
            <pc:docMk/>
            <pc:sldMk cId="1165593841" sldId="336"/>
            <ac:cxnSpMk id="14" creationId="{B235E5BE-73F5-4198-9A1B-95CA3B01CF4D}"/>
          </ac:cxnSpMkLst>
        </pc:cxnChg>
        <pc:cxnChg chg="add mod">
          <ac:chgData name="Manish Sharma" userId="b799adb9ba789c8f" providerId="LiveId" clId="{90CB9923-C37D-4045-9063-5E975B845971}" dt="2022-01-17T04:00:48.956" v="24"/>
          <ac:cxnSpMkLst>
            <pc:docMk/>
            <pc:sldMk cId="1165593841" sldId="336"/>
            <ac:cxnSpMk id="18" creationId="{0C30BD60-AE4A-435D-8D33-E5D1AE65432F}"/>
          </ac:cxnSpMkLst>
        </pc:cxnChg>
        <pc:cxnChg chg="add mod">
          <ac:chgData name="Manish Sharma" userId="b799adb9ba789c8f" providerId="LiveId" clId="{90CB9923-C37D-4045-9063-5E975B845971}" dt="2022-01-17T04:00:48.956" v="24"/>
          <ac:cxnSpMkLst>
            <pc:docMk/>
            <pc:sldMk cId="1165593841" sldId="336"/>
            <ac:cxnSpMk id="22" creationId="{E522E4FD-588D-4D5E-BEEA-C8F6D57E06A4}"/>
          </ac:cxnSpMkLst>
        </pc:cxnChg>
        <pc:cxnChg chg="add mod">
          <ac:chgData name="Manish Sharma" userId="b799adb9ba789c8f" providerId="LiveId" clId="{90CB9923-C37D-4045-9063-5E975B845971}" dt="2022-01-17T04:01:28.121" v="27"/>
          <ac:cxnSpMkLst>
            <pc:docMk/>
            <pc:sldMk cId="1165593841" sldId="336"/>
            <ac:cxnSpMk id="31" creationId="{9E4497D8-A31B-49C8-B704-53119807912B}"/>
          </ac:cxnSpMkLst>
        </pc:cxnChg>
        <pc:cxnChg chg="add mod">
          <ac:chgData name="Manish Sharma" userId="b799adb9ba789c8f" providerId="LiveId" clId="{90CB9923-C37D-4045-9063-5E975B845971}" dt="2022-01-17T04:01:28.121" v="27"/>
          <ac:cxnSpMkLst>
            <pc:docMk/>
            <pc:sldMk cId="1165593841" sldId="336"/>
            <ac:cxnSpMk id="32" creationId="{F37605DD-A913-481A-85DF-423979914563}"/>
          </ac:cxnSpMkLst>
        </pc:cxnChg>
        <pc:cxnChg chg="add mod">
          <ac:chgData name="Manish Sharma" userId="b799adb9ba789c8f" providerId="LiveId" clId="{90CB9923-C37D-4045-9063-5E975B845971}" dt="2022-01-17T04:01:28.121" v="27"/>
          <ac:cxnSpMkLst>
            <pc:docMk/>
            <pc:sldMk cId="1165593841" sldId="336"/>
            <ac:cxnSpMk id="33" creationId="{0945B1E2-D554-480D-841A-6A0D2BA0B0DA}"/>
          </ac:cxnSpMkLst>
        </pc:cxnChg>
        <pc:cxnChg chg="add mod">
          <ac:chgData name="Manish Sharma" userId="b799adb9ba789c8f" providerId="LiveId" clId="{90CB9923-C37D-4045-9063-5E975B845971}" dt="2022-01-17T04:01:28.121" v="27"/>
          <ac:cxnSpMkLst>
            <pc:docMk/>
            <pc:sldMk cId="1165593841" sldId="336"/>
            <ac:cxnSpMk id="36" creationId="{7E931E7B-F892-4C4C-BF06-D142FA5198D7}"/>
          </ac:cxnSpMkLst>
        </pc:cxnChg>
      </pc:sldChg>
      <pc:sldChg chg="addSp delSp modSp new mod">
        <pc:chgData name="Manish Sharma" userId="b799adb9ba789c8f" providerId="LiveId" clId="{90CB9923-C37D-4045-9063-5E975B845971}" dt="2022-01-17T04:03:44.248" v="35"/>
        <pc:sldMkLst>
          <pc:docMk/>
          <pc:sldMk cId="2692811793" sldId="337"/>
        </pc:sldMkLst>
        <pc:spChg chg="del">
          <ac:chgData name="Manish Sharma" userId="b799adb9ba789c8f" providerId="LiveId" clId="{90CB9923-C37D-4045-9063-5E975B845971}" dt="2022-01-17T04:02:52.723" v="31" actId="478"/>
          <ac:spMkLst>
            <pc:docMk/>
            <pc:sldMk cId="2692811793" sldId="337"/>
            <ac:spMk id="2" creationId="{5D6EB3C5-6CF8-4C52-B3D5-249083FA6898}"/>
          </ac:spMkLst>
        </pc:spChg>
        <pc:spChg chg="del">
          <ac:chgData name="Manish Sharma" userId="b799adb9ba789c8f" providerId="LiveId" clId="{90CB9923-C37D-4045-9063-5E975B845971}" dt="2022-01-17T04:02:52.723" v="31" actId="478"/>
          <ac:spMkLst>
            <pc:docMk/>
            <pc:sldMk cId="2692811793" sldId="337"/>
            <ac:spMk id="3" creationId="{91517EAA-AFCD-45DB-A0B1-97E950A720C1}"/>
          </ac:spMkLst>
        </pc:spChg>
        <pc:spChg chg="add mod">
          <ac:chgData name="Manish Sharma" userId="b799adb9ba789c8f" providerId="LiveId" clId="{90CB9923-C37D-4045-9063-5E975B845971}" dt="2022-01-17T04:03:01.647" v="32"/>
          <ac:spMkLst>
            <pc:docMk/>
            <pc:sldMk cId="2692811793" sldId="337"/>
            <ac:spMk id="4" creationId="{43B0C878-BD9F-4E2C-8923-599CB8A11FC4}"/>
          </ac:spMkLst>
        </pc:spChg>
        <pc:spChg chg="mod">
          <ac:chgData name="Manish Sharma" userId="b799adb9ba789c8f" providerId="LiveId" clId="{90CB9923-C37D-4045-9063-5E975B845971}" dt="2022-01-17T04:03:01.647" v="32"/>
          <ac:spMkLst>
            <pc:docMk/>
            <pc:sldMk cId="2692811793" sldId="337"/>
            <ac:spMk id="6" creationId="{4DDDF02B-208A-4A64-913E-2F81A15DF48C}"/>
          </ac:spMkLst>
        </pc:spChg>
        <pc:spChg chg="mod">
          <ac:chgData name="Manish Sharma" userId="b799adb9ba789c8f" providerId="LiveId" clId="{90CB9923-C37D-4045-9063-5E975B845971}" dt="2022-01-17T04:03:01.647" v="32"/>
          <ac:spMkLst>
            <pc:docMk/>
            <pc:sldMk cId="2692811793" sldId="337"/>
            <ac:spMk id="7" creationId="{C8FE61C6-D82F-4686-8C31-FACE044C97C9}"/>
          </ac:spMkLst>
        </pc:spChg>
        <pc:spChg chg="mod">
          <ac:chgData name="Manish Sharma" userId="b799adb9ba789c8f" providerId="LiveId" clId="{90CB9923-C37D-4045-9063-5E975B845971}" dt="2022-01-17T04:03:01.647" v="32"/>
          <ac:spMkLst>
            <pc:docMk/>
            <pc:sldMk cId="2692811793" sldId="337"/>
            <ac:spMk id="9" creationId="{5B1ED4C5-9592-4A94-8048-EF48AE83F8DB}"/>
          </ac:spMkLst>
        </pc:spChg>
        <pc:spChg chg="mod">
          <ac:chgData name="Manish Sharma" userId="b799adb9ba789c8f" providerId="LiveId" clId="{90CB9923-C37D-4045-9063-5E975B845971}" dt="2022-01-17T04:03:01.647" v="32"/>
          <ac:spMkLst>
            <pc:docMk/>
            <pc:sldMk cId="2692811793" sldId="337"/>
            <ac:spMk id="10" creationId="{408E1FF7-A9ED-4BED-B2D5-2C1F3B284536}"/>
          </ac:spMkLst>
        </pc:spChg>
        <pc:spChg chg="mod">
          <ac:chgData name="Manish Sharma" userId="b799adb9ba789c8f" providerId="LiveId" clId="{90CB9923-C37D-4045-9063-5E975B845971}" dt="2022-01-17T04:03:01.647" v="32"/>
          <ac:spMkLst>
            <pc:docMk/>
            <pc:sldMk cId="2692811793" sldId="337"/>
            <ac:spMk id="12" creationId="{4CCAC9C0-F8FE-4BEE-A6E6-7F0503560BF0}"/>
          </ac:spMkLst>
        </pc:spChg>
        <pc:spChg chg="mod">
          <ac:chgData name="Manish Sharma" userId="b799adb9ba789c8f" providerId="LiveId" clId="{90CB9923-C37D-4045-9063-5E975B845971}" dt="2022-01-17T04:03:01.647" v="32"/>
          <ac:spMkLst>
            <pc:docMk/>
            <pc:sldMk cId="2692811793" sldId="337"/>
            <ac:spMk id="13" creationId="{5D94E931-C242-4373-877A-F86ADA73BA53}"/>
          </ac:spMkLst>
        </pc:spChg>
        <pc:spChg chg="add mod">
          <ac:chgData name="Manish Sharma" userId="b799adb9ba789c8f" providerId="LiveId" clId="{90CB9923-C37D-4045-9063-5E975B845971}" dt="2022-01-17T04:03:01.647" v="32"/>
          <ac:spMkLst>
            <pc:docMk/>
            <pc:sldMk cId="2692811793" sldId="337"/>
            <ac:spMk id="15" creationId="{49A052DB-C7B9-4A7A-B568-01FABA41BED3}"/>
          </ac:spMkLst>
        </pc:spChg>
        <pc:spChg chg="add mod">
          <ac:chgData name="Manish Sharma" userId="b799adb9ba789c8f" providerId="LiveId" clId="{90CB9923-C37D-4045-9063-5E975B845971}" dt="2022-01-17T04:03:01.647" v="32"/>
          <ac:spMkLst>
            <pc:docMk/>
            <pc:sldMk cId="2692811793" sldId="337"/>
            <ac:spMk id="16" creationId="{4D4237FB-2397-4B64-9E3A-B3195C2347CC}"/>
          </ac:spMkLst>
        </pc:spChg>
        <pc:spChg chg="add mod">
          <ac:chgData name="Manish Sharma" userId="b799adb9ba789c8f" providerId="LiveId" clId="{90CB9923-C37D-4045-9063-5E975B845971}" dt="2022-01-17T04:03:01.647" v="32"/>
          <ac:spMkLst>
            <pc:docMk/>
            <pc:sldMk cId="2692811793" sldId="337"/>
            <ac:spMk id="17" creationId="{1CE8BC9F-760F-4C14-8A31-69EC0E5E627F}"/>
          </ac:spMkLst>
        </pc:spChg>
        <pc:spChg chg="add mod">
          <ac:chgData name="Manish Sharma" userId="b799adb9ba789c8f" providerId="LiveId" clId="{90CB9923-C37D-4045-9063-5E975B845971}" dt="2022-01-17T04:03:01.647" v="32"/>
          <ac:spMkLst>
            <pc:docMk/>
            <pc:sldMk cId="2692811793" sldId="337"/>
            <ac:spMk id="19" creationId="{821280EB-C0F9-4208-9FDA-94E24C135658}"/>
          </ac:spMkLst>
        </pc:spChg>
        <pc:spChg chg="add mod">
          <ac:chgData name="Manish Sharma" userId="b799adb9ba789c8f" providerId="LiveId" clId="{90CB9923-C37D-4045-9063-5E975B845971}" dt="2022-01-17T04:03:01.647" v="32"/>
          <ac:spMkLst>
            <pc:docMk/>
            <pc:sldMk cId="2692811793" sldId="337"/>
            <ac:spMk id="20" creationId="{B3D5AB00-4118-47EB-ADA8-4F95B1B8B035}"/>
          </ac:spMkLst>
        </pc:spChg>
        <pc:spChg chg="add mod">
          <ac:chgData name="Manish Sharma" userId="b799adb9ba789c8f" providerId="LiveId" clId="{90CB9923-C37D-4045-9063-5E975B845971}" dt="2022-01-17T04:03:01.647" v="32"/>
          <ac:spMkLst>
            <pc:docMk/>
            <pc:sldMk cId="2692811793" sldId="337"/>
            <ac:spMk id="21" creationId="{C1AD493A-879E-4AA5-A90E-62438287AA15}"/>
          </ac:spMkLst>
        </pc:spChg>
        <pc:spChg chg="add mod">
          <ac:chgData name="Manish Sharma" userId="b799adb9ba789c8f" providerId="LiveId" clId="{90CB9923-C37D-4045-9063-5E975B845971}" dt="2022-01-17T04:03:01.647" v="32"/>
          <ac:spMkLst>
            <pc:docMk/>
            <pc:sldMk cId="2692811793" sldId="337"/>
            <ac:spMk id="23" creationId="{D6065505-62FD-4F12-AC20-EB4155CB56F8}"/>
          </ac:spMkLst>
        </pc:spChg>
        <pc:spChg chg="add mod">
          <ac:chgData name="Manish Sharma" userId="b799adb9ba789c8f" providerId="LiveId" clId="{90CB9923-C37D-4045-9063-5E975B845971}" dt="2022-01-17T04:03:01.647" v="32"/>
          <ac:spMkLst>
            <pc:docMk/>
            <pc:sldMk cId="2692811793" sldId="337"/>
            <ac:spMk id="24" creationId="{6EFB5156-6F20-4F3D-8138-040D98C2BEEA}"/>
          </ac:spMkLst>
        </pc:spChg>
        <pc:spChg chg="add mod">
          <ac:chgData name="Manish Sharma" userId="b799adb9ba789c8f" providerId="LiveId" clId="{90CB9923-C37D-4045-9063-5E975B845971}" dt="2022-01-17T04:03:01.647" v="32"/>
          <ac:spMkLst>
            <pc:docMk/>
            <pc:sldMk cId="2692811793" sldId="337"/>
            <ac:spMk id="25" creationId="{CF5F0C1B-74EE-4BE3-AE30-9C326EE12A66}"/>
          </ac:spMkLst>
        </pc:spChg>
        <pc:spChg chg="add mod">
          <ac:chgData name="Manish Sharma" userId="b799adb9ba789c8f" providerId="LiveId" clId="{90CB9923-C37D-4045-9063-5E975B845971}" dt="2022-01-17T04:03:01.647" v="32"/>
          <ac:spMkLst>
            <pc:docMk/>
            <pc:sldMk cId="2692811793" sldId="337"/>
            <ac:spMk id="26" creationId="{C7559952-C784-44DA-9D7A-4E79069413D1}"/>
          </ac:spMkLst>
        </pc:spChg>
        <pc:spChg chg="add mod">
          <ac:chgData name="Manish Sharma" userId="b799adb9ba789c8f" providerId="LiveId" clId="{90CB9923-C37D-4045-9063-5E975B845971}" dt="2022-01-17T04:03:01.647" v="32"/>
          <ac:spMkLst>
            <pc:docMk/>
            <pc:sldMk cId="2692811793" sldId="337"/>
            <ac:spMk id="27" creationId="{9F641083-54DA-432C-B397-990FB28A5BDA}"/>
          </ac:spMkLst>
        </pc:spChg>
        <pc:spChg chg="add mod">
          <ac:chgData name="Manish Sharma" userId="b799adb9ba789c8f" providerId="LiveId" clId="{90CB9923-C37D-4045-9063-5E975B845971}" dt="2022-01-17T04:03:01.647" v="32"/>
          <ac:spMkLst>
            <pc:docMk/>
            <pc:sldMk cId="2692811793" sldId="337"/>
            <ac:spMk id="28" creationId="{279CD4EF-21CA-4EAB-BC1E-918B1DBF2C2D}"/>
          </ac:spMkLst>
        </pc:spChg>
        <pc:spChg chg="add del mod">
          <ac:chgData name="Manish Sharma" userId="b799adb9ba789c8f" providerId="LiveId" clId="{90CB9923-C37D-4045-9063-5E975B845971}" dt="2022-01-17T04:03:11.596" v="33" actId="478"/>
          <ac:spMkLst>
            <pc:docMk/>
            <pc:sldMk cId="2692811793" sldId="337"/>
            <ac:spMk id="29" creationId="{6A0E1BBA-CE84-4A93-8F0C-352B2337345E}"/>
          </ac:spMkLst>
        </pc:spChg>
        <pc:spChg chg="add del mod">
          <ac:chgData name="Manish Sharma" userId="b799adb9ba789c8f" providerId="LiveId" clId="{90CB9923-C37D-4045-9063-5E975B845971}" dt="2022-01-17T04:03:11.596" v="33" actId="478"/>
          <ac:spMkLst>
            <pc:docMk/>
            <pc:sldMk cId="2692811793" sldId="337"/>
            <ac:spMk id="30" creationId="{62F2CED7-277E-498E-A86B-40F6B350D90C}"/>
          </ac:spMkLst>
        </pc:spChg>
        <pc:spChg chg="add del mod">
          <ac:chgData name="Manish Sharma" userId="b799adb9ba789c8f" providerId="LiveId" clId="{90CB9923-C37D-4045-9063-5E975B845971}" dt="2022-01-17T04:03:11.596" v="33" actId="478"/>
          <ac:spMkLst>
            <pc:docMk/>
            <pc:sldMk cId="2692811793" sldId="337"/>
            <ac:spMk id="34" creationId="{93FEEA29-C955-42DC-9E1E-38C790337B61}"/>
          </ac:spMkLst>
        </pc:spChg>
        <pc:spChg chg="add del mod">
          <ac:chgData name="Manish Sharma" userId="b799adb9ba789c8f" providerId="LiveId" clId="{90CB9923-C37D-4045-9063-5E975B845971}" dt="2022-01-17T04:03:11.596" v="33" actId="478"/>
          <ac:spMkLst>
            <pc:docMk/>
            <pc:sldMk cId="2692811793" sldId="337"/>
            <ac:spMk id="35" creationId="{8F2A03F8-C3DB-45CB-90DD-C72E4840B263}"/>
          </ac:spMkLst>
        </pc:spChg>
        <pc:spChg chg="add del mod">
          <ac:chgData name="Manish Sharma" userId="b799adb9ba789c8f" providerId="LiveId" clId="{90CB9923-C37D-4045-9063-5E975B845971}" dt="2022-01-17T04:03:11.596" v="33" actId="478"/>
          <ac:spMkLst>
            <pc:docMk/>
            <pc:sldMk cId="2692811793" sldId="337"/>
            <ac:spMk id="37" creationId="{5BA4E947-28E3-4F63-93CC-3B40B2BE2D8A}"/>
          </ac:spMkLst>
        </pc:spChg>
        <pc:spChg chg="add mod">
          <ac:chgData name="Manish Sharma" userId="b799adb9ba789c8f" providerId="LiveId" clId="{90CB9923-C37D-4045-9063-5E975B845971}" dt="2022-01-17T04:03:01.647" v="32"/>
          <ac:spMkLst>
            <pc:docMk/>
            <pc:sldMk cId="2692811793" sldId="337"/>
            <ac:spMk id="38" creationId="{5A06123C-3C64-49F3-AD11-24380D021BE7}"/>
          </ac:spMkLst>
        </pc:spChg>
        <pc:spChg chg="add mod">
          <ac:chgData name="Manish Sharma" userId="b799adb9ba789c8f" providerId="LiveId" clId="{90CB9923-C37D-4045-9063-5E975B845971}" dt="2022-01-17T04:03:01.647" v="32"/>
          <ac:spMkLst>
            <pc:docMk/>
            <pc:sldMk cId="2692811793" sldId="337"/>
            <ac:spMk id="39" creationId="{105F5267-0E1F-419D-880C-DD986E005855}"/>
          </ac:spMkLst>
        </pc:spChg>
        <pc:spChg chg="add mod">
          <ac:chgData name="Manish Sharma" userId="b799adb9ba789c8f" providerId="LiveId" clId="{90CB9923-C37D-4045-9063-5E975B845971}" dt="2022-01-17T04:03:01.647" v="32"/>
          <ac:spMkLst>
            <pc:docMk/>
            <pc:sldMk cId="2692811793" sldId="337"/>
            <ac:spMk id="40" creationId="{EEA98FA0-F21D-4C48-B820-DBE4AB560290}"/>
          </ac:spMkLst>
        </pc:spChg>
        <pc:spChg chg="add mod">
          <ac:chgData name="Manish Sharma" userId="b799adb9ba789c8f" providerId="LiveId" clId="{90CB9923-C37D-4045-9063-5E975B845971}" dt="2022-01-17T04:03:27.516" v="34"/>
          <ac:spMkLst>
            <pc:docMk/>
            <pc:sldMk cId="2692811793" sldId="337"/>
            <ac:spMk id="41" creationId="{A73C3259-F6ED-44D2-A840-51C3FDC915BB}"/>
          </ac:spMkLst>
        </pc:spChg>
        <pc:spChg chg="mod">
          <ac:chgData name="Manish Sharma" userId="b799adb9ba789c8f" providerId="LiveId" clId="{90CB9923-C37D-4045-9063-5E975B845971}" dt="2022-01-17T04:03:27.516" v="34"/>
          <ac:spMkLst>
            <pc:docMk/>
            <pc:sldMk cId="2692811793" sldId="337"/>
            <ac:spMk id="43" creationId="{E3CA4C32-544C-4B33-A373-7B6123B99667}"/>
          </ac:spMkLst>
        </pc:spChg>
        <pc:spChg chg="mod">
          <ac:chgData name="Manish Sharma" userId="b799adb9ba789c8f" providerId="LiveId" clId="{90CB9923-C37D-4045-9063-5E975B845971}" dt="2022-01-17T04:03:27.516" v="34"/>
          <ac:spMkLst>
            <pc:docMk/>
            <pc:sldMk cId="2692811793" sldId="337"/>
            <ac:spMk id="44" creationId="{FF44085B-B5EF-455D-9D04-54292A4E5C96}"/>
          </ac:spMkLst>
        </pc:spChg>
        <pc:spChg chg="mod">
          <ac:chgData name="Manish Sharma" userId="b799adb9ba789c8f" providerId="LiveId" clId="{90CB9923-C37D-4045-9063-5E975B845971}" dt="2022-01-17T04:03:27.516" v="34"/>
          <ac:spMkLst>
            <pc:docMk/>
            <pc:sldMk cId="2692811793" sldId="337"/>
            <ac:spMk id="45" creationId="{F0548AA9-9D6A-4996-852C-A0DB32543FCF}"/>
          </ac:spMkLst>
        </pc:spChg>
        <pc:spChg chg="mod">
          <ac:chgData name="Manish Sharma" userId="b799adb9ba789c8f" providerId="LiveId" clId="{90CB9923-C37D-4045-9063-5E975B845971}" dt="2022-01-17T04:03:27.516" v="34"/>
          <ac:spMkLst>
            <pc:docMk/>
            <pc:sldMk cId="2692811793" sldId="337"/>
            <ac:spMk id="47" creationId="{3F3D6C02-EBEB-4B42-B622-1965E323BF4D}"/>
          </ac:spMkLst>
        </pc:spChg>
        <pc:spChg chg="mod">
          <ac:chgData name="Manish Sharma" userId="b799adb9ba789c8f" providerId="LiveId" clId="{90CB9923-C37D-4045-9063-5E975B845971}" dt="2022-01-17T04:03:27.516" v="34"/>
          <ac:spMkLst>
            <pc:docMk/>
            <pc:sldMk cId="2692811793" sldId="337"/>
            <ac:spMk id="48" creationId="{C571855C-DE0B-45F1-994A-B8792AE277CC}"/>
          </ac:spMkLst>
        </pc:spChg>
        <pc:spChg chg="mod">
          <ac:chgData name="Manish Sharma" userId="b799adb9ba789c8f" providerId="LiveId" clId="{90CB9923-C37D-4045-9063-5E975B845971}" dt="2022-01-17T04:03:27.516" v="34"/>
          <ac:spMkLst>
            <pc:docMk/>
            <pc:sldMk cId="2692811793" sldId="337"/>
            <ac:spMk id="49" creationId="{342DF4F9-23B3-4281-AC45-DE20A4DD3341}"/>
          </ac:spMkLst>
        </pc:spChg>
        <pc:spChg chg="mod">
          <ac:chgData name="Manish Sharma" userId="b799adb9ba789c8f" providerId="LiveId" clId="{90CB9923-C37D-4045-9063-5E975B845971}" dt="2022-01-17T04:03:27.516" v="34"/>
          <ac:spMkLst>
            <pc:docMk/>
            <pc:sldMk cId="2692811793" sldId="337"/>
            <ac:spMk id="51" creationId="{6A0E88CB-01A9-44E7-9808-FB78B5ED09DC}"/>
          </ac:spMkLst>
        </pc:spChg>
        <pc:spChg chg="mod">
          <ac:chgData name="Manish Sharma" userId="b799adb9ba789c8f" providerId="LiveId" clId="{90CB9923-C37D-4045-9063-5E975B845971}" dt="2022-01-17T04:03:27.516" v="34"/>
          <ac:spMkLst>
            <pc:docMk/>
            <pc:sldMk cId="2692811793" sldId="337"/>
            <ac:spMk id="52" creationId="{EED86B89-4229-4A6B-B60E-4F87A35B6271}"/>
          </ac:spMkLst>
        </pc:spChg>
        <pc:spChg chg="mod">
          <ac:chgData name="Manish Sharma" userId="b799adb9ba789c8f" providerId="LiveId" clId="{90CB9923-C37D-4045-9063-5E975B845971}" dt="2022-01-17T04:03:27.516" v="34"/>
          <ac:spMkLst>
            <pc:docMk/>
            <pc:sldMk cId="2692811793" sldId="337"/>
            <ac:spMk id="53" creationId="{F22F0F09-5897-4BBD-8B4D-6E5174D7712E}"/>
          </ac:spMkLst>
        </pc:spChg>
        <pc:spChg chg="add mod">
          <ac:chgData name="Manish Sharma" userId="b799adb9ba789c8f" providerId="LiveId" clId="{90CB9923-C37D-4045-9063-5E975B845971}" dt="2022-01-17T04:03:44.248" v="35"/>
          <ac:spMkLst>
            <pc:docMk/>
            <pc:sldMk cId="2692811793" sldId="337"/>
            <ac:spMk id="59" creationId="{F7AC0903-B690-446A-9D7A-3A8F881E0FDE}"/>
          </ac:spMkLst>
        </pc:spChg>
        <pc:spChg chg="add mod">
          <ac:chgData name="Manish Sharma" userId="b799adb9ba789c8f" providerId="LiveId" clId="{90CB9923-C37D-4045-9063-5E975B845971}" dt="2022-01-17T04:03:44.248" v="35"/>
          <ac:spMkLst>
            <pc:docMk/>
            <pc:sldMk cId="2692811793" sldId="337"/>
            <ac:spMk id="60" creationId="{2B34152C-AC5E-4556-B73D-77D89A947EDB}"/>
          </ac:spMkLst>
        </pc:spChg>
        <pc:grpChg chg="add mod">
          <ac:chgData name="Manish Sharma" userId="b799adb9ba789c8f" providerId="LiveId" clId="{90CB9923-C37D-4045-9063-5E975B845971}" dt="2022-01-17T04:03:01.647" v="32"/>
          <ac:grpSpMkLst>
            <pc:docMk/>
            <pc:sldMk cId="2692811793" sldId="337"/>
            <ac:grpSpMk id="5" creationId="{3F01D3FE-1D7C-478D-A424-DB7669CA3AC5}"/>
          </ac:grpSpMkLst>
        </pc:grpChg>
        <pc:grpChg chg="add mod">
          <ac:chgData name="Manish Sharma" userId="b799adb9ba789c8f" providerId="LiveId" clId="{90CB9923-C37D-4045-9063-5E975B845971}" dt="2022-01-17T04:03:01.647" v="32"/>
          <ac:grpSpMkLst>
            <pc:docMk/>
            <pc:sldMk cId="2692811793" sldId="337"/>
            <ac:grpSpMk id="8" creationId="{013A131D-D627-45AB-8FB8-B92E64599F41}"/>
          </ac:grpSpMkLst>
        </pc:grpChg>
        <pc:grpChg chg="add mod">
          <ac:chgData name="Manish Sharma" userId="b799adb9ba789c8f" providerId="LiveId" clId="{90CB9923-C37D-4045-9063-5E975B845971}" dt="2022-01-17T04:03:01.647" v="32"/>
          <ac:grpSpMkLst>
            <pc:docMk/>
            <pc:sldMk cId="2692811793" sldId="337"/>
            <ac:grpSpMk id="11" creationId="{99CD1A97-81DF-486D-91FF-A950AF6C8DFB}"/>
          </ac:grpSpMkLst>
        </pc:grpChg>
        <pc:grpChg chg="add mod">
          <ac:chgData name="Manish Sharma" userId="b799adb9ba789c8f" providerId="LiveId" clId="{90CB9923-C37D-4045-9063-5E975B845971}" dt="2022-01-17T04:03:27.516" v="34"/>
          <ac:grpSpMkLst>
            <pc:docMk/>
            <pc:sldMk cId="2692811793" sldId="337"/>
            <ac:grpSpMk id="42" creationId="{5180350F-BC66-4E26-B965-E2933D5D8F4D}"/>
          </ac:grpSpMkLst>
        </pc:grpChg>
        <pc:grpChg chg="add mod">
          <ac:chgData name="Manish Sharma" userId="b799adb9ba789c8f" providerId="LiveId" clId="{90CB9923-C37D-4045-9063-5E975B845971}" dt="2022-01-17T04:03:27.516" v="34"/>
          <ac:grpSpMkLst>
            <pc:docMk/>
            <pc:sldMk cId="2692811793" sldId="337"/>
            <ac:grpSpMk id="46" creationId="{D3BC0572-6DF3-4224-A333-70BD8850CB12}"/>
          </ac:grpSpMkLst>
        </pc:grpChg>
        <pc:grpChg chg="add mod">
          <ac:chgData name="Manish Sharma" userId="b799adb9ba789c8f" providerId="LiveId" clId="{90CB9923-C37D-4045-9063-5E975B845971}" dt="2022-01-17T04:03:27.516" v="34"/>
          <ac:grpSpMkLst>
            <pc:docMk/>
            <pc:sldMk cId="2692811793" sldId="337"/>
            <ac:grpSpMk id="50" creationId="{4E7C2C1C-091D-41B8-B953-A5BBF1431A84}"/>
          </ac:grpSpMkLst>
        </pc:grpChg>
        <pc:cxnChg chg="add mod">
          <ac:chgData name="Manish Sharma" userId="b799adb9ba789c8f" providerId="LiveId" clId="{90CB9923-C37D-4045-9063-5E975B845971}" dt="2022-01-17T04:03:01.647" v="32"/>
          <ac:cxnSpMkLst>
            <pc:docMk/>
            <pc:sldMk cId="2692811793" sldId="337"/>
            <ac:cxnSpMk id="14" creationId="{27BB7E2C-F5BA-4E52-91D1-9A4B31E3012D}"/>
          </ac:cxnSpMkLst>
        </pc:cxnChg>
        <pc:cxnChg chg="add mod">
          <ac:chgData name="Manish Sharma" userId="b799adb9ba789c8f" providerId="LiveId" clId="{90CB9923-C37D-4045-9063-5E975B845971}" dt="2022-01-17T04:03:01.647" v="32"/>
          <ac:cxnSpMkLst>
            <pc:docMk/>
            <pc:sldMk cId="2692811793" sldId="337"/>
            <ac:cxnSpMk id="18" creationId="{73D4E337-1809-493C-9933-4052B4E292E5}"/>
          </ac:cxnSpMkLst>
        </pc:cxnChg>
        <pc:cxnChg chg="add mod">
          <ac:chgData name="Manish Sharma" userId="b799adb9ba789c8f" providerId="LiveId" clId="{90CB9923-C37D-4045-9063-5E975B845971}" dt="2022-01-17T04:03:01.647" v="32"/>
          <ac:cxnSpMkLst>
            <pc:docMk/>
            <pc:sldMk cId="2692811793" sldId="337"/>
            <ac:cxnSpMk id="22" creationId="{78C855D2-891B-47AE-A242-06082C4292E6}"/>
          </ac:cxnSpMkLst>
        </pc:cxnChg>
        <pc:cxnChg chg="add del mod">
          <ac:chgData name="Manish Sharma" userId="b799adb9ba789c8f" providerId="LiveId" clId="{90CB9923-C37D-4045-9063-5E975B845971}" dt="2022-01-17T04:03:11.596" v="33" actId="478"/>
          <ac:cxnSpMkLst>
            <pc:docMk/>
            <pc:sldMk cId="2692811793" sldId="337"/>
            <ac:cxnSpMk id="31" creationId="{ECEF7A59-3525-407F-BD9A-11015F0E5EFA}"/>
          </ac:cxnSpMkLst>
        </pc:cxnChg>
        <pc:cxnChg chg="add del mod">
          <ac:chgData name="Manish Sharma" userId="b799adb9ba789c8f" providerId="LiveId" clId="{90CB9923-C37D-4045-9063-5E975B845971}" dt="2022-01-17T04:03:11.596" v="33" actId="478"/>
          <ac:cxnSpMkLst>
            <pc:docMk/>
            <pc:sldMk cId="2692811793" sldId="337"/>
            <ac:cxnSpMk id="32" creationId="{D48000E1-6FBC-4CF1-A4C3-4C19B6DA1144}"/>
          </ac:cxnSpMkLst>
        </pc:cxnChg>
        <pc:cxnChg chg="add del mod">
          <ac:chgData name="Manish Sharma" userId="b799adb9ba789c8f" providerId="LiveId" clId="{90CB9923-C37D-4045-9063-5E975B845971}" dt="2022-01-17T04:03:11.596" v="33" actId="478"/>
          <ac:cxnSpMkLst>
            <pc:docMk/>
            <pc:sldMk cId="2692811793" sldId="337"/>
            <ac:cxnSpMk id="33" creationId="{CCF1DF4B-8C09-4494-9E26-39405FCC0BD2}"/>
          </ac:cxnSpMkLst>
        </pc:cxnChg>
        <pc:cxnChg chg="add del mod">
          <ac:chgData name="Manish Sharma" userId="b799adb9ba789c8f" providerId="LiveId" clId="{90CB9923-C37D-4045-9063-5E975B845971}" dt="2022-01-17T04:03:11.596" v="33" actId="478"/>
          <ac:cxnSpMkLst>
            <pc:docMk/>
            <pc:sldMk cId="2692811793" sldId="337"/>
            <ac:cxnSpMk id="36" creationId="{A6215C31-F525-4F42-8BC7-AD006EDAE33B}"/>
          </ac:cxnSpMkLst>
        </pc:cxnChg>
        <pc:cxnChg chg="add mod">
          <ac:chgData name="Manish Sharma" userId="b799adb9ba789c8f" providerId="LiveId" clId="{90CB9923-C37D-4045-9063-5E975B845971}" dt="2022-01-17T04:03:27.516" v="34"/>
          <ac:cxnSpMkLst>
            <pc:docMk/>
            <pc:sldMk cId="2692811793" sldId="337"/>
            <ac:cxnSpMk id="54" creationId="{EDF7FE0D-9577-48DA-8AD7-C16C507DAB03}"/>
          </ac:cxnSpMkLst>
        </pc:cxnChg>
        <pc:cxnChg chg="add mod">
          <ac:chgData name="Manish Sharma" userId="b799adb9ba789c8f" providerId="LiveId" clId="{90CB9923-C37D-4045-9063-5E975B845971}" dt="2022-01-17T04:03:27.516" v="34"/>
          <ac:cxnSpMkLst>
            <pc:docMk/>
            <pc:sldMk cId="2692811793" sldId="337"/>
            <ac:cxnSpMk id="55" creationId="{67648BC0-FE6A-49BE-8164-91EC6081A3FB}"/>
          </ac:cxnSpMkLst>
        </pc:cxnChg>
        <pc:cxnChg chg="add mod">
          <ac:chgData name="Manish Sharma" userId="b799adb9ba789c8f" providerId="LiveId" clId="{90CB9923-C37D-4045-9063-5E975B845971}" dt="2022-01-17T04:03:27.516" v="34"/>
          <ac:cxnSpMkLst>
            <pc:docMk/>
            <pc:sldMk cId="2692811793" sldId="337"/>
            <ac:cxnSpMk id="56" creationId="{58960380-5B17-4BA0-8085-FD21497757B0}"/>
          </ac:cxnSpMkLst>
        </pc:cxnChg>
        <pc:cxnChg chg="add mod">
          <ac:chgData name="Manish Sharma" userId="b799adb9ba789c8f" providerId="LiveId" clId="{90CB9923-C37D-4045-9063-5E975B845971}" dt="2022-01-17T04:03:44.248" v="35"/>
          <ac:cxnSpMkLst>
            <pc:docMk/>
            <pc:sldMk cId="2692811793" sldId="337"/>
            <ac:cxnSpMk id="57" creationId="{932D9BC8-7712-4056-97DA-83FDEAA3FA56}"/>
          </ac:cxnSpMkLst>
        </pc:cxnChg>
        <pc:cxnChg chg="add mod">
          <ac:chgData name="Manish Sharma" userId="b799adb9ba789c8f" providerId="LiveId" clId="{90CB9923-C37D-4045-9063-5E975B845971}" dt="2022-01-17T04:03:44.248" v="35"/>
          <ac:cxnSpMkLst>
            <pc:docMk/>
            <pc:sldMk cId="2692811793" sldId="337"/>
            <ac:cxnSpMk id="58" creationId="{14E82771-7C04-4CDB-BC23-1FB97DCBC016}"/>
          </ac:cxnSpMkLst>
        </pc:cxnChg>
      </pc:sldChg>
      <pc:sldChg chg="del">
        <pc:chgData name="Manish Sharma" userId="b799adb9ba789c8f" providerId="LiveId" clId="{90CB9923-C37D-4045-9063-5E975B845971}" dt="2022-01-17T03:23:30.348" v="7" actId="47"/>
        <pc:sldMkLst>
          <pc:docMk/>
          <pc:sldMk cId="4089342765" sldId="337"/>
        </pc:sldMkLst>
      </pc:sldChg>
      <pc:sldChg chg="del">
        <pc:chgData name="Manish Sharma" userId="b799adb9ba789c8f" providerId="LiveId" clId="{90CB9923-C37D-4045-9063-5E975B845971}" dt="2022-01-17T03:23:30.348" v="7" actId="47"/>
        <pc:sldMkLst>
          <pc:docMk/>
          <pc:sldMk cId="326244009" sldId="338"/>
        </pc:sldMkLst>
      </pc:sldChg>
      <pc:sldChg chg="addSp delSp modSp new mod">
        <pc:chgData name="Manish Sharma" userId="b799adb9ba789c8f" providerId="LiveId" clId="{90CB9923-C37D-4045-9063-5E975B845971}" dt="2022-01-17T04:18:59.874" v="46"/>
        <pc:sldMkLst>
          <pc:docMk/>
          <pc:sldMk cId="490180290" sldId="338"/>
        </pc:sldMkLst>
        <pc:spChg chg="mod">
          <ac:chgData name="Manish Sharma" userId="b799adb9ba789c8f" providerId="LiveId" clId="{90CB9923-C37D-4045-9063-5E975B845971}" dt="2022-01-17T04:18:08.067" v="37"/>
          <ac:spMkLst>
            <pc:docMk/>
            <pc:sldMk cId="490180290" sldId="338"/>
            <ac:spMk id="2" creationId="{BEC34CAF-18F7-4F0E-8A32-A018D7CA1BD8}"/>
          </ac:spMkLst>
        </pc:spChg>
        <pc:spChg chg="del mod">
          <ac:chgData name="Manish Sharma" userId="b799adb9ba789c8f" providerId="LiveId" clId="{90CB9923-C37D-4045-9063-5E975B845971}" dt="2022-01-17T04:18:19.166" v="43" actId="22"/>
          <ac:spMkLst>
            <pc:docMk/>
            <pc:sldMk cId="490180290" sldId="338"/>
            <ac:spMk id="3" creationId="{450130BB-7762-4037-9D20-A0AB61B2306D}"/>
          </ac:spMkLst>
        </pc:spChg>
        <pc:spChg chg="add del mod">
          <ac:chgData name="Manish Sharma" userId="b799adb9ba789c8f" providerId="LiveId" clId="{90CB9923-C37D-4045-9063-5E975B845971}" dt="2022-01-17T04:18:59.107" v="45" actId="478"/>
          <ac:spMkLst>
            <pc:docMk/>
            <pc:sldMk cId="490180290" sldId="338"/>
            <ac:spMk id="7" creationId="{52744F28-82B2-4191-8412-8BB73191BA72}"/>
          </ac:spMkLst>
        </pc:spChg>
        <pc:graphicFrameChg chg="add mod">
          <ac:chgData name="Manish Sharma" userId="b799adb9ba789c8f" providerId="LiveId" clId="{90CB9923-C37D-4045-9063-5E975B845971}" dt="2022-01-17T04:18:59.874" v="46"/>
          <ac:graphicFrameMkLst>
            <pc:docMk/>
            <pc:sldMk cId="490180290" sldId="338"/>
            <ac:graphicFrameMk id="8" creationId="{BF228717-915D-45AB-947E-B007140542B7}"/>
          </ac:graphicFrameMkLst>
        </pc:graphicFrameChg>
        <pc:picChg chg="add del mod ord">
          <ac:chgData name="Manish Sharma" userId="b799adb9ba789c8f" providerId="LiveId" clId="{90CB9923-C37D-4045-9063-5E975B845971}" dt="2022-01-17T04:18:55.913" v="44" actId="478"/>
          <ac:picMkLst>
            <pc:docMk/>
            <pc:sldMk cId="490180290" sldId="338"/>
            <ac:picMk id="5" creationId="{A4E95377-A6A4-4BDB-8C0A-F13824DBA6C5}"/>
          </ac:picMkLst>
        </pc:picChg>
      </pc:sldChg>
      <pc:sldChg chg="del">
        <pc:chgData name="Manish Sharma" userId="b799adb9ba789c8f" providerId="LiveId" clId="{90CB9923-C37D-4045-9063-5E975B845971}" dt="2022-01-17T03:23:30.348" v="7" actId="47"/>
        <pc:sldMkLst>
          <pc:docMk/>
          <pc:sldMk cId="914836995" sldId="339"/>
        </pc:sldMkLst>
      </pc:sldChg>
      <pc:sldChg chg="modSp new mod">
        <pc:chgData name="Manish Sharma" userId="b799adb9ba789c8f" providerId="LiveId" clId="{90CB9923-C37D-4045-9063-5E975B845971}" dt="2022-01-17T04:26:32.698" v="107" actId="20577"/>
        <pc:sldMkLst>
          <pc:docMk/>
          <pc:sldMk cId="2461708154" sldId="339"/>
        </pc:sldMkLst>
        <pc:spChg chg="mod">
          <ac:chgData name="Manish Sharma" userId="b799adb9ba789c8f" providerId="LiveId" clId="{90CB9923-C37D-4045-9063-5E975B845971}" dt="2022-01-17T04:20:12.221" v="59" actId="20577"/>
          <ac:spMkLst>
            <pc:docMk/>
            <pc:sldMk cId="2461708154" sldId="339"/>
            <ac:spMk id="2" creationId="{5B3A9262-00BC-48C6-A0ED-335AC4E4DCB8}"/>
          </ac:spMkLst>
        </pc:spChg>
        <pc:spChg chg="mod">
          <ac:chgData name="Manish Sharma" userId="b799adb9ba789c8f" providerId="LiveId" clId="{90CB9923-C37D-4045-9063-5E975B845971}" dt="2022-01-17T04:26:32.698" v="107" actId="20577"/>
          <ac:spMkLst>
            <pc:docMk/>
            <pc:sldMk cId="2461708154" sldId="339"/>
            <ac:spMk id="3" creationId="{07D17BE3-F2C8-4873-ACD6-0BD591109F79}"/>
          </ac:spMkLst>
        </pc:spChg>
      </pc:sldChg>
      <pc:sldChg chg="modSp new mod">
        <pc:chgData name="Manish Sharma" userId="b799adb9ba789c8f" providerId="LiveId" clId="{90CB9923-C37D-4045-9063-5E975B845971}" dt="2022-01-19T10:06:51.645" v="1594" actId="6549"/>
        <pc:sldMkLst>
          <pc:docMk/>
          <pc:sldMk cId="1345247763" sldId="340"/>
        </pc:sldMkLst>
        <pc:spChg chg="mod">
          <ac:chgData name="Manish Sharma" userId="b799adb9ba789c8f" providerId="LiveId" clId="{90CB9923-C37D-4045-9063-5E975B845971}" dt="2022-01-17T04:35:24.151" v="113" actId="20577"/>
          <ac:spMkLst>
            <pc:docMk/>
            <pc:sldMk cId="1345247763" sldId="340"/>
            <ac:spMk id="2" creationId="{14816C41-18FC-4D2D-995D-64CA4D1FFE2A}"/>
          </ac:spMkLst>
        </pc:spChg>
        <pc:spChg chg="mod">
          <ac:chgData name="Manish Sharma" userId="b799adb9ba789c8f" providerId="LiveId" clId="{90CB9923-C37D-4045-9063-5E975B845971}" dt="2022-01-19T10:06:51.645" v="1594" actId="6549"/>
          <ac:spMkLst>
            <pc:docMk/>
            <pc:sldMk cId="1345247763" sldId="340"/>
            <ac:spMk id="3" creationId="{7DF54A21-F7E9-432A-B433-478BE9C69C5E}"/>
          </ac:spMkLst>
        </pc:spChg>
      </pc:sldChg>
      <pc:sldChg chg="addSp delSp modSp new mod">
        <pc:chgData name="Manish Sharma" userId="b799adb9ba789c8f" providerId="LiveId" clId="{90CB9923-C37D-4045-9063-5E975B845971}" dt="2022-01-17T04:57:21.469" v="132"/>
        <pc:sldMkLst>
          <pc:docMk/>
          <pc:sldMk cId="3140415854" sldId="341"/>
        </pc:sldMkLst>
        <pc:spChg chg="del">
          <ac:chgData name="Manish Sharma" userId="b799adb9ba789c8f" providerId="LiveId" clId="{90CB9923-C37D-4045-9063-5E975B845971}" dt="2022-01-17T04:56:30.751" v="127" actId="478"/>
          <ac:spMkLst>
            <pc:docMk/>
            <pc:sldMk cId="3140415854" sldId="341"/>
            <ac:spMk id="2" creationId="{878F2EC4-E3A7-4223-BF7F-A8A5BBC177D3}"/>
          </ac:spMkLst>
        </pc:spChg>
        <pc:spChg chg="del">
          <ac:chgData name="Manish Sharma" userId="b799adb9ba789c8f" providerId="LiveId" clId="{90CB9923-C37D-4045-9063-5E975B845971}" dt="2022-01-17T04:56:30.751" v="127" actId="478"/>
          <ac:spMkLst>
            <pc:docMk/>
            <pc:sldMk cId="3140415854" sldId="341"/>
            <ac:spMk id="3" creationId="{B5A59C99-703C-4CC2-B977-11D9BBFDC937}"/>
          </ac:spMkLst>
        </pc:spChg>
        <pc:spChg chg="add mod">
          <ac:chgData name="Manish Sharma" userId="b799adb9ba789c8f" providerId="LiveId" clId="{90CB9923-C37D-4045-9063-5E975B845971}" dt="2022-01-17T04:56:38.387" v="128"/>
          <ac:spMkLst>
            <pc:docMk/>
            <pc:sldMk cId="3140415854" sldId="341"/>
            <ac:spMk id="4" creationId="{C6059A33-2D62-40BC-81B4-A2057B807BCC}"/>
          </ac:spMkLst>
        </pc:spChg>
        <pc:spChg chg="add mod">
          <ac:chgData name="Manish Sharma" userId="b799adb9ba789c8f" providerId="LiveId" clId="{90CB9923-C37D-4045-9063-5E975B845971}" dt="2022-01-17T04:56:38.387" v="128"/>
          <ac:spMkLst>
            <pc:docMk/>
            <pc:sldMk cId="3140415854" sldId="341"/>
            <ac:spMk id="5" creationId="{BF756E85-E1B8-437E-9B4C-86EB5F86CE05}"/>
          </ac:spMkLst>
        </pc:spChg>
        <pc:spChg chg="add mod">
          <ac:chgData name="Manish Sharma" userId="b799adb9ba789c8f" providerId="LiveId" clId="{90CB9923-C37D-4045-9063-5E975B845971}" dt="2022-01-17T04:56:48.513" v="129"/>
          <ac:spMkLst>
            <pc:docMk/>
            <pc:sldMk cId="3140415854" sldId="341"/>
            <ac:spMk id="6" creationId="{73EF9AF9-AF91-44EB-8C2A-5C1DBBB97B65}"/>
          </ac:spMkLst>
        </pc:spChg>
        <pc:spChg chg="add mod">
          <ac:chgData name="Manish Sharma" userId="b799adb9ba789c8f" providerId="LiveId" clId="{90CB9923-C37D-4045-9063-5E975B845971}" dt="2022-01-17T04:57:03.580" v="130"/>
          <ac:spMkLst>
            <pc:docMk/>
            <pc:sldMk cId="3140415854" sldId="341"/>
            <ac:spMk id="7" creationId="{FCCAE5DE-7F22-45C7-81BE-64415C13D926}"/>
          </ac:spMkLst>
        </pc:spChg>
        <pc:spChg chg="add mod">
          <ac:chgData name="Manish Sharma" userId="b799adb9ba789c8f" providerId="LiveId" clId="{90CB9923-C37D-4045-9063-5E975B845971}" dt="2022-01-17T04:57:17.372" v="131"/>
          <ac:spMkLst>
            <pc:docMk/>
            <pc:sldMk cId="3140415854" sldId="341"/>
            <ac:spMk id="8" creationId="{89EE83E7-C032-44B6-8974-CF38F5B7FEAE}"/>
          </ac:spMkLst>
        </pc:spChg>
        <pc:spChg chg="add mod">
          <ac:chgData name="Manish Sharma" userId="b799adb9ba789c8f" providerId="LiveId" clId="{90CB9923-C37D-4045-9063-5E975B845971}" dt="2022-01-17T04:57:17.372" v="131"/>
          <ac:spMkLst>
            <pc:docMk/>
            <pc:sldMk cId="3140415854" sldId="341"/>
            <ac:spMk id="9" creationId="{7D92F512-C549-49C8-91EA-62D15149AD1E}"/>
          </ac:spMkLst>
        </pc:spChg>
        <pc:spChg chg="add mod">
          <ac:chgData name="Manish Sharma" userId="b799adb9ba789c8f" providerId="LiveId" clId="{90CB9923-C37D-4045-9063-5E975B845971}" dt="2022-01-17T04:57:21.469" v="132"/>
          <ac:spMkLst>
            <pc:docMk/>
            <pc:sldMk cId="3140415854" sldId="341"/>
            <ac:spMk id="10" creationId="{F06245CA-5179-42AE-AE3F-18995633A18F}"/>
          </ac:spMkLst>
        </pc:spChg>
      </pc:sldChg>
      <pc:sldChg chg="addSp delSp modSp new mod">
        <pc:chgData name="Manish Sharma" userId="b799adb9ba789c8f" providerId="LiveId" clId="{90CB9923-C37D-4045-9063-5E975B845971}" dt="2022-01-17T05:01:31.409" v="245" actId="1076"/>
        <pc:sldMkLst>
          <pc:docMk/>
          <pc:sldMk cId="666111626" sldId="342"/>
        </pc:sldMkLst>
        <pc:spChg chg="del">
          <ac:chgData name="Manish Sharma" userId="b799adb9ba789c8f" providerId="LiveId" clId="{90CB9923-C37D-4045-9063-5E975B845971}" dt="2022-01-17T04:58:08.182" v="134" actId="478"/>
          <ac:spMkLst>
            <pc:docMk/>
            <pc:sldMk cId="666111626" sldId="342"/>
            <ac:spMk id="2" creationId="{F73DEC18-3D8A-49B5-A165-6EB00B66867B}"/>
          </ac:spMkLst>
        </pc:spChg>
        <pc:spChg chg="del">
          <ac:chgData name="Manish Sharma" userId="b799adb9ba789c8f" providerId="LiveId" clId="{90CB9923-C37D-4045-9063-5E975B845971}" dt="2022-01-17T04:58:08.182" v="134" actId="478"/>
          <ac:spMkLst>
            <pc:docMk/>
            <pc:sldMk cId="666111626" sldId="342"/>
            <ac:spMk id="3" creationId="{78DC9565-8F55-4DF2-B7B0-A464259494F7}"/>
          </ac:spMkLst>
        </pc:spChg>
        <pc:spChg chg="add mod">
          <ac:chgData name="Manish Sharma" userId="b799adb9ba789c8f" providerId="LiveId" clId="{90CB9923-C37D-4045-9063-5E975B845971}" dt="2022-01-17T05:01:31.409" v="245" actId="1076"/>
          <ac:spMkLst>
            <pc:docMk/>
            <pc:sldMk cId="666111626" sldId="342"/>
            <ac:spMk id="4" creationId="{7561611A-51C0-4BC7-ACA3-990AACC68CEC}"/>
          </ac:spMkLst>
        </pc:spChg>
        <pc:spChg chg="add mod">
          <ac:chgData name="Manish Sharma" userId="b799adb9ba789c8f" providerId="LiveId" clId="{90CB9923-C37D-4045-9063-5E975B845971}" dt="2022-01-17T05:01:31.409" v="245" actId="1076"/>
          <ac:spMkLst>
            <pc:docMk/>
            <pc:sldMk cId="666111626" sldId="342"/>
            <ac:spMk id="5" creationId="{80279EAA-F677-47FD-92AE-D4924D5ADBF5}"/>
          </ac:spMkLst>
        </pc:spChg>
        <pc:spChg chg="add mod ord">
          <ac:chgData name="Manish Sharma" userId="b799adb9ba789c8f" providerId="LiveId" clId="{90CB9923-C37D-4045-9063-5E975B845971}" dt="2022-01-17T05:01:31.409" v="245" actId="1076"/>
          <ac:spMkLst>
            <pc:docMk/>
            <pc:sldMk cId="666111626" sldId="342"/>
            <ac:spMk id="6" creationId="{AFF4571F-6EEB-460C-8B9D-700F49BD7360}"/>
          </ac:spMkLst>
        </pc:spChg>
        <pc:spChg chg="add mod">
          <ac:chgData name="Manish Sharma" userId="b799adb9ba789c8f" providerId="LiveId" clId="{90CB9923-C37D-4045-9063-5E975B845971}" dt="2022-01-17T05:01:31.409" v="245" actId="1076"/>
          <ac:spMkLst>
            <pc:docMk/>
            <pc:sldMk cId="666111626" sldId="342"/>
            <ac:spMk id="10" creationId="{877202F2-ABF4-408A-AF16-3D7E271AA85C}"/>
          </ac:spMkLst>
        </pc:spChg>
        <pc:cxnChg chg="add mod">
          <ac:chgData name="Manish Sharma" userId="b799adb9ba789c8f" providerId="LiveId" clId="{90CB9923-C37D-4045-9063-5E975B845971}" dt="2022-01-17T05:01:31.409" v="245" actId="1076"/>
          <ac:cxnSpMkLst>
            <pc:docMk/>
            <pc:sldMk cId="666111626" sldId="342"/>
            <ac:cxnSpMk id="8" creationId="{92375890-C023-4BFA-82EC-1549887F0C77}"/>
          </ac:cxnSpMkLst>
        </pc:cxnChg>
      </pc:sldChg>
      <pc:sldChg chg="modSp new mod">
        <pc:chgData name="Manish Sharma" userId="b799adb9ba789c8f" providerId="LiveId" clId="{90CB9923-C37D-4045-9063-5E975B845971}" dt="2022-01-17T06:51:05.935" v="469" actId="20577"/>
        <pc:sldMkLst>
          <pc:docMk/>
          <pc:sldMk cId="3957436667" sldId="343"/>
        </pc:sldMkLst>
        <pc:spChg chg="mod">
          <ac:chgData name="Manish Sharma" userId="b799adb9ba789c8f" providerId="LiveId" clId="{90CB9923-C37D-4045-9063-5E975B845971}" dt="2022-01-17T06:51:05.935" v="469" actId="20577"/>
          <ac:spMkLst>
            <pc:docMk/>
            <pc:sldMk cId="3957436667" sldId="343"/>
            <ac:spMk id="2" creationId="{F6742343-6B62-42A7-B01D-24BF50127BA0}"/>
          </ac:spMkLst>
        </pc:spChg>
        <pc:spChg chg="mod">
          <ac:chgData name="Manish Sharma" userId="b799adb9ba789c8f" providerId="LiveId" clId="{90CB9923-C37D-4045-9063-5E975B845971}" dt="2022-01-17T06:50:53.309" v="459" actId="20577"/>
          <ac:spMkLst>
            <pc:docMk/>
            <pc:sldMk cId="3957436667" sldId="343"/>
            <ac:spMk id="3" creationId="{B24B5FBB-4F13-431F-B59E-42B4C496B581}"/>
          </ac:spMkLst>
        </pc:spChg>
      </pc:sldChg>
      <pc:sldChg chg="addSp delSp modSp new mod">
        <pc:chgData name="Manish Sharma" userId="b799adb9ba789c8f" providerId="LiveId" clId="{90CB9923-C37D-4045-9063-5E975B845971}" dt="2022-01-18T05:41:24.842" v="1258" actId="108"/>
        <pc:sldMkLst>
          <pc:docMk/>
          <pc:sldMk cId="3637091964" sldId="344"/>
        </pc:sldMkLst>
        <pc:spChg chg="del">
          <ac:chgData name="Manish Sharma" userId="b799adb9ba789c8f" providerId="LiveId" clId="{90CB9923-C37D-4045-9063-5E975B845971}" dt="2022-01-17T06:59:23.903" v="471" actId="478"/>
          <ac:spMkLst>
            <pc:docMk/>
            <pc:sldMk cId="3637091964" sldId="344"/>
            <ac:spMk id="2" creationId="{86243B2F-5BF6-417B-AD3C-87646DC5CD90}"/>
          </ac:spMkLst>
        </pc:spChg>
        <pc:spChg chg="del">
          <ac:chgData name="Manish Sharma" userId="b799adb9ba789c8f" providerId="LiveId" clId="{90CB9923-C37D-4045-9063-5E975B845971}" dt="2022-01-17T06:59:23.903" v="471" actId="478"/>
          <ac:spMkLst>
            <pc:docMk/>
            <pc:sldMk cId="3637091964" sldId="344"/>
            <ac:spMk id="3" creationId="{3C725B66-3314-42CB-8B00-8E96B8647AF3}"/>
          </ac:spMkLst>
        </pc:spChg>
        <pc:spChg chg="add mod">
          <ac:chgData name="Manish Sharma" userId="b799adb9ba789c8f" providerId="LiveId" clId="{90CB9923-C37D-4045-9063-5E975B845971}" dt="2022-01-17T06:59:24.683" v="472"/>
          <ac:spMkLst>
            <pc:docMk/>
            <pc:sldMk cId="3637091964" sldId="344"/>
            <ac:spMk id="4" creationId="{FB3E9C62-08A6-46FC-B881-5B92BC5A5EAD}"/>
          </ac:spMkLst>
        </pc:spChg>
        <pc:spChg chg="add mod">
          <ac:chgData name="Manish Sharma" userId="b799adb9ba789c8f" providerId="LiveId" clId="{90CB9923-C37D-4045-9063-5E975B845971}" dt="2022-01-17T06:59:24.683" v="472"/>
          <ac:spMkLst>
            <pc:docMk/>
            <pc:sldMk cId="3637091964" sldId="344"/>
            <ac:spMk id="5" creationId="{23F7F30F-1598-4227-965B-E632E1B14454}"/>
          </ac:spMkLst>
        </pc:spChg>
        <pc:spChg chg="add mod">
          <ac:chgData name="Manish Sharma" userId="b799adb9ba789c8f" providerId="LiveId" clId="{90CB9923-C37D-4045-9063-5E975B845971}" dt="2022-01-17T06:59:50.137" v="474"/>
          <ac:spMkLst>
            <pc:docMk/>
            <pc:sldMk cId="3637091964" sldId="344"/>
            <ac:spMk id="7" creationId="{7562B7A0-0E22-4818-A6BD-9CBEC78F3A41}"/>
          </ac:spMkLst>
        </pc:spChg>
        <pc:spChg chg="add mod">
          <ac:chgData name="Manish Sharma" userId="b799adb9ba789c8f" providerId="LiveId" clId="{90CB9923-C37D-4045-9063-5E975B845971}" dt="2022-01-17T06:59:50.137" v="474"/>
          <ac:spMkLst>
            <pc:docMk/>
            <pc:sldMk cId="3637091964" sldId="344"/>
            <ac:spMk id="9" creationId="{7A29DA8E-9160-439D-9727-C937BE5EFF9B}"/>
          </ac:spMkLst>
        </pc:spChg>
        <pc:spChg chg="add mod">
          <ac:chgData name="Manish Sharma" userId="b799adb9ba789c8f" providerId="LiveId" clId="{90CB9923-C37D-4045-9063-5E975B845971}" dt="2022-01-17T06:59:50.137" v="474"/>
          <ac:spMkLst>
            <pc:docMk/>
            <pc:sldMk cId="3637091964" sldId="344"/>
            <ac:spMk id="10" creationId="{4FF3EE3F-51FE-45E3-872C-B478654167AA}"/>
          </ac:spMkLst>
        </pc:spChg>
        <pc:spChg chg="add mod">
          <ac:chgData name="Manish Sharma" userId="b799adb9ba789c8f" providerId="LiveId" clId="{90CB9923-C37D-4045-9063-5E975B845971}" dt="2022-01-17T06:59:50.137" v="474"/>
          <ac:spMkLst>
            <pc:docMk/>
            <pc:sldMk cId="3637091964" sldId="344"/>
            <ac:spMk id="11" creationId="{69EF31E2-4C00-409C-AFDC-CAA867880C57}"/>
          </ac:spMkLst>
        </pc:spChg>
        <pc:spChg chg="add mod">
          <ac:chgData name="Manish Sharma" userId="b799adb9ba789c8f" providerId="LiveId" clId="{90CB9923-C37D-4045-9063-5E975B845971}" dt="2022-01-18T05:41:24.842" v="1258" actId="108"/>
          <ac:spMkLst>
            <pc:docMk/>
            <pc:sldMk cId="3637091964" sldId="344"/>
            <ac:spMk id="13" creationId="{B321310B-8B37-4759-B17B-E2D5D5A1ED55}"/>
          </ac:spMkLst>
        </pc:spChg>
        <pc:spChg chg="add mod">
          <ac:chgData name="Manish Sharma" userId="b799adb9ba789c8f" providerId="LiveId" clId="{90CB9923-C37D-4045-9063-5E975B845971}" dt="2022-01-17T07:00:41.328" v="476"/>
          <ac:spMkLst>
            <pc:docMk/>
            <pc:sldMk cId="3637091964" sldId="344"/>
            <ac:spMk id="15" creationId="{DD6BDB72-517B-477E-B891-C4992C7C27DA}"/>
          </ac:spMkLst>
        </pc:spChg>
        <pc:spChg chg="add mod">
          <ac:chgData name="Manish Sharma" userId="b799adb9ba789c8f" providerId="LiveId" clId="{90CB9923-C37D-4045-9063-5E975B845971}" dt="2022-01-17T07:06:09.480" v="477"/>
          <ac:spMkLst>
            <pc:docMk/>
            <pc:sldMk cId="3637091964" sldId="344"/>
            <ac:spMk id="17" creationId="{096B2BBE-63B4-40C4-86EB-91ED84930224}"/>
          </ac:spMkLst>
        </pc:spChg>
        <pc:spChg chg="add mod">
          <ac:chgData name="Manish Sharma" userId="b799adb9ba789c8f" providerId="LiveId" clId="{90CB9923-C37D-4045-9063-5E975B845971}" dt="2022-01-17T07:06:09.480" v="477"/>
          <ac:spMkLst>
            <pc:docMk/>
            <pc:sldMk cId="3637091964" sldId="344"/>
            <ac:spMk id="18" creationId="{6EED16BD-AFEF-4DF5-BA77-6563476D04D7}"/>
          </ac:spMkLst>
        </pc:spChg>
        <pc:spChg chg="add mod">
          <ac:chgData name="Manish Sharma" userId="b799adb9ba789c8f" providerId="LiveId" clId="{90CB9923-C37D-4045-9063-5E975B845971}" dt="2022-01-17T07:06:28.401" v="478"/>
          <ac:spMkLst>
            <pc:docMk/>
            <pc:sldMk cId="3637091964" sldId="344"/>
            <ac:spMk id="19" creationId="{4FF2A0F2-D577-49D5-8D98-00D017E12BEE}"/>
          </ac:spMkLst>
        </pc:spChg>
        <pc:spChg chg="add mod">
          <ac:chgData name="Manish Sharma" userId="b799adb9ba789c8f" providerId="LiveId" clId="{90CB9923-C37D-4045-9063-5E975B845971}" dt="2022-01-17T07:06:28.401" v="478"/>
          <ac:spMkLst>
            <pc:docMk/>
            <pc:sldMk cId="3637091964" sldId="344"/>
            <ac:spMk id="21" creationId="{F4FED537-AFB7-4D02-9C3C-D7D40E608A6C}"/>
          </ac:spMkLst>
        </pc:spChg>
        <pc:spChg chg="add mod">
          <ac:chgData name="Manish Sharma" userId="b799adb9ba789c8f" providerId="LiveId" clId="{90CB9923-C37D-4045-9063-5E975B845971}" dt="2022-01-17T07:06:43.898" v="479"/>
          <ac:spMkLst>
            <pc:docMk/>
            <pc:sldMk cId="3637091964" sldId="344"/>
            <ac:spMk id="23" creationId="{78006222-C769-4DC3-B898-AA876663A845}"/>
          </ac:spMkLst>
        </pc:spChg>
        <pc:spChg chg="add mod">
          <ac:chgData name="Manish Sharma" userId="b799adb9ba789c8f" providerId="LiveId" clId="{90CB9923-C37D-4045-9063-5E975B845971}" dt="2022-01-17T07:06:56.267" v="480"/>
          <ac:spMkLst>
            <pc:docMk/>
            <pc:sldMk cId="3637091964" sldId="344"/>
            <ac:spMk id="24" creationId="{34CB4ED7-F97A-4EA4-9C59-FB9AF2C53318}"/>
          </ac:spMkLst>
        </pc:spChg>
        <pc:spChg chg="add mod">
          <ac:chgData name="Manish Sharma" userId="b799adb9ba789c8f" providerId="LiveId" clId="{90CB9923-C37D-4045-9063-5E975B845971}" dt="2022-01-17T07:06:56.267" v="480"/>
          <ac:spMkLst>
            <pc:docMk/>
            <pc:sldMk cId="3637091964" sldId="344"/>
            <ac:spMk id="26" creationId="{A5D71BE7-D24E-47F1-A873-4105E8089370}"/>
          </ac:spMkLst>
        </pc:spChg>
        <pc:spChg chg="add mod">
          <ac:chgData name="Manish Sharma" userId="b799adb9ba789c8f" providerId="LiveId" clId="{90CB9923-C37D-4045-9063-5E975B845971}" dt="2022-01-17T07:08:46.467" v="481"/>
          <ac:spMkLst>
            <pc:docMk/>
            <pc:sldMk cId="3637091964" sldId="344"/>
            <ac:spMk id="27" creationId="{ABF24D80-63EE-4252-A4B8-619021367179}"/>
          </ac:spMkLst>
        </pc:spChg>
        <pc:spChg chg="add mod">
          <ac:chgData name="Manish Sharma" userId="b799adb9ba789c8f" providerId="LiveId" clId="{90CB9923-C37D-4045-9063-5E975B845971}" dt="2022-01-17T07:08:46.467" v="481"/>
          <ac:spMkLst>
            <pc:docMk/>
            <pc:sldMk cId="3637091964" sldId="344"/>
            <ac:spMk id="29" creationId="{6AC6EDCB-E2DD-4F05-B7EA-3E94E6A249BD}"/>
          </ac:spMkLst>
        </pc:spChg>
        <pc:spChg chg="add mod">
          <ac:chgData name="Manish Sharma" userId="b799adb9ba789c8f" providerId="LiveId" clId="{90CB9923-C37D-4045-9063-5E975B845971}" dt="2022-01-17T07:08:53.995" v="482"/>
          <ac:spMkLst>
            <pc:docMk/>
            <pc:sldMk cId="3637091964" sldId="344"/>
            <ac:spMk id="31" creationId="{5EC00B1E-E39E-40D7-94AC-9C2DF822B784}"/>
          </ac:spMkLst>
        </pc:spChg>
        <pc:spChg chg="add mod">
          <ac:chgData name="Manish Sharma" userId="b799adb9ba789c8f" providerId="LiveId" clId="{90CB9923-C37D-4045-9063-5E975B845971}" dt="2022-01-17T07:10:12.284" v="483"/>
          <ac:spMkLst>
            <pc:docMk/>
            <pc:sldMk cId="3637091964" sldId="344"/>
            <ac:spMk id="32" creationId="{CD1593B4-7BFC-437C-8C9B-2725D3CA3E2D}"/>
          </ac:spMkLst>
        </pc:spChg>
        <pc:spChg chg="add mod">
          <ac:chgData name="Manish Sharma" userId="b799adb9ba789c8f" providerId="LiveId" clId="{90CB9923-C37D-4045-9063-5E975B845971}" dt="2022-01-17T07:10:12.284" v="483"/>
          <ac:spMkLst>
            <pc:docMk/>
            <pc:sldMk cId="3637091964" sldId="344"/>
            <ac:spMk id="34" creationId="{03DA4BB0-D86A-4530-93EF-2BDDF09C6346}"/>
          </ac:spMkLst>
        </pc:spChg>
        <pc:spChg chg="add mod">
          <ac:chgData name="Manish Sharma" userId="b799adb9ba789c8f" providerId="LiveId" clId="{90CB9923-C37D-4045-9063-5E975B845971}" dt="2022-01-17T07:10:24.545" v="484"/>
          <ac:spMkLst>
            <pc:docMk/>
            <pc:sldMk cId="3637091964" sldId="344"/>
            <ac:spMk id="36" creationId="{42FD1550-193C-4A9C-B883-6062A625F8CC}"/>
          </ac:spMkLst>
        </pc:spChg>
        <pc:spChg chg="add mod">
          <ac:chgData name="Manish Sharma" userId="b799adb9ba789c8f" providerId="LiveId" clId="{90CB9923-C37D-4045-9063-5E975B845971}" dt="2022-01-17T07:11:35.590" v="485"/>
          <ac:spMkLst>
            <pc:docMk/>
            <pc:sldMk cId="3637091964" sldId="344"/>
            <ac:spMk id="37" creationId="{8524FA87-51A7-4594-8CAA-DFD5138ABE75}"/>
          </ac:spMkLst>
        </pc:spChg>
        <pc:spChg chg="add mod">
          <ac:chgData name="Manish Sharma" userId="b799adb9ba789c8f" providerId="LiveId" clId="{90CB9923-C37D-4045-9063-5E975B845971}" dt="2022-01-17T07:11:35.590" v="485"/>
          <ac:spMkLst>
            <pc:docMk/>
            <pc:sldMk cId="3637091964" sldId="344"/>
            <ac:spMk id="39" creationId="{434B65D2-5CCE-4186-A866-32288BBF1EF6}"/>
          </ac:spMkLst>
        </pc:spChg>
        <pc:spChg chg="add mod">
          <ac:chgData name="Manish Sharma" userId="b799adb9ba789c8f" providerId="LiveId" clId="{90CB9923-C37D-4045-9063-5E975B845971}" dt="2022-01-17T07:11:45.746" v="486"/>
          <ac:spMkLst>
            <pc:docMk/>
            <pc:sldMk cId="3637091964" sldId="344"/>
            <ac:spMk id="40" creationId="{28557A9D-DFF9-4DE9-83D3-2F0905E131D3}"/>
          </ac:spMkLst>
        </pc:spChg>
        <pc:cxnChg chg="add mod">
          <ac:chgData name="Manish Sharma" userId="b799adb9ba789c8f" providerId="LiveId" clId="{90CB9923-C37D-4045-9063-5E975B845971}" dt="2022-01-17T06:59:31.957" v="473"/>
          <ac:cxnSpMkLst>
            <pc:docMk/>
            <pc:sldMk cId="3637091964" sldId="344"/>
            <ac:cxnSpMk id="6" creationId="{ED30EDFB-B10A-4180-83C1-3B2157850794}"/>
          </ac:cxnSpMkLst>
        </pc:cxnChg>
        <pc:cxnChg chg="add mod">
          <ac:chgData name="Manish Sharma" userId="b799adb9ba789c8f" providerId="LiveId" clId="{90CB9923-C37D-4045-9063-5E975B845971}" dt="2022-01-17T06:59:50.137" v="474"/>
          <ac:cxnSpMkLst>
            <pc:docMk/>
            <pc:sldMk cId="3637091964" sldId="344"/>
            <ac:cxnSpMk id="8" creationId="{985749EB-9597-4B66-A4A6-32B8F28356CD}"/>
          </ac:cxnSpMkLst>
        </pc:cxnChg>
        <pc:cxnChg chg="add mod">
          <ac:chgData name="Manish Sharma" userId="b799adb9ba789c8f" providerId="LiveId" clId="{90CB9923-C37D-4045-9063-5E975B845971}" dt="2022-01-17T06:59:56.721" v="475"/>
          <ac:cxnSpMkLst>
            <pc:docMk/>
            <pc:sldMk cId="3637091964" sldId="344"/>
            <ac:cxnSpMk id="12" creationId="{58549206-3953-402B-B410-18D3C4A3CCF4}"/>
          </ac:cxnSpMkLst>
        </pc:cxnChg>
        <pc:cxnChg chg="add mod">
          <ac:chgData name="Manish Sharma" userId="b799adb9ba789c8f" providerId="LiveId" clId="{90CB9923-C37D-4045-9063-5E975B845971}" dt="2022-01-17T07:00:41.328" v="476"/>
          <ac:cxnSpMkLst>
            <pc:docMk/>
            <pc:sldMk cId="3637091964" sldId="344"/>
            <ac:cxnSpMk id="14" creationId="{8596B268-D4B5-4137-97FF-59EA0623634F}"/>
          </ac:cxnSpMkLst>
        </pc:cxnChg>
        <pc:cxnChg chg="add mod">
          <ac:chgData name="Manish Sharma" userId="b799adb9ba789c8f" providerId="LiveId" clId="{90CB9923-C37D-4045-9063-5E975B845971}" dt="2022-01-17T07:06:09.480" v="477"/>
          <ac:cxnSpMkLst>
            <pc:docMk/>
            <pc:sldMk cId="3637091964" sldId="344"/>
            <ac:cxnSpMk id="16" creationId="{78AC9E11-E414-4A58-9F84-879F14045F2E}"/>
          </ac:cxnSpMkLst>
        </pc:cxnChg>
        <pc:cxnChg chg="add mod">
          <ac:chgData name="Manish Sharma" userId="b799adb9ba789c8f" providerId="LiveId" clId="{90CB9923-C37D-4045-9063-5E975B845971}" dt="2022-01-17T07:06:28.401" v="478"/>
          <ac:cxnSpMkLst>
            <pc:docMk/>
            <pc:sldMk cId="3637091964" sldId="344"/>
            <ac:cxnSpMk id="20" creationId="{52F95899-CD08-41D0-9E24-BA790633F5E7}"/>
          </ac:cxnSpMkLst>
        </pc:cxnChg>
        <pc:cxnChg chg="add mod">
          <ac:chgData name="Manish Sharma" userId="b799adb9ba789c8f" providerId="LiveId" clId="{90CB9923-C37D-4045-9063-5E975B845971}" dt="2022-01-17T07:06:43.898" v="479"/>
          <ac:cxnSpMkLst>
            <pc:docMk/>
            <pc:sldMk cId="3637091964" sldId="344"/>
            <ac:cxnSpMk id="22" creationId="{06908AAD-0E65-4A2E-9158-E0C13E62461A}"/>
          </ac:cxnSpMkLst>
        </pc:cxnChg>
        <pc:cxnChg chg="add mod">
          <ac:chgData name="Manish Sharma" userId="b799adb9ba789c8f" providerId="LiveId" clId="{90CB9923-C37D-4045-9063-5E975B845971}" dt="2022-01-17T07:06:56.267" v="480"/>
          <ac:cxnSpMkLst>
            <pc:docMk/>
            <pc:sldMk cId="3637091964" sldId="344"/>
            <ac:cxnSpMk id="25" creationId="{28786BFB-914C-4F25-8B12-FD5D1F66B6B4}"/>
          </ac:cxnSpMkLst>
        </pc:cxnChg>
        <pc:cxnChg chg="add mod">
          <ac:chgData name="Manish Sharma" userId="b799adb9ba789c8f" providerId="LiveId" clId="{90CB9923-C37D-4045-9063-5E975B845971}" dt="2022-01-17T07:08:46.467" v="481"/>
          <ac:cxnSpMkLst>
            <pc:docMk/>
            <pc:sldMk cId="3637091964" sldId="344"/>
            <ac:cxnSpMk id="28" creationId="{8690426F-E293-437C-B971-92FE53D30D60}"/>
          </ac:cxnSpMkLst>
        </pc:cxnChg>
        <pc:cxnChg chg="add mod">
          <ac:chgData name="Manish Sharma" userId="b799adb9ba789c8f" providerId="LiveId" clId="{90CB9923-C37D-4045-9063-5E975B845971}" dt="2022-01-17T07:08:53.995" v="482"/>
          <ac:cxnSpMkLst>
            <pc:docMk/>
            <pc:sldMk cId="3637091964" sldId="344"/>
            <ac:cxnSpMk id="30" creationId="{6A3F93AF-6DC3-407F-9547-2621DDA3813C}"/>
          </ac:cxnSpMkLst>
        </pc:cxnChg>
        <pc:cxnChg chg="add mod">
          <ac:chgData name="Manish Sharma" userId="b799adb9ba789c8f" providerId="LiveId" clId="{90CB9923-C37D-4045-9063-5E975B845971}" dt="2022-01-17T07:10:12.284" v="483"/>
          <ac:cxnSpMkLst>
            <pc:docMk/>
            <pc:sldMk cId="3637091964" sldId="344"/>
            <ac:cxnSpMk id="33" creationId="{51159E62-7DFA-4D25-8867-23B1B773042C}"/>
          </ac:cxnSpMkLst>
        </pc:cxnChg>
        <pc:cxnChg chg="add mod">
          <ac:chgData name="Manish Sharma" userId="b799adb9ba789c8f" providerId="LiveId" clId="{90CB9923-C37D-4045-9063-5E975B845971}" dt="2022-01-17T07:10:24.545" v="484"/>
          <ac:cxnSpMkLst>
            <pc:docMk/>
            <pc:sldMk cId="3637091964" sldId="344"/>
            <ac:cxnSpMk id="35" creationId="{95BCC12D-1D47-4560-A58A-7D871ECC6AA9}"/>
          </ac:cxnSpMkLst>
        </pc:cxnChg>
        <pc:cxnChg chg="add mod">
          <ac:chgData name="Manish Sharma" userId="b799adb9ba789c8f" providerId="LiveId" clId="{90CB9923-C37D-4045-9063-5E975B845971}" dt="2022-01-17T07:11:35.590" v="485"/>
          <ac:cxnSpMkLst>
            <pc:docMk/>
            <pc:sldMk cId="3637091964" sldId="344"/>
            <ac:cxnSpMk id="38" creationId="{5B2B9D07-9ECC-4332-B4BB-6C4BF7C6B53D}"/>
          </ac:cxnSpMkLst>
        </pc:cxnChg>
      </pc:sldChg>
      <pc:sldChg chg="addSp delSp modSp new mod">
        <pc:chgData name="Manish Sharma" userId="b799adb9ba789c8f" providerId="LiveId" clId="{90CB9923-C37D-4045-9063-5E975B845971}" dt="2022-01-17T09:10:19.046" v="510"/>
        <pc:sldMkLst>
          <pc:docMk/>
          <pc:sldMk cId="2213827792" sldId="345"/>
        </pc:sldMkLst>
        <pc:spChg chg="mod">
          <ac:chgData name="Manish Sharma" userId="b799adb9ba789c8f" providerId="LiveId" clId="{90CB9923-C37D-4045-9063-5E975B845971}" dt="2022-01-17T09:10:14.778" v="506" actId="20577"/>
          <ac:spMkLst>
            <pc:docMk/>
            <pc:sldMk cId="2213827792" sldId="345"/>
            <ac:spMk id="2" creationId="{92F2D855-B188-4BFD-8CB8-6E1DA27DE2A1}"/>
          </ac:spMkLst>
        </pc:spChg>
        <pc:spChg chg="add del mod">
          <ac:chgData name="Manish Sharma" userId="b799adb9ba789c8f" providerId="LiveId" clId="{90CB9923-C37D-4045-9063-5E975B845971}" dt="2022-01-17T09:10:19.046" v="510"/>
          <ac:spMkLst>
            <pc:docMk/>
            <pc:sldMk cId="2213827792" sldId="345"/>
            <ac:spMk id="3" creationId="{3AC54A73-CA25-4E44-BBD9-E3A16040D2E1}"/>
          </ac:spMkLst>
        </pc:spChg>
        <pc:spChg chg="add del mod">
          <ac:chgData name="Manish Sharma" userId="b799adb9ba789c8f" providerId="LiveId" clId="{90CB9923-C37D-4045-9063-5E975B845971}" dt="2022-01-17T09:10:19.029" v="508"/>
          <ac:spMkLst>
            <pc:docMk/>
            <pc:sldMk cId="2213827792" sldId="345"/>
            <ac:spMk id="4" creationId="{1C5C0D0E-8DD8-470A-AC4F-96F7F83312ED}"/>
          </ac:spMkLst>
        </pc:spChg>
      </pc:sldChg>
      <pc:sldChg chg="addSp delSp modSp new mod">
        <pc:chgData name="Manish Sharma" userId="b799adb9ba789c8f" providerId="LiveId" clId="{90CB9923-C37D-4045-9063-5E975B845971}" dt="2022-01-18T04:27:28.032" v="1004" actId="1076"/>
        <pc:sldMkLst>
          <pc:docMk/>
          <pc:sldMk cId="811649670" sldId="346"/>
        </pc:sldMkLst>
        <pc:spChg chg="del">
          <ac:chgData name="Manish Sharma" userId="b799adb9ba789c8f" providerId="LiveId" clId="{90CB9923-C37D-4045-9063-5E975B845971}" dt="2022-01-18T04:20:29.918" v="520" actId="478"/>
          <ac:spMkLst>
            <pc:docMk/>
            <pc:sldMk cId="811649670" sldId="346"/>
            <ac:spMk id="2" creationId="{CC2D1C3B-5B78-4A1C-8456-85F50C05316C}"/>
          </ac:spMkLst>
        </pc:spChg>
        <pc:spChg chg="del">
          <ac:chgData name="Manish Sharma" userId="b799adb9ba789c8f" providerId="LiveId" clId="{90CB9923-C37D-4045-9063-5E975B845971}" dt="2022-01-18T04:20:29.918" v="520" actId="478"/>
          <ac:spMkLst>
            <pc:docMk/>
            <pc:sldMk cId="811649670" sldId="346"/>
            <ac:spMk id="3" creationId="{8F71069E-A6DD-4F72-90DC-7ABAD87CAEC6}"/>
          </ac:spMkLst>
        </pc:spChg>
        <pc:spChg chg="add mod">
          <ac:chgData name="Manish Sharma" userId="b799adb9ba789c8f" providerId="LiveId" clId="{90CB9923-C37D-4045-9063-5E975B845971}" dt="2022-01-18T04:23:03.494" v="607" actId="1076"/>
          <ac:spMkLst>
            <pc:docMk/>
            <pc:sldMk cId="811649670" sldId="346"/>
            <ac:spMk id="4" creationId="{FE3804AA-1B76-449A-892A-69EA6CCB0EF4}"/>
          </ac:spMkLst>
        </pc:spChg>
        <pc:spChg chg="add mod">
          <ac:chgData name="Manish Sharma" userId="b799adb9ba789c8f" providerId="LiveId" clId="{90CB9923-C37D-4045-9063-5E975B845971}" dt="2022-01-18T04:23:20.718" v="608" actId="20577"/>
          <ac:spMkLst>
            <pc:docMk/>
            <pc:sldMk cId="811649670" sldId="346"/>
            <ac:spMk id="5" creationId="{6FD03FAC-A79E-48CD-A67C-A29857D556DD}"/>
          </ac:spMkLst>
        </pc:spChg>
        <pc:spChg chg="add mod">
          <ac:chgData name="Manish Sharma" userId="b799adb9ba789c8f" providerId="LiveId" clId="{90CB9923-C37D-4045-9063-5E975B845971}" dt="2022-01-18T04:23:03.494" v="607" actId="1076"/>
          <ac:spMkLst>
            <pc:docMk/>
            <pc:sldMk cId="811649670" sldId="346"/>
            <ac:spMk id="6" creationId="{8F08F356-85E2-45A0-A7F3-9253B85DC75E}"/>
          </ac:spMkLst>
        </pc:spChg>
        <pc:spChg chg="add mod">
          <ac:chgData name="Manish Sharma" userId="b799adb9ba789c8f" providerId="LiveId" clId="{90CB9923-C37D-4045-9063-5E975B845971}" dt="2022-01-18T04:27:28.032" v="1004" actId="1076"/>
          <ac:spMkLst>
            <pc:docMk/>
            <pc:sldMk cId="811649670" sldId="346"/>
            <ac:spMk id="15" creationId="{2ED58B13-D711-4644-A5F8-B8735A2CBCA7}"/>
          </ac:spMkLst>
        </pc:spChg>
        <pc:cxnChg chg="add mod">
          <ac:chgData name="Manish Sharma" userId="b799adb9ba789c8f" providerId="LiveId" clId="{90CB9923-C37D-4045-9063-5E975B845971}" dt="2022-01-18T04:23:03.494" v="607" actId="1076"/>
          <ac:cxnSpMkLst>
            <pc:docMk/>
            <pc:sldMk cId="811649670" sldId="346"/>
            <ac:cxnSpMk id="8" creationId="{F6605D3B-43CF-44B2-95A5-43BDAE689F29}"/>
          </ac:cxnSpMkLst>
        </pc:cxnChg>
        <pc:cxnChg chg="add mod">
          <ac:chgData name="Manish Sharma" userId="b799adb9ba789c8f" providerId="LiveId" clId="{90CB9923-C37D-4045-9063-5E975B845971}" dt="2022-01-18T04:23:03.494" v="607" actId="1076"/>
          <ac:cxnSpMkLst>
            <pc:docMk/>
            <pc:sldMk cId="811649670" sldId="346"/>
            <ac:cxnSpMk id="10" creationId="{95D5F49B-FF3F-44B0-9B7D-D5E3FE63B9D7}"/>
          </ac:cxnSpMkLst>
        </pc:cxnChg>
        <pc:cxnChg chg="add mod">
          <ac:chgData name="Manish Sharma" userId="b799adb9ba789c8f" providerId="LiveId" clId="{90CB9923-C37D-4045-9063-5E975B845971}" dt="2022-01-18T04:23:03.494" v="607" actId="1076"/>
          <ac:cxnSpMkLst>
            <pc:docMk/>
            <pc:sldMk cId="811649670" sldId="346"/>
            <ac:cxnSpMk id="12" creationId="{48ED03E2-52B5-422A-B8D4-2D355CFBAAC5}"/>
          </ac:cxnSpMkLst>
        </pc:cxnChg>
        <pc:cxnChg chg="add mod">
          <ac:chgData name="Manish Sharma" userId="b799adb9ba789c8f" providerId="LiveId" clId="{90CB9923-C37D-4045-9063-5E975B845971}" dt="2022-01-18T04:23:03.494" v="607" actId="1076"/>
          <ac:cxnSpMkLst>
            <pc:docMk/>
            <pc:sldMk cId="811649670" sldId="346"/>
            <ac:cxnSpMk id="14" creationId="{509786F8-BC08-4C8D-A0A1-05D966EE73A8}"/>
          </ac:cxnSpMkLst>
        </pc:cxnChg>
      </pc:sldChg>
      <pc:sldChg chg="add">
        <pc:chgData name="Manish Sharma" userId="b799adb9ba789c8f" providerId="LiveId" clId="{90CB9923-C37D-4045-9063-5E975B845971}" dt="2022-01-18T04:59:18.426" v="1005"/>
        <pc:sldMkLst>
          <pc:docMk/>
          <pc:sldMk cId="2903542338" sldId="347"/>
        </pc:sldMkLst>
      </pc:sldChg>
      <pc:sldChg chg="modSp new mod">
        <pc:chgData name="Manish Sharma" userId="b799adb9ba789c8f" providerId="LiveId" clId="{90CB9923-C37D-4045-9063-5E975B845971}" dt="2022-01-18T05:04:56.979" v="1067" actId="113"/>
        <pc:sldMkLst>
          <pc:docMk/>
          <pc:sldMk cId="2857248363" sldId="348"/>
        </pc:sldMkLst>
        <pc:spChg chg="mod">
          <ac:chgData name="Manish Sharma" userId="b799adb9ba789c8f" providerId="LiveId" clId="{90CB9923-C37D-4045-9063-5E975B845971}" dt="2022-01-18T05:01:45.821" v="1018" actId="20577"/>
          <ac:spMkLst>
            <pc:docMk/>
            <pc:sldMk cId="2857248363" sldId="348"/>
            <ac:spMk id="2" creationId="{CD973F03-8BE9-4F57-96E3-44B20A30A4F4}"/>
          </ac:spMkLst>
        </pc:spChg>
        <pc:spChg chg="mod">
          <ac:chgData name="Manish Sharma" userId="b799adb9ba789c8f" providerId="LiveId" clId="{90CB9923-C37D-4045-9063-5E975B845971}" dt="2022-01-18T05:04:56.979" v="1067" actId="113"/>
          <ac:spMkLst>
            <pc:docMk/>
            <pc:sldMk cId="2857248363" sldId="348"/>
            <ac:spMk id="3" creationId="{C6AA2821-6F97-4081-A0FF-57F4D316BF03}"/>
          </ac:spMkLst>
        </pc:spChg>
      </pc:sldChg>
      <pc:sldChg chg="modSp new mod">
        <pc:chgData name="Manish Sharma" userId="b799adb9ba789c8f" providerId="LiveId" clId="{90CB9923-C37D-4045-9063-5E975B845971}" dt="2022-01-18T05:06:51.909" v="1108" actId="20577"/>
        <pc:sldMkLst>
          <pc:docMk/>
          <pc:sldMk cId="2744805497" sldId="349"/>
        </pc:sldMkLst>
        <pc:spChg chg="mod">
          <ac:chgData name="Manish Sharma" userId="b799adb9ba789c8f" providerId="LiveId" clId="{90CB9923-C37D-4045-9063-5E975B845971}" dt="2022-01-18T05:05:38.290" v="1077" actId="20577"/>
          <ac:spMkLst>
            <pc:docMk/>
            <pc:sldMk cId="2744805497" sldId="349"/>
            <ac:spMk id="2" creationId="{6784E038-2BF2-46B2-A2FD-23097F997D5D}"/>
          </ac:spMkLst>
        </pc:spChg>
        <pc:spChg chg="mod">
          <ac:chgData name="Manish Sharma" userId="b799adb9ba789c8f" providerId="LiveId" clId="{90CB9923-C37D-4045-9063-5E975B845971}" dt="2022-01-18T05:06:51.909" v="1108" actId="20577"/>
          <ac:spMkLst>
            <pc:docMk/>
            <pc:sldMk cId="2744805497" sldId="349"/>
            <ac:spMk id="3" creationId="{35069699-9650-43A6-B73D-27C0BB0C3403}"/>
          </ac:spMkLst>
        </pc:spChg>
      </pc:sldChg>
      <pc:sldChg chg="modSp add mod ord">
        <pc:chgData name="Manish Sharma" userId="b799adb9ba789c8f" providerId="LiveId" clId="{90CB9923-C37D-4045-9063-5E975B845971}" dt="2022-01-18T05:31:43.734" v="1213"/>
        <pc:sldMkLst>
          <pc:docMk/>
          <pc:sldMk cId="2958282647" sldId="350"/>
        </pc:sldMkLst>
        <pc:spChg chg="mod">
          <ac:chgData name="Manish Sharma" userId="b799adb9ba789c8f" providerId="LiveId" clId="{90CB9923-C37D-4045-9063-5E975B845971}" dt="2022-01-18T05:31:36.927" v="1211" actId="20577"/>
          <ac:spMkLst>
            <pc:docMk/>
            <pc:sldMk cId="2958282647" sldId="350"/>
            <ac:spMk id="3" creationId="{35069699-9650-43A6-B73D-27C0BB0C3403}"/>
          </ac:spMkLst>
        </pc:spChg>
      </pc:sldChg>
      <pc:sldChg chg="modSp new mod">
        <pc:chgData name="Manish Sharma" userId="b799adb9ba789c8f" providerId="LiveId" clId="{90CB9923-C37D-4045-9063-5E975B845971}" dt="2022-01-18T05:33:39.429" v="1238"/>
        <pc:sldMkLst>
          <pc:docMk/>
          <pc:sldMk cId="2850348841" sldId="351"/>
        </pc:sldMkLst>
        <pc:spChg chg="mod">
          <ac:chgData name="Manish Sharma" userId="b799adb9ba789c8f" providerId="LiveId" clId="{90CB9923-C37D-4045-9063-5E975B845971}" dt="2022-01-18T05:33:37.949" v="1237" actId="20577"/>
          <ac:spMkLst>
            <pc:docMk/>
            <pc:sldMk cId="2850348841" sldId="351"/>
            <ac:spMk id="2" creationId="{9357B85A-30EF-4137-BEC0-8E190A5EFAFB}"/>
          </ac:spMkLst>
        </pc:spChg>
        <pc:spChg chg="mod">
          <ac:chgData name="Manish Sharma" userId="b799adb9ba789c8f" providerId="LiveId" clId="{90CB9923-C37D-4045-9063-5E975B845971}" dt="2022-01-18T05:33:39.429" v="1238"/>
          <ac:spMkLst>
            <pc:docMk/>
            <pc:sldMk cId="2850348841" sldId="351"/>
            <ac:spMk id="3" creationId="{6AFE48BC-642D-4477-8B5E-9B9F5CA2C814}"/>
          </ac:spMkLst>
        </pc:spChg>
      </pc:sldChg>
      <pc:sldChg chg="addSp delSp modSp new mod">
        <pc:chgData name="Manish Sharma" userId="b799adb9ba789c8f" providerId="LiveId" clId="{90CB9923-C37D-4045-9063-5E975B845971}" dt="2022-01-18T05:39:40.774" v="1257"/>
        <pc:sldMkLst>
          <pc:docMk/>
          <pc:sldMk cId="833572205" sldId="352"/>
        </pc:sldMkLst>
        <pc:spChg chg="del">
          <ac:chgData name="Manish Sharma" userId="b799adb9ba789c8f" providerId="LiveId" clId="{90CB9923-C37D-4045-9063-5E975B845971}" dt="2022-01-18T05:35:59.885" v="1240" actId="478"/>
          <ac:spMkLst>
            <pc:docMk/>
            <pc:sldMk cId="833572205" sldId="352"/>
            <ac:spMk id="2" creationId="{8E50AB3B-E49C-4EE1-BE8D-8ECC1216A3CC}"/>
          </ac:spMkLst>
        </pc:spChg>
        <pc:spChg chg="del">
          <ac:chgData name="Manish Sharma" userId="b799adb9ba789c8f" providerId="LiveId" clId="{90CB9923-C37D-4045-9063-5E975B845971}" dt="2022-01-18T05:35:59.885" v="1240" actId="478"/>
          <ac:spMkLst>
            <pc:docMk/>
            <pc:sldMk cId="833572205" sldId="352"/>
            <ac:spMk id="3" creationId="{08A33041-B2F9-421E-8BB3-C3AA740132A0}"/>
          </ac:spMkLst>
        </pc:spChg>
        <pc:spChg chg="add mod">
          <ac:chgData name="Manish Sharma" userId="b799adb9ba789c8f" providerId="LiveId" clId="{90CB9923-C37D-4045-9063-5E975B845971}" dt="2022-01-18T05:36:13.016" v="1241"/>
          <ac:spMkLst>
            <pc:docMk/>
            <pc:sldMk cId="833572205" sldId="352"/>
            <ac:spMk id="4" creationId="{97BBEF02-0832-4F61-AD75-BA9BDD874E3B}"/>
          </ac:spMkLst>
        </pc:spChg>
        <pc:spChg chg="add mod">
          <ac:chgData name="Manish Sharma" userId="b799adb9ba789c8f" providerId="LiveId" clId="{90CB9923-C37D-4045-9063-5E975B845971}" dt="2022-01-18T05:36:13.016" v="1241"/>
          <ac:spMkLst>
            <pc:docMk/>
            <pc:sldMk cId="833572205" sldId="352"/>
            <ac:spMk id="5" creationId="{CD0A55A8-C2CD-4965-B3E6-C8C37415374D}"/>
          </ac:spMkLst>
        </pc:spChg>
        <pc:spChg chg="add mod">
          <ac:chgData name="Manish Sharma" userId="b799adb9ba789c8f" providerId="LiveId" clId="{90CB9923-C37D-4045-9063-5E975B845971}" dt="2022-01-18T05:36:27.261" v="1242"/>
          <ac:spMkLst>
            <pc:docMk/>
            <pc:sldMk cId="833572205" sldId="352"/>
            <ac:spMk id="8" creationId="{E32C22B6-6208-4DFC-91D4-14EA5791C175}"/>
          </ac:spMkLst>
        </pc:spChg>
        <pc:spChg chg="add mod">
          <ac:chgData name="Manish Sharma" userId="b799adb9ba789c8f" providerId="LiveId" clId="{90CB9923-C37D-4045-9063-5E975B845971}" dt="2022-01-18T05:36:27.261" v="1242"/>
          <ac:spMkLst>
            <pc:docMk/>
            <pc:sldMk cId="833572205" sldId="352"/>
            <ac:spMk id="9" creationId="{751CFAA4-D86A-41F1-B817-137D4226CD4C}"/>
          </ac:spMkLst>
        </pc:spChg>
        <pc:spChg chg="add mod">
          <ac:chgData name="Manish Sharma" userId="b799adb9ba789c8f" providerId="LiveId" clId="{90CB9923-C37D-4045-9063-5E975B845971}" dt="2022-01-18T05:36:39.069" v="1243"/>
          <ac:spMkLst>
            <pc:docMk/>
            <pc:sldMk cId="833572205" sldId="352"/>
            <ac:spMk id="11" creationId="{303AFFED-C322-41EB-BC56-7E2C3FC9FEDD}"/>
          </ac:spMkLst>
        </pc:spChg>
        <pc:spChg chg="add mod">
          <ac:chgData name="Manish Sharma" userId="b799adb9ba789c8f" providerId="LiveId" clId="{90CB9923-C37D-4045-9063-5E975B845971}" dt="2022-01-18T05:36:39.069" v="1243"/>
          <ac:spMkLst>
            <pc:docMk/>
            <pc:sldMk cId="833572205" sldId="352"/>
            <ac:spMk id="12" creationId="{5ACEDCE6-D3A7-4F59-A559-4174D863A5A9}"/>
          </ac:spMkLst>
        </pc:spChg>
        <pc:spChg chg="add mod">
          <ac:chgData name="Manish Sharma" userId="b799adb9ba789c8f" providerId="LiveId" clId="{90CB9923-C37D-4045-9063-5E975B845971}" dt="2022-01-18T05:36:56.874" v="1244"/>
          <ac:spMkLst>
            <pc:docMk/>
            <pc:sldMk cId="833572205" sldId="352"/>
            <ac:spMk id="14" creationId="{9C347155-E793-4B5C-8FB7-06E71D4D416F}"/>
          </ac:spMkLst>
        </pc:spChg>
        <pc:spChg chg="add mod">
          <ac:chgData name="Manish Sharma" userId="b799adb9ba789c8f" providerId="LiveId" clId="{90CB9923-C37D-4045-9063-5E975B845971}" dt="2022-01-18T05:36:56.874" v="1244"/>
          <ac:spMkLst>
            <pc:docMk/>
            <pc:sldMk cId="833572205" sldId="352"/>
            <ac:spMk id="15" creationId="{0D90E2F8-81FF-42E7-892B-B03B2D9E4EE2}"/>
          </ac:spMkLst>
        </pc:spChg>
        <pc:spChg chg="add mod">
          <ac:chgData name="Manish Sharma" userId="b799adb9ba789c8f" providerId="LiveId" clId="{90CB9923-C37D-4045-9063-5E975B845971}" dt="2022-01-18T05:37:10.131" v="1245"/>
          <ac:spMkLst>
            <pc:docMk/>
            <pc:sldMk cId="833572205" sldId="352"/>
            <ac:spMk id="16" creationId="{768ED0C7-C643-4C8A-BFFE-D2DC621C1755}"/>
          </ac:spMkLst>
        </pc:spChg>
        <pc:spChg chg="add mod">
          <ac:chgData name="Manish Sharma" userId="b799adb9ba789c8f" providerId="LiveId" clId="{90CB9923-C37D-4045-9063-5E975B845971}" dt="2022-01-18T05:37:10.131" v="1245"/>
          <ac:spMkLst>
            <pc:docMk/>
            <pc:sldMk cId="833572205" sldId="352"/>
            <ac:spMk id="18" creationId="{E70554F7-1985-4B74-B164-7054DB4E5F99}"/>
          </ac:spMkLst>
        </pc:spChg>
        <pc:spChg chg="add mod">
          <ac:chgData name="Manish Sharma" userId="b799adb9ba789c8f" providerId="LiveId" clId="{90CB9923-C37D-4045-9063-5E975B845971}" dt="2022-01-18T05:37:30.978" v="1246"/>
          <ac:spMkLst>
            <pc:docMk/>
            <pc:sldMk cId="833572205" sldId="352"/>
            <ac:spMk id="19" creationId="{A19F1330-0A50-4B0E-AF0D-5DB9670C88CF}"/>
          </ac:spMkLst>
        </pc:spChg>
        <pc:spChg chg="add mod">
          <ac:chgData name="Manish Sharma" userId="b799adb9ba789c8f" providerId="LiveId" clId="{90CB9923-C37D-4045-9063-5E975B845971}" dt="2022-01-18T05:37:30.978" v="1246"/>
          <ac:spMkLst>
            <pc:docMk/>
            <pc:sldMk cId="833572205" sldId="352"/>
            <ac:spMk id="21" creationId="{F27008AF-C903-4A58-92AA-1EE82A635025}"/>
          </ac:spMkLst>
        </pc:spChg>
        <pc:spChg chg="add mod">
          <ac:chgData name="Manish Sharma" userId="b799adb9ba789c8f" providerId="LiveId" clId="{90CB9923-C37D-4045-9063-5E975B845971}" dt="2022-01-18T05:37:37.777" v="1247"/>
          <ac:spMkLst>
            <pc:docMk/>
            <pc:sldMk cId="833572205" sldId="352"/>
            <ac:spMk id="22" creationId="{7532B2DA-DF6E-408A-9D81-2EA106F23059}"/>
          </ac:spMkLst>
        </pc:spChg>
        <pc:spChg chg="add mod">
          <ac:chgData name="Manish Sharma" userId="b799adb9ba789c8f" providerId="LiveId" clId="{90CB9923-C37D-4045-9063-5E975B845971}" dt="2022-01-18T05:37:37.777" v="1247"/>
          <ac:spMkLst>
            <pc:docMk/>
            <pc:sldMk cId="833572205" sldId="352"/>
            <ac:spMk id="24" creationId="{230ECB0A-C31D-4599-B7A5-5220E47E7DD1}"/>
          </ac:spMkLst>
        </pc:spChg>
        <pc:spChg chg="add mod">
          <ac:chgData name="Manish Sharma" userId="b799adb9ba789c8f" providerId="LiveId" clId="{90CB9923-C37D-4045-9063-5E975B845971}" dt="2022-01-18T05:37:59.135" v="1248"/>
          <ac:spMkLst>
            <pc:docMk/>
            <pc:sldMk cId="833572205" sldId="352"/>
            <ac:spMk id="25" creationId="{D110C7B4-6E05-40CD-AE9D-55679A437202}"/>
          </ac:spMkLst>
        </pc:spChg>
        <pc:spChg chg="add mod">
          <ac:chgData name="Manish Sharma" userId="b799adb9ba789c8f" providerId="LiveId" clId="{90CB9923-C37D-4045-9063-5E975B845971}" dt="2022-01-18T05:37:59.135" v="1248"/>
          <ac:spMkLst>
            <pc:docMk/>
            <pc:sldMk cId="833572205" sldId="352"/>
            <ac:spMk id="27" creationId="{A1069A0B-C087-4213-98C4-9EC89E9F9E59}"/>
          </ac:spMkLst>
        </pc:spChg>
        <pc:spChg chg="add mod">
          <ac:chgData name="Manish Sharma" userId="b799adb9ba789c8f" providerId="LiveId" clId="{90CB9923-C37D-4045-9063-5E975B845971}" dt="2022-01-18T05:38:07.970" v="1249"/>
          <ac:spMkLst>
            <pc:docMk/>
            <pc:sldMk cId="833572205" sldId="352"/>
            <ac:spMk id="28" creationId="{01FAD2D7-09F1-4777-B739-369AB1433A99}"/>
          </ac:spMkLst>
        </pc:spChg>
        <pc:spChg chg="add mod">
          <ac:chgData name="Manish Sharma" userId="b799adb9ba789c8f" providerId="LiveId" clId="{90CB9923-C37D-4045-9063-5E975B845971}" dt="2022-01-18T05:38:07.970" v="1249"/>
          <ac:spMkLst>
            <pc:docMk/>
            <pc:sldMk cId="833572205" sldId="352"/>
            <ac:spMk id="30" creationId="{431BFB43-C31F-4B0C-8DC2-E07DDA295940}"/>
          </ac:spMkLst>
        </pc:spChg>
        <pc:spChg chg="add mod">
          <ac:chgData name="Manish Sharma" userId="b799adb9ba789c8f" providerId="LiveId" clId="{90CB9923-C37D-4045-9063-5E975B845971}" dt="2022-01-18T05:38:20.140" v="1250"/>
          <ac:spMkLst>
            <pc:docMk/>
            <pc:sldMk cId="833572205" sldId="352"/>
            <ac:spMk id="31" creationId="{20D28B61-9C8B-4576-AB9B-B983475F729D}"/>
          </ac:spMkLst>
        </pc:spChg>
        <pc:spChg chg="add mod">
          <ac:chgData name="Manish Sharma" userId="b799adb9ba789c8f" providerId="LiveId" clId="{90CB9923-C37D-4045-9063-5E975B845971}" dt="2022-01-18T05:38:20.140" v="1250"/>
          <ac:spMkLst>
            <pc:docMk/>
            <pc:sldMk cId="833572205" sldId="352"/>
            <ac:spMk id="33" creationId="{3A550E68-44C5-4627-9D70-D8E66D0BE041}"/>
          </ac:spMkLst>
        </pc:spChg>
        <pc:spChg chg="add mod">
          <ac:chgData name="Manish Sharma" userId="b799adb9ba789c8f" providerId="LiveId" clId="{90CB9923-C37D-4045-9063-5E975B845971}" dt="2022-01-18T05:38:20.140" v="1250"/>
          <ac:spMkLst>
            <pc:docMk/>
            <pc:sldMk cId="833572205" sldId="352"/>
            <ac:spMk id="35" creationId="{EA231B07-B287-479D-A520-4E29A2C4C0DC}"/>
          </ac:spMkLst>
        </pc:spChg>
        <pc:spChg chg="add mod">
          <ac:chgData name="Manish Sharma" userId="b799adb9ba789c8f" providerId="LiveId" clId="{90CB9923-C37D-4045-9063-5E975B845971}" dt="2022-01-18T05:38:40.372" v="1251"/>
          <ac:spMkLst>
            <pc:docMk/>
            <pc:sldMk cId="833572205" sldId="352"/>
            <ac:spMk id="36" creationId="{E8A3D216-0A51-4BDF-AEF3-8260FE781BAC}"/>
          </ac:spMkLst>
        </pc:spChg>
        <pc:spChg chg="add mod">
          <ac:chgData name="Manish Sharma" userId="b799adb9ba789c8f" providerId="LiveId" clId="{90CB9923-C37D-4045-9063-5E975B845971}" dt="2022-01-18T05:38:40.372" v="1251"/>
          <ac:spMkLst>
            <pc:docMk/>
            <pc:sldMk cId="833572205" sldId="352"/>
            <ac:spMk id="38" creationId="{594FDA53-416B-4C93-B173-2CC34AFE1917}"/>
          </ac:spMkLst>
        </pc:spChg>
        <pc:spChg chg="add mod">
          <ac:chgData name="Manish Sharma" userId="b799adb9ba789c8f" providerId="LiveId" clId="{90CB9923-C37D-4045-9063-5E975B845971}" dt="2022-01-18T05:38:52.899" v="1252"/>
          <ac:spMkLst>
            <pc:docMk/>
            <pc:sldMk cId="833572205" sldId="352"/>
            <ac:spMk id="40" creationId="{56E7318B-9FB1-4C8C-B092-550FC8C28FE6}"/>
          </ac:spMkLst>
        </pc:spChg>
        <pc:spChg chg="add mod">
          <ac:chgData name="Manish Sharma" userId="b799adb9ba789c8f" providerId="LiveId" clId="{90CB9923-C37D-4045-9063-5E975B845971}" dt="2022-01-18T05:39:01.390" v="1253"/>
          <ac:spMkLst>
            <pc:docMk/>
            <pc:sldMk cId="833572205" sldId="352"/>
            <ac:spMk id="41" creationId="{7B9E9479-D9CF-4B85-B080-84A0A0F43EE5}"/>
          </ac:spMkLst>
        </pc:spChg>
        <pc:spChg chg="add mod">
          <ac:chgData name="Manish Sharma" userId="b799adb9ba789c8f" providerId="LiveId" clId="{90CB9923-C37D-4045-9063-5E975B845971}" dt="2022-01-18T05:39:01.390" v="1253"/>
          <ac:spMkLst>
            <pc:docMk/>
            <pc:sldMk cId="833572205" sldId="352"/>
            <ac:spMk id="43" creationId="{DF5A8F7E-1A8C-46A0-8643-39275689AAD2}"/>
          </ac:spMkLst>
        </pc:spChg>
        <pc:spChg chg="add mod">
          <ac:chgData name="Manish Sharma" userId="b799adb9ba789c8f" providerId="LiveId" clId="{90CB9923-C37D-4045-9063-5E975B845971}" dt="2022-01-18T05:39:11.715" v="1254"/>
          <ac:spMkLst>
            <pc:docMk/>
            <pc:sldMk cId="833572205" sldId="352"/>
            <ac:spMk id="44" creationId="{161E9CBF-651D-4D65-90D1-20DDCB82F644}"/>
          </ac:spMkLst>
        </pc:spChg>
        <pc:spChg chg="add mod">
          <ac:chgData name="Manish Sharma" userId="b799adb9ba789c8f" providerId="LiveId" clId="{90CB9923-C37D-4045-9063-5E975B845971}" dt="2022-01-18T05:39:11.715" v="1254"/>
          <ac:spMkLst>
            <pc:docMk/>
            <pc:sldMk cId="833572205" sldId="352"/>
            <ac:spMk id="46" creationId="{8A0C03B0-5A92-4B1C-BCB4-A6D2D16971A8}"/>
          </ac:spMkLst>
        </pc:spChg>
        <pc:spChg chg="add mod">
          <ac:chgData name="Manish Sharma" userId="b799adb9ba789c8f" providerId="LiveId" clId="{90CB9923-C37D-4045-9063-5E975B845971}" dt="2022-01-18T05:39:19.736" v="1255"/>
          <ac:spMkLst>
            <pc:docMk/>
            <pc:sldMk cId="833572205" sldId="352"/>
            <ac:spMk id="48" creationId="{4EC595EA-03C3-41CF-B082-873FF36650A5}"/>
          </ac:spMkLst>
        </pc:spChg>
        <pc:spChg chg="add mod">
          <ac:chgData name="Manish Sharma" userId="b799adb9ba789c8f" providerId="LiveId" clId="{90CB9923-C37D-4045-9063-5E975B845971}" dt="2022-01-18T05:39:29.281" v="1256"/>
          <ac:spMkLst>
            <pc:docMk/>
            <pc:sldMk cId="833572205" sldId="352"/>
            <ac:spMk id="50" creationId="{246D91E3-9375-418A-A1A7-0010ACDCB819}"/>
          </ac:spMkLst>
        </pc:spChg>
        <pc:spChg chg="add mod">
          <ac:chgData name="Manish Sharma" userId="b799adb9ba789c8f" providerId="LiveId" clId="{90CB9923-C37D-4045-9063-5E975B845971}" dt="2022-01-18T05:39:29.281" v="1256"/>
          <ac:spMkLst>
            <pc:docMk/>
            <pc:sldMk cId="833572205" sldId="352"/>
            <ac:spMk id="51" creationId="{1FE1F68A-539E-4173-8B9D-FFD0B211FEE9}"/>
          </ac:spMkLst>
        </pc:spChg>
        <pc:spChg chg="add mod">
          <ac:chgData name="Manish Sharma" userId="b799adb9ba789c8f" providerId="LiveId" clId="{90CB9923-C37D-4045-9063-5E975B845971}" dt="2022-01-18T05:39:40.774" v="1257"/>
          <ac:spMkLst>
            <pc:docMk/>
            <pc:sldMk cId="833572205" sldId="352"/>
            <ac:spMk id="52" creationId="{A063AF89-3EA9-4B34-9FAB-33DE6F7ACACF}"/>
          </ac:spMkLst>
        </pc:spChg>
        <pc:cxnChg chg="add mod">
          <ac:chgData name="Manish Sharma" userId="b799adb9ba789c8f" providerId="LiveId" clId="{90CB9923-C37D-4045-9063-5E975B845971}" dt="2022-01-18T05:36:13.016" v="1241"/>
          <ac:cxnSpMkLst>
            <pc:docMk/>
            <pc:sldMk cId="833572205" sldId="352"/>
            <ac:cxnSpMk id="6" creationId="{0B2D3F35-B293-4F7F-A753-4D6EBA2606C0}"/>
          </ac:cxnSpMkLst>
        </pc:cxnChg>
        <pc:cxnChg chg="add mod">
          <ac:chgData name="Manish Sharma" userId="b799adb9ba789c8f" providerId="LiveId" clId="{90CB9923-C37D-4045-9063-5E975B845971}" dt="2022-01-18T05:36:27.261" v="1242"/>
          <ac:cxnSpMkLst>
            <pc:docMk/>
            <pc:sldMk cId="833572205" sldId="352"/>
            <ac:cxnSpMk id="7" creationId="{870EC208-1E45-4B3B-BD38-D30C2A02730E}"/>
          </ac:cxnSpMkLst>
        </pc:cxnChg>
        <pc:cxnChg chg="add mod">
          <ac:chgData name="Manish Sharma" userId="b799adb9ba789c8f" providerId="LiveId" clId="{90CB9923-C37D-4045-9063-5E975B845971}" dt="2022-01-18T05:36:39.069" v="1243"/>
          <ac:cxnSpMkLst>
            <pc:docMk/>
            <pc:sldMk cId="833572205" sldId="352"/>
            <ac:cxnSpMk id="10" creationId="{AC6A43F1-6447-456B-AA2A-9A1DB7530E0F}"/>
          </ac:cxnSpMkLst>
        </pc:cxnChg>
        <pc:cxnChg chg="add mod">
          <ac:chgData name="Manish Sharma" userId="b799adb9ba789c8f" providerId="LiveId" clId="{90CB9923-C37D-4045-9063-5E975B845971}" dt="2022-01-18T05:36:56.874" v="1244"/>
          <ac:cxnSpMkLst>
            <pc:docMk/>
            <pc:sldMk cId="833572205" sldId="352"/>
            <ac:cxnSpMk id="13" creationId="{3C979603-6FBF-484F-8C5B-9742769267E5}"/>
          </ac:cxnSpMkLst>
        </pc:cxnChg>
        <pc:cxnChg chg="add mod">
          <ac:chgData name="Manish Sharma" userId="b799adb9ba789c8f" providerId="LiveId" clId="{90CB9923-C37D-4045-9063-5E975B845971}" dt="2022-01-18T05:37:10.131" v="1245"/>
          <ac:cxnSpMkLst>
            <pc:docMk/>
            <pc:sldMk cId="833572205" sldId="352"/>
            <ac:cxnSpMk id="17" creationId="{8513CD5D-629B-4B84-974F-9763A9096B6F}"/>
          </ac:cxnSpMkLst>
        </pc:cxnChg>
        <pc:cxnChg chg="add mod">
          <ac:chgData name="Manish Sharma" userId="b799adb9ba789c8f" providerId="LiveId" clId="{90CB9923-C37D-4045-9063-5E975B845971}" dt="2022-01-18T05:37:30.978" v="1246"/>
          <ac:cxnSpMkLst>
            <pc:docMk/>
            <pc:sldMk cId="833572205" sldId="352"/>
            <ac:cxnSpMk id="20" creationId="{5DC938F9-F5D7-4235-A6CC-E280D4F42F34}"/>
          </ac:cxnSpMkLst>
        </pc:cxnChg>
        <pc:cxnChg chg="add mod">
          <ac:chgData name="Manish Sharma" userId="b799adb9ba789c8f" providerId="LiveId" clId="{90CB9923-C37D-4045-9063-5E975B845971}" dt="2022-01-18T05:37:37.777" v="1247"/>
          <ac:cxnSpMkLst>
            <pc:docMk/>
            <pc:sldMk cId="833572205" sldId="352"/>
            <ac:cxnSpMk id="23" creationId="{290AABCB-543E-424C-B64D-65616DC34854}"/>
          </ac:cxnSpMkLst>
        </pc:cxnChg>
        <pc:cxnChg chg="add mod">
          <ac:chgData name="Manish Sharma" userId="b799adb9ba789c8f" providerId="LiveId" clId="{90CB9923-C37D-4045-9063-5E975B845971}" dt="2022-01-18T05:37:59.135" v="1248"/>
          <ac:cxnSpMkLst>
            <pc:docMk/>
            <pc:sldMk cId="833572205" sldId="352"/>
            <ac:cxnSpMk id="26" creationId="{B85C6A8E-E16C-46CD-97DC-0333BC5CD599}"/>
          </ac:cxnSpMkLst>
        </pc:cxnChg>
        <pc:cxnChg chg="add mod">
          <ac:chgData name="Manish Sharma" userId="b799adb9ba789c8f" providerId="LiveId" clId="{90CB9923-C37D-4045-9063-5E975B845971}" dt="2022-01-18T05:38:07.970" v="1249"/>
          <ac:cxnSpMkLst>
            <pc:docMk/>
            <pc:sldMk cId="833572205" sldId="352"/>
            <ac:cxnSpMk id="29" creationId="{FB56BAA4-C205-4679-9AAA-B9A19FEA282E}"/>
          </ac:cxnSpMkLst>
        </pc:cxnChg>
        <pc:cxnChg chg="add mod">
          <ac:chgData name="Manish Sharma" userId="b799adb9ba789c8f" providerId="LiveId" clId="{90CB9923-C37D-4045-9063-5E975B845971}" dt="2022-01-18T05:38:20.140" v="1250"/>
          <ac:cxnSpMkLst>
            <pc:docMk/>
            <pc:sldMk cId="833572205" sldId="352"/>
            <ac:cxnSpMk id="32" creationId="{9666AAF0-F389-4494-AB29-34D6D9A62182}"/>
          </ac:cxnSpMkLst>
        </pc:cxnChg>
        <pc:cxnChg chg="add mod">
          <ac:chgData name="Manish Sharma" userId="b799adb9ba789c8f" providerId="LiveId" clId="{90CB9923-C37D-4045-9063-5E975B845971}" dt="2022-01-18T05:38:20.140" v="1250"/>
          <ac:cxnSpMkLst>
            <pc:docMk/>
            <pc:sldMk cId="833572205" sldId="352"/>
            <ac:cxnSpMk id="34" creationId="{E387FB67-05DE-487F-9293-50B225A3CC29}"/>
          </ac:cxnSpMkLst>
        </pc:cxnChg>
        <pc:cxnChg chg="add mod">
          <ac:chgData name="Manish Sharma" userId="b799adb9ba789c8f" providerId="LiveId" clId="{90CB9923-C37D-4045-9063-5E975B845971}" dt="2022-01-18T05:38:40.372" v="1251"/>
          <ac:cxnSpMkLst>
            <pc:docMk/>
            <pc:sldMk cId="833572205" sldId="352"/>
            <ac:cxnSpMk id="37" creationId="{575CA14C-F599-4E68-AC21-27C7D750A618}"/>
          </ac:cxnSpMkLst>
        </pc:cxnChg>
        <pc:cxnChg chg="add mod">
          <ac:chgData name="Manish Sharma" userId="b799adb9ba789c8f" providerId="LiveId" clId="{90CB9923-C37D-4045-9063-5E975B845971}" dt="2022-01-18T05:38:52.899" v="1252"/>
          <ac:cxnSpMkLst>
            <pc:docMk/>
            <pc:sldMk cId="833572205" sldId="352"/>
            <ac:cxnSpMk id="39" creationId="{D592762A-B579-4BBA-9F27-CCAD5B337832}"/>
          </ac:cxnSpMkLst>
        </pc:cxnChg>
        <pc:cxnChg chg="add mod">
          <ac:chgData name="Manish Sharma" userId="b799adb9ba789c8f" providerId="LiveId" clId="{90CB9923-C37D-4045-9063-5E975B845971}" dt="2022-01-18T05:39:01.390" v="1253"/>
          <ac:cxnSpMkLst>
            <pc:docMk/>
            <pc:sldMk cId="833572205" sldId="352"/>
            <ac:cxnSpMk id="42" creationId="{9A555B02-EECD-4BA6-8444-DCE24A5C3425}"/>
          </ac:cxnSpMkLst>
        </pc:cxnChg>
        <pc:cxnChg chg="add mod">
          <ac:chgData name="Manish Sharma" userId="b799adb9ba789c8f" providerId="LiveId" clId="{90CB9923-C37D-4045-9063-5E975B845971}" dt="2022-01-18T05:39:11.715" v="1254"/>
          <ac:cxnSpMkLst>
            <pc:docMk/>
            <pc:sldMk cId="833572205" sldId="352"/>
            <ac:cxnSpMk id="45" creationId="{E10BEDE8-6D4A-46F1-8C74-623DF7924449}"/>
          </ac:cxnSpMkLst>
        </pc:cxnChg>
        <pc:cxnChg chg="add mod">
          <ac:chgData name="Manish Sharma" userId="b799adb9ba789c8f" providerId="LiveId" clId="{90CB9923-C37D-4045-9063-5E975B845971}" dt="2022-01-18T05:39:19.736" v="1255"/>
          <ac:cxnSpMkLst>
            <pc:docMk/>
            <pc:sldMk cId="833572205" sldId="352"/>
            <ac:cxnSpMk id="47" creationId="{6C197A81-057B-4AAB-8BAD-4796987102FF}"/>
          </ac:cxnSpMkLst>
        </pc:cxnChg>
        <pc:cxnChg chg="add mod">
          <ac:chgData name="Manish Sharma" userId="b799adb9ba789c8f" providerId="LiveId" clId="{90CB9923-C37D-4045-9063-5E975B845971}" dt="2022-01-18T05:39:29.281" v="1256"/>
          <ac:cxnSpMkLst>
            <pc:docMk/>
            <pc:sldMk cId="833572205" sldId="352"/>
            <ac:cxnSpMk id="49" creationId="{5C21514D-8F0F-41BB-BB2E-3335D53146FB}"/>
          </ac:cxnSpMkLst>
        </pc:cxnChg>
      </pc:sldChg>
      <pc:sldChg chg="addSp delSp modSp new mod">
        <pc:chgData name="Manish Sharma" userId="b799adb9ba789c8f" providerId="LiveId" clId="{90CB9923-C37D-4045-9063-5E975B845971}" dt="2022-01-18T05:50:29.559" v="1264"/>
        <pc:sldMkLst>
          <pc:docMk/>
          <pc:sldMk cId="167732844" sldId="353"/>
        </pc:sldMkLst>
        <pc:spChg chg="del">
          <ac:chgData name="Manish Sharma" userId="b799adb9ba789c8f" providerId="LiveId" clId="{90CB9923-C37D-4045-9063-5E975B845971}" dt="2022-01-18T05:49:56.691" v="1261" actId="478"/>
          <ac:spMkLst>
            <pc:docMk/>
            <pc:sldMk cId="167732844" sldId="353"/>
            <ac:spMk id="2" creationId="{F7008CEC-6550-407F-AD5C-A9A3A84F18BF}"/>
          </ac:spMkLst>
        </pc:spChg>
        <pc:spChg chg="del">
          <ac:chgData name="Manish Sharma" userId="b799adb9ba789c8f" providerId="LiveId" clId="{90CB9923-C37D-4045-9063-5E975B845971}" dt="2022-01-18T05:49:56.691" v="1261" actId="478"/>
          <ac:spMkLst>
            <pc:docMk/>
            <pc:sldMk cId="167732844" sldId="353"/>
            <ac:spMk id="3" creationId="{5C3671A5-C3C3-40D2-9AF9-6F4BECE7C7D4}"/>
          </ac:spMkLst>
        </pc:spChg>
        <pc:spChg chg="add mod">
          <ac:chgData name="Manish Sharma" userId="b799adb9ba789c8f" providerId="LiveId" clId="{90CB9923-C37D-4045-9063-5E975B845971}" dt="2022-01-18T05:50:05.184" v="1262"/>
          <ac:spMkLst>
            <pc:docMk/>
            <pc:sldMk cId="167732844" sldId="353"/>
            <ac:spMk id="4" creationId="{FFE9622A-3DFE-436E-8AB2-ED69AC0B4CB3}"/>
          </ac:spMkLst>
        </pc:spChg>
        <pc:spChg chg="add mod">
          <ac:chgData name="Manish Sharma" userId="b799adb9ba789c8f" providerId="LiveId" clId="{90CB9923-C37D-4045-9063-5E975B845971}" dt="2022-01-18T05:50:05.184" v="1262"/>
          <ac:spMkLst>
            <pc:docMk/>
            <pc:sldMk cId="167732844" sldId="353"/>
            <ac:spMk id="5" creationId="{597A86DE-52C5-462F-B7CA-7E0903CE786E}"/>
          </ac:spMkLst>
        </pc:spChg>
        <pc:spChg chg="add mod">
          <ac:chgData name="Manish Sharma" userId="b799adb9ba789c8f" providerId="LiveId" clId="{90CB9923-C37D-4045-9063-5E975B845971}" dt="2022-01-18T05:50:05.184" v="1262"/>
          <ac:spMkLst>
            <pc:docMk/>
            <pc:sldMk cId="167732844" sldId="353"/>
            <ac:spMk id="8" creationId="{73F7E3F5-B1F4-479E-838A-87741FF43E4D}"/>
          </ac:spMkLst>
        </pc:spChg>
        <pc:spChg chg="add mod">
          <ac:chgData name="Manish Sharma" userId="b799adb9ba789c8f" providerId="LiveId" clId="{90CB9923-C37D-4045-9063-5E975B845971}" dt="2022-01-18T05:50:05.184" v="1262"/>
          <ac:spMkLst>
            <pc:docMk/>
            <pc:sldMk cId="167732844" sldId="353"/>
            <ac:spMk id="9" creationId="{EB79BFF9-39CB-421D-9B77-445257ACE345}"/>
          </ac:spMkLst>
        </pc:spChg>
        <pc:spChg chg="add mod">
          <ac:chgData name="Manish Sharma" userId="b799adb9ba789c8f" providerId="LiveId" clId="{90CB9923-C37D-4045-9063-5E975B845971}" dt="2022-01-18T05:50:20.352" v="1263"/>
          <ac:spMkLst>
            <pc:docMk/>
            <pc:sldMk cId="167732844" sldId="353"/>
            <ac:spMk id="10" creationId="{17A17719-027A-4F2E-A1A1-AEFF2CA20B36}"/>
          </ac:spMkLst>
        </pc:spChg>
        <pc:spChg chg="add mod">
          <ac:chgData name="Manish Sharma" userId="b799adb9ba789c8f" providerId="LiveId" clId="{90CB9923-C37D-4045-9063-5E975B845971}" dt="2022-01-18T05:50:20.352" v="1263"/>
          <ac:spMkLst>
            <pc:docMk/>
            <pc:sldMk cId="167732844" sldId="353"/>
            <ac:spMk id="12" creationId="{61CB70DB-B97F-45A8-A318-74F9DDBB6A6B}"/>
          </ac:spMkLst>
        </pc:spChg>
        <pc:spChg chg="add mod">
          <ac:chgData name="Manish Sharma" userId="b799adb9ba789c8f" providerId="LiveId" clId="{90CB9923-C37D-4045-9063-5E975B845971}" dt="2022-01-18T05:50:20.352" v="1263"/>
          <ac:spMkLst>
            <pc:docMk/>
            <pc:sldMk cId="167732844" sldId="353"/>
            <ac:spMk id="14" creationId="{54F74559-8A11-4999-B638-21CE8532E129}"/>
          </ac:spMkLst>
        </pc:spChg>
        <pc:spChg chg="add mod">
          <ac:chgData name="Manish Sharma" userId="b799adb9ba789c8f" providerId="LiveId" clId="{90CB9923-C37D-4045-9063-5E975B845971}" dt="2022-01-18T05:50:29.559" v="1264"/>
          <ac:spMkLst>
            <pc:docMk/>
            <pc:sldMk cId="167732844" sldId="353"/>
            <ac:spMk id="15" creationId="{D9B7B3D7-2DB8-4D27-A10F-7AF1B5EBCBFC}"/>
          </ac:spMkLst>
        </pc:spChg>
        <pc:cxnChg chg="add mod">
          <ac:chgData name="Manish Sharma" userId="b799adb9ba789c8f" providerId="LiveId" clId="{90CB9923-C37D-4045-9063-5E975B845971}" dt="2022-01-18T05:50:05.184" v="1262"/>
          <ac:cxnSpMkLst>
            <pc:docMk/>
            <pc:sldMk cId="167732844" sldId="353"/>
            <ac:cxnSpMk id="6" creationId="{3946E388-5868-4405-9C50-6587E1E63DD6}"/>
          </ac:cxnSpMkLst>
        </pc:cxnChg>
        <pc:cxnChg chg="add mod">
          <ac:chgData name="Manish Sharma" userId="b799adb9ba789c8f" providerId="LiveId" clId="{90CB9923-C37D-4045-9063-5E975B845971}" dt="2022-01-18T05:50:05.184" v="1262"/>
          <ac:cxnSpMkLst>
            <pc:docMk/>
            <pc:sldMk cId="167732844" sldId="353"/>
            <ac:cxnSpMk id="7" creationId="{D16FCCE5-38A0-460A-ADCD-C38905B3AE99}"/>
          </ac:cxnSpMkLst>
        </pc:cxnChg>
        <pc:cxnChg chg="add mod">
          <ac:chgData name="Manish Sharma" userId="b799adb9ba789c8f" providerId="LiveId" clId="{90CB9923-C37D-4045-9063-5E975B845971}" dt="2022-01-18T05:50:20.352" v="1263"/>
          <ac:cxnSpMkLst>
            <pc:docMk/>
            <pc:sldMk cId="167732844" sldId="353"/>
            <ac:cxnSpMk id="11" creationId="{6016FA0E-39C4-4B4D-8753-47F3D691B7E9}"/>
          </ac:cxnSpMkLst>
        </pc:cxnChg>
        <pc:cxnChg chg="add mod">
          <ac:chgData name="Manish Sharma" userId="b799adb9ba789c8f" providerId="LiveId" clId="{90CB9923-C37D-4045-9063-5E975B845971}" dt="2022-01-18T05:50:20.352" v="1263"/>
          <ac:cxnSpMkLst>
            <pc:docMk/>
            <pc:sldMk cId="167732844" sldId="353"/>
            <ac:cxnSpMk id="13" creationId="{6A0FCB85-2F63-4EE2-957B-FCB18EB9ADCB}"/>
          </ac:cxnSpMkLst>
        </pc:cxnChg>
      </pc:sldChg>
      <pc:sldChg chg="addSp delSp modSp new mod">
        <pc:chgData name="Manish Sharma" userId="b799adb9ba789c8f" providerId="LiveId" clId="{90CB9923-C37D-4045-9063-5E975B845971}" dt="2022-01-18T09:50:58.935" v="1275"/>
        <pc:sldMkLst>
          <pc:docMk/>
          <pc:sldMk cId="4068368089" sldId="354"/>
        </pc:sldMkLst>
        <pc:spChg chg="del">
          <ac:chgData name="Manish Sharma" userId="b799adb9ba789c8f" providerId="LiveId" clId="{90CB9923-C37D-4045-9063-5E975B845971}" dt="2022-01-18T09:50:21.138" v="1271" actId="478"/>
          <ac:spMkLst>
            <pc:docMk/>
            <pc:sldMk cId="4068368089" sldId="354"/>
            <ac:spMk id="2" creationId="{54EBE5BF-4D76-4316-AAB2-BED34572C827}"/>
          </ac:spMkLst>
        </pc:spChg>
        <pc:spChg chg="del">
          <ac:chgData name="Manish Sharma" userId="b799adb9ba789c8f" providerId="LiveId" clId="{90CB9923-C37D-4045-9063-5E975B845971}" dt="2022-01-18T09:50:21.138" v="1271" actId="478"/>
          <ac:spMkLst>
            <pc:docMk/>
            <pc:sldMk cId="4068368089" sldId="354"/>
            <ac:spMk id="3" creationId="{0E44EF00-585A-4A5A-A039-BC3AE5F5BFE0}"/>
          </ac:spMkLst>
        </pc:spChg>
        <pc:spChg chg="add mod">
          <ac:chgData name="Manish Sharma" userId="b799adb9ba789c8f" providerId="LiveId" clId="{90CB9923-C37D-4045-9063-5E975B845971}" dt="2022-01-18T09:50:29.800" v="1272"/>
          <ac:spMkLst>
            <pc:docMk/>
            <pc:sldMk cId="4068368089" sldId="354"/>
            <ac:spMk id="4" creationId="{F3D5D456-FA5E-4902-AF94-BA1A4C07879F}"/>
          </ac:spMkLst>
        </pc:spChg>
        <pc:spChg chg="add mod">
          <ac:chgData name="Manish Sharma" userId="b799adb9ba789c8f" providerId="LiveId" clId="{90CB9923-C37D-4045-9063-5E975B845971}" dt="2022-01-18T09:50:29.800" v="1272"/>
          <ac:spMkLst>
            <pc:docMk/>
            <pc:sldMk cId="4068368089" sldId="354"/>
            <ac:spMk id="6" creationId="{27177C42-2358-4B4B-98EB-C5B02F9C5AA3}"/>
          </ac:spMkLst>
        </pc:spChg>
        <pc:spChg chg="add mod">
          <ac:chgData name="Manish Sharma" userId="b799adb9ba789c8f" providerId="LiveId" clId="{90CB9923-C37D-4045-9063-5E975B845971}" dt="2022-01-18T09:50:40.708" v="1273"/>
          <ac:spMkLst>
            <pc:docMk/>
            <pc:sldMk cId="4068368089" sldId="354"/>
            <ac:spMk id="7" creationId="{4BF65B96-59BE-4A56-9794-DDED565EDB31}"/>
          </ac:spMkLst>
        </pc:spChg>
        <pc:spChg chg="add mod">
          <ac:chgData name="Manish Sharma" userId="b799adb9ba789c8f" providerId="LiveId" clId="{90CB9923-C37D-4045-9063-5E975B845971}" dt="2022-01-18T09:50:40.708" v="1273"/>
          <ac:spMkLst>
            <pc:docMk/>
            <pc:sldMk cId="4068368089" sldId="354"/>
            <ac:spMk id="10" creationId="{A55B7A7C-5694-4DC4-A276-519A386CD7E6}"/>
          </ac:spMkLst>
        </pc:spChg>
        <pc:spChg chg="add mod">
          <ac:chgData name="Manish Sharma" userId="b799adb9ba789c8f" providerId="LiveId" clId="{90CB9923-C37D-4045-9063-5E975B845971}" dt="2022-01-18T09:50:40.708" v="1273"/>
          <ac:spMkLst>
            <pc:docMk/>
            <pc:sldMk cId="4068368089" sldId="354"/>
            <ac:spMk id="11" creationId="{B274A531-52A0-497B-A2D2-378D748E28EE}"/>
          </ac:spMkLst>
        </pc:spChg>
        <pc:spChg chg="add mod">
          <ac:chgData name="Manish Sharma" userId="b799adb9ba789c8f" providerId="LiveId" clId="{90CB9923-C37D-4045-9063-5E975B845971}" dt="2022-01-18T09:50:52.597" v="1274"/>
          <ac:spMkLst>
            <pc:docMk/>
            <pc:sldMk cId="4068368089" sldId="354"/>
            <ac:spMk id="12" creationId="{9FACCD81-7084-4216-AB87-F1B9980F95AC}"/>
          </ac:spMkLst>
        </pc:spChg>
        <pc:spChg chg="add mod">
          <ac:chgData name="Manish Sharma" userId="b799adb9ba789c8f" providerId="LiveId" clId="{90CB9923-C37D-4045-9063-5E975B845971}" dt="2022-01-18T09:50:52.597" v="1274"/>
          <ac:spMkLst>
            <pc:docMk/>
            <pc:sldMk cId="4068368089" sldId="354"/>
            <ac:spMk id="15" creationId="{E90B361D-1E98-4090-AADA-5347D05CD036}"/>
          </ac:spMkLst>
        </pc:spChg>
        <pc:spChg chg="add mod">
          <ac:chgData name="Manish Sharma" userId="b799adb9ba789c8f" providerId="LiveId" clId="{90CB9923-C37D-4045-9063-5E975B845971}" dt="2022-01-18T09:50:52.597" v="1274"/>
          <ac:spMkLst>
            <pc:docMk/>
            <pc:sldMk cId="4068368089" sldId="354"/>
            <ac:spMk id="16" creationId="{D8264D56-0707-4CC5-906D-F97048D98827}"/>
          </ac:spMkLst>
        </pc:spChg>
        <pc:spChg chg="add mod">
          <ac:chgData name="Manish Sharma" userId="b799adb9ba789c8f" providerId="LiveId" clId="{90CB9923-C37D-4045-9063-5E975B845971}" dt="2022-01-18T09:50:58.935" v="1275"/>
          <ac:spMkLst>
            <pc:docMk/>
            <pc:sldMk cId="4068368089" sldId="354"/>
            <ac:spMk id="18" creationId="{46200596-8A73-43D1-BEE0-B4DAEA7BF2E0}"/>
          </ac:spMkLst>
        </pc:spChg>
        <pc:cxnChg chg="add mod">
          <ac:chgData name="Manish Sharma" userId="b799adb9ba789c8f" providerId="LiveId" clId="{90CB9923-C37D-4045-9063-5E975B845971}" dt="2022-01-18T09:50:29.800" v="1272"/>
          <ac:cxnSpMkLst>
            <pc:docMk/>
            <pc:sldMk cId="4068368089" sldId="354"/>
            <ac:cxnSpMk id="5" creationId="{539C8250-C04D-441F-BE4C-ECB5B1740681}"/>
          </ac:cxnSpMkLst>
        </pc:cxnChg>
        <pc:cxnChg chg="add mod">
          <ac:chgData name="Manish Sharma" userId="b799adb9ba789c8f" providerId="LiveId" clId="{90CB9923-C37D-4045-9063-5E975B845971}" dt="2022-01-18T09:50:40.708" v="1273"/>
          <ac:cxnSpMkLst>
            <pc:docMk/>
            <pc:sldMk cId="4068368089" sldId="354"/>
            <ac:cxnSpMk id="8" creationId="{68705E00-3E0F-4EE7-B27C-4D9F96F1FFE7}"/>
          </ac:cxnSpMkLst>
        </pc:cxnChg>
        <pc:cxnChg chg="add mod">
          <ac:chgData name="Manish Sharma" userId="b799adb9ba789c8f" providerId="LiveId" clId="{90CB9923-C37D-4045-9063-5E975B845971}" dt="2022-01-18T09:50:40.708" v="1273"/>
          <ac:cxnSpMkLst>
            <pc:docMk/>
            <pc:sldMk cId="4068368089" sldId="354"/>
            <ac:cxnSpMk id="9" creationId="{69986702-5A89-4AFA-850A-A40B3CF323AF}"/>
          </ac:cxnSpMkLst>
        </pc:cxnChg>
        <pc:cxnChg chg="add mod">
          <ac:chgData name="Manish Sharma" userId="b799adb9ba789c8f" providerId="LiveId" clId="{90CB9923-C37D-4045-9063-5E975B845971}" dt="2022-01-18T09:50:52.597" v="1274"/>
          <ac:cxnSpMkLst>
            <pc:docMk/>
            <pc:sldMk cId="4068368089" sldId="354"/>
            <ac:cxnSpMk id="13" creationId="{A8E51276-E323-4258-A810-9C56A850A5D1}"/>
          </ac:cxnSpMkLst>
        </pc:cxnChg>
        <pc:cxnChg chg="add mod">
          <ac:chgData name="Manish Sharma" userId="b799adb9ba789c8f" providerId="LiveId" clId="{90CB9923-C37D-4045-9063-5E975B845971}" dt="2022-01-18T09:50:52.597" v="1274"/>
          <ac:cxnSpMkLst>
            <pc:docMk/>
            <pc:sldMk cId="4068368089" sldId="354"/>
            <ac:cxnSpMk id="14" creationId="{C0C038F1-F603-43CE-BBBF-769AE7B5195C}"/>
          </ac:cxnSpMkLst>
        </pc:cxnChg>
        <pc:cxnChg chg="add mod">
          <ac:chgData name="Manish Sharma" userId="b799adb9ba789c8f" providerId="LiveId" clId="{90CB9923-C37D-4045-9063-5E975B845971}" dt="2022-01-18T09:50:58.935" v="1275"/>
          <ac:cxnSpMkLst>
            <pc:docMk/>
            <pc:sldMk cId="4068368089" sldId="354"/>
            <ac:cxnSpMk id="17" creationId="{C100ED05-0296-4FA6-A9DA-905C4BBC5AB6}"/>
          </ac:cxnSpMkLst>
        </pc:cxnChg>
      </pc:sldChg>
      <pc:sldChg chg="addSp delSp modSp new mod">
        <pc:chgData name="Manish Sharma" userId="b799adb9ba789c8f" providerId="LiveId" clId="{90CB9923-C37D-4045-9063-5E975B845971}" dt="2022-01-18T09:52:18.713" v="1281"/>
        <pc:sldMkLst>
          <pc:docMk/>
          <pc:sldMk cId="3936429631" sldId="355"/>
        </pc:sldMkLst>
        <pc:spChg chg="del">
          <ac:chgData name="Manish Sharma" userId="b799adb9ba789c8f" providerId="LiveId" clId="{90CB9923-C37D-4045-9063-5E975B845971}" dt="2022-01-18T09:51:37.886" v="1277" actId="478"/>
          <ac:spMkLst>
            <pc:docMk/>
            <pc:sldMk cId="3936429631" sldId="355"/>
            <ac:spMk id="2" creationId="{DB414AFE-15CE-4478-BCC9-CEAE88B8484E}"/>
          </ac:spMkLst>
        </pc:spChg>
        <pc:spChg chg="del">
          <ac:chgData name="Manish Sharma" userId="b799adb9ba789c8f" providerId="LiveId" clId="{90CB9923-C37D-4045-9063-5E975B845971}" dt="2022-01-18T09:51:37.886" v="1277" actId="478"/>
          <ac:spMkLst>
            <pc:docMk/>
            <pc:sldMk cId="3936429631" sldId="355"/>
            <ac:spMk id="3" creationId="{5C1C4539-8B82-4F19-BCE2-259693362D19}"/>
          </ac:spMkLst>
        </pc:spChg>
        <pc:spChg chg="add mod">
          <ac:chgData name="Manish Sharma" userId="b799adb9ba789c8f" providerId="LiveId" clId="{90CB9923-C37D-4045-9063-5E975B845971}" dt="2022-01-18T09:51:46.560" v="1278"/>
          <ac:spMkLst>
            <pc:docMk/>
            <pc:sldMk cId="3936429631" sldId="355"/>
            <ac:spMk id="4" creationId="{42C906B2-4186-4C49-860A-885A9D38A24E}"/>
          </ac:spMkLst>
        </pc:spChg>
        <pc:spChg chg="add mod">
          <ac:chgData name="Manish Sharma" userId="b799adb9ba789c8f" providerId="LiveId" clId="{90CB9923-C37D-4045-9063-5E975B845971}" dt="2022-01-18T09:51:46.560" v="1278"/>
          <ac:spMkLst>
            <pc:docMk/>
            <pc:sldMk cId="3936429631" sldId="355"/>
            <ac:spMk id="6" creationId="{2BA52C0A-4112-40C1-93DD-5DC1C961D96C}"/>
          </ac:spMkLst>
        </pc:spChg>
        <pc:spChg chg="add mod">
          <ac:chgData name="Manish Sharma" userId="b799adb9ba789c8f" providerId="LiveId" clId="{90CB9923-C37D-4045-9063-5E975B845971}" dt="2022-01-18T09:51:46.560" v="1278"/>
          <ac:spMkLst>
            <pc:docMk/>
            <pc:sldMk cId="3936429631" sldId="355"/>
            <ac:spMk id="7" creationId="{EBFB37F2-8E3B-48CC-8D6B-976FB0D3C946}"/>
          </ac:spMkLst>
        </pc:spChg>
        <pc:spChg chg="add mod">
          <ac:chgData name="Manish Sharma" userId="b799adb9ba789c8f" providerId="LiveId" clId="{90CB9923-C37D-4045-9063-5E975B845971}" dt="2022-01-18T09:51:46.560" v="1278"/>
          <ac:spMkLst>
            <pc:docMk/>
            <pc:sldMk cId="3936429631" sldId="355"/>
            <ac:spMk id="9" creationId="{53E79217-534C-449A-9703-1D6CD55F1024}"/>
          </ac:spMkLst>
        </pc:spChg>
        <pc:spChg chg="add mod">
          <ac:chgData name="Manish Sharma" userId="b799adb9ba789c8f" providerId="LiveId" clId="{90CB9923-C37D-4045-9063-5E975B845971}" dt="2022-01-18T09:52:01.930" v="1279"/>
          <ac:spMkLst>
            <pc:docMk/>
            <pc:sldMk cId="3936429631" sldId="355"/>
            <ac:spMk id="10" creationId="{C0193C40-6F4B-4477-9235-3A4E235AB613}"/>
          </ac:spMkLst>
        </pc:spChg>
        <pc:spChg chg="add mod">
          <ac:chgData name="Manish Sharma" userId="b799adb9ba789c8f" providerId="LiveId" clId="{90CB9923-C37D-4045-9063-5E975B845971}" dt="2022-01-18T09:52:01.930" v="1279"/>
          <ac:spMkLst>
            <pc:docMk/>
            <pc:sldMk cId="3936429631" sldId="355"/>
            <ac:spMk id="13" creationId="{8939AB1E-2139-4740-9DA3-2CE03B7260F4}"/>
          </ac:spMkLst>
        </pc:spChg>
        <pc:spChg chg="add mod">
          <ac:chgData name="Manish Sharma" userId="b799adb9ba789c8f" providerId="LiveId" clId="{90CB9923-C37D-4045-9063-5E975B845971}" dt="2022-01-18T09:52:01.930" v="1279"/>
          <ac:spMkLst>
            <pc:docMk/>
            <pc:sldMk cId="3936429631" sldId="355"/>
            <ac:spMk id="14" creationId="{746D926D-5EEE-4F0F-B4A6-DBD983E11C68}"/>
          </ac:spMkLst>
        </pc:spChg>
        <pc:spChg chg="add mod">
          <ac:chgData name="Manish Sharma" userId="b799adb9ba789c8f" providerId="LiveId" clId="{90CB9923-C37D-4045-9063-5E975B845971}" dt="2022-01-18T09:52:11.813" v="1280"/>
          <ac:spMkLst>
            <pc:docMk/>
            <pc:sldMk cId="3936429631" sldId="355"/>
            <ac:spMk id="15" creationId="{62624BE0-8157-4B95-9D38-EBB3B52D9F92}"/>
          </ac:spMkLst>
        </pc:spChg>
        <pc:spChg chg="add mod">
          <ac:chgData name="Manish Sharma" userId="b799adb9ba789c8f" providerId="LiveId" clId="{90CB9923-C37D-4045-9063-5E975B845971}" dt="2022-01-18T09:52:11.813" v="1280"/>
          <ac:spMkLst>
            <pc:docMk/>
            <pc:sldMk cId="3936429631" sldId="355"/>
            <ac:spMk id="18" creationId="{A036916C-D4D3-49C9-8AA8-45277EF9458C}"/>
          </ac:spMkLst>
        </pc:spChg>
        <pc:spChg chg="add mod">
          <ac:chgData name="Manish Sharma" userId="b799adb9ba789c8f" providerId="LiveId" clId="{90CB9923-C37D-4045-9063-5E975B845971}" dt="2022-01-18T09:52:11.813" v="1280"/>
          <ac:spMkLst>
            <pc:docMk/>
            <pc:sldMk cId="3936429631" sldId="355"/>
            <ac:spMk id="19" creationId="{ADAB8E5F-A66B-4856-8510-E55BCD51BE6A}"/>
          </ac:spMkLst>
        </pc:spChg>
        <pc:spChg chg="add mod">
          <ac:chgData name="Manish Sharma" userId="b799adb9ba789c8f" providerId="LiveId" clId="{90CB9923-C37D-4045-9063-5E975B845971}" dt="2022-01-18T09:52:18.713" v="1281"/>
          <ac:spMkLst>
            <pc:docMk/>
            <pc:sldMk cId="3936429631" sldId="355"/>
            <ac:spMk id="21" creationId="{4C61223D-BA99-45E6-A7BF-910C357490A4}"/>
          </ac:spMkLst>
        </pc:spChg>
        <pc:spChg chg="add mod">
          <ac:chgData name="Manish Sharma" userId="b799adb9ba789c8f" providerId="LiveId" clId="{90CB9923-C37D-4045-9063-5E975B845971}" dt="2022-01-18T09:52:18.713" v="1281"/>
          <ac:spMkLst>
            <pc:docMk/>
            <pc:sldMk cId="3936429631" sldId="355"/>
            <ac:spMk id="23" creationId="{9FE560BF-0006-48CB-A35B-89392B550D04}"/>
          </ac:spMkLst>
        </pc:spChg>
        <pc:cxnChg chg="add mod">
          <ac:chgData name="Manish Sharma" userId="b799adb9ba789c8f" providerId="LiveId" clId="{90CB9923-C37D-4045-9063-5E975B845971}" dt="2022-01-18T09:51:46.560" v="1278"/>
          <ac:cxnSpMkLst>
            <pc:docMk/>
            <pc:sldMk cId="3936429631" sldId="355"/>
            <ac:cxnSpMk id="5" creationId="{97FA4C32-60FB-4F98-A879-356DEDC30129}"/>
          </ac:cxnSpMkLst>
        </pc:cxnChg>
        <pc:cxnChg chg="add mod">
          <ac:chgData name="Manish Sharma" userId="b799adb9ba789c8f" providerId="LiveId" clId="{90CB9923-C37D-4045-9063-5E975B845971}" dt="2022-01-18T09:51:46.560" v="1278"/>
          <ac:cxnSpMkLst>
            <pc:docMk/>
            <pc:sldMk cId="3936429631" sldId="355"/>
            <ac:cxnSpMk id="8" creationId="{A2610AB0-420D-47C6-A4BE-D595176F40A3}"/>
          </ac:cxnSpMkLst>
        </pc:cxnChg>
        <pc:cxnChg chg="add mod">
          <ac:chgData name="Manish Sharma" userId="b799adb9ba789c8f" providerId="LiveId" clId="{90CB9923-C37D-4045-9063-5E975B845971}" dt="2022-01-18T09:52:01.930" v="1279"/>
          <ac:cxnSpMkLst>
            <pc:docMk/>
            <pc:sldMk cId="3936429631" sldId="355"/>
            <ac:cxnSpMk id="11" creationId="{1C8D46A7-5884-4A05-8E39-303A33BFD57A}"/>
          </ac:cxnSpMkLst>
        </pc:cxnChg>
        <pc:cxnChg chg="add mod">
          <ac:chgData name="Manish Sharma" userId="b799adb9ba789c8f" providerId="LiveId" clId="{90CB9923-C37D-4045-9063-5E975B845971}" dt="2022-01-18T09:52:01.930" v="1279"/>
          <ac:cxnSpMkLst>
            <pc:docMk/>
            <pc:sldMk cId="3936429631" sldId="355"/>
            <ac:cxnSpMk id="12" creationId="{8532D925-7E65-43C7-A61E-C28578CB0A9B}"/>
          </ac:cxnSpMkLst>
        </pc:cxnChg>
        <pc:cxnChg chg="add mod">
          <ac:chgData name="Manish Sharma" userId="b799adb9ba789c8f" providerId="LiveId" clId="{90CB9923-C37D-4045-9063-5E975B845971}" dt="2022-01-18T09:52:11.813" v="1280"/>
          <ac:cxnSpMkLst>
            <pc:docMk/>
            <pc:sldMk cId="3936429631" sldId="355"/>
            <ac:cxnSpMk id="16" creationId="{22F2E17D-0467-489C-9C13-526D0AC1D04E}"/>
          </ac:cxnSpMkLst>
        </pc:cxnChg>
        <pc:cxnChg chg="add mod">
          <ac:chgData name="Manish Sharma" userId="b799adb9ba789c8f" providerId="LiveId" clId="{90CB9923-C37D-4045-9063-5E975B845971}" dt="2022-01-18T09:52:11.813" v="1280"/>
          <ac:cxnSpMkLst>
            <pc:docMk/>
            <pc:sldMk cId="3936429631" sldId="355"/>
            <ac:cxnSpMk id="17" creationId="{9F27660A-2B75-41BC-A855-C6300315A84A}"/>
          </ac:cxnSpMkLst>
        </pc:cxnChg>
        <pc:cxnChg chg="add mod">
          <ac:chgData name="Manish Sharma" userId="b799adb9ba789c8f" providerId="LiveId" clId="{90CB9923-C37D-4045-9063-5E975B845971}" dt="2022-01-18T09:52:18.713" v="1281"/>
          <ac:cxnSpMkLst>
            <pc:docMk/>
            <pc:sldMk cId="3936429631" sldId="355"/>
            <ac:cxnSpMk id="20" creationId="{BC4071ED-34F9-4057-A62F-EFA3D351B956}"/>
          </ac:cxnSpMkLst>
        </pc:cxnChg>
        <pc:cxnChg chg="add mod">
          <ac:chgData name="Manish Sharma" userId="b799adb9ba789c8f" providerId="LiveId" clId="{90CB9923-C37D-4045-9063-5E975B845971}" dt="2022-01-18T09:52:18.713" v="1281"/>
          <ac:cxnSpMkLst>
            <pc:docMk/>
            <pc:sldMk cId="3936429631" sldId="355"/>
            <ac:cxnSpMk id="22" creationId="{034192CA-6D8F-41B4-8E2B-85A70D51DCC5}"/>
          </ac:cxnSpMkLst>
        </pc:cxnChg>
      </pc:sldChg>
      <pc:sldChg chg="modSp new mod">
        <pc:chgData name="Manish Sharma" userId="b799adb9ba789c8f" providerId="LiveId" clId="{90CB9923-C37D-4045-9063-5E975B845971}" dt="2022-01-18T11:19:29.624" v="1513" actId="20577"/>
        <pc:sldMkLst>
          <pc:docMk/>
          <pc:sldMk cId="2360907202" sldId="356"/>
        </pc:sldMkLst>
        <pc:spChg chg="mod">
          <ac:chgData name="Manish Sharma" userId="b799adb9ba789c8f" providerId="LiveId" clId="{90CB9923-C37D-4045-9063-5E975B845971}" dt="2022-01-18T11:17:19.478" v="1283"/>
          <ac:spMkLst>
            <pc:docMk/>
            <pc:sldMk cId="2360907202" sldId="356"/>
            <ac:spMk id="2" creationId="{D21EDCED-EA85-4CE3-8478-A6347CBB45EB}"/>
          </ac:spMkLst>
        </pc:spChg>
        <pc:spChg chg="mod">
          <ac:chgData name="Manish Sharma" userId="b799adb9ba789c8f" providerId="LiveId" clId="{90CB9923-C37D-4045-9063-5E975B845971}" dt="2022-01-18T11:19:29.624" v="1513" actId="20577"/>
          <ac:spMkLst>
            <pc:docMk/>
            <pc:sldMk cId="2360907202" sldId="356"/>
            <ac:spMk id="3" creationId="{52E74293-6E13-438E-BA60-9EFBC05F1709}"/>
          </ac:spMkLst>
        </pc:spChg>
      </pc:sldChg>
      <pc:sldChg chg="delSp modSp add mod">
        <pc:chgData name="Manish Sharma" userId="b799adb9ba789c8f" providerId="LiveId" clId="{90CB9923-C37D-4045-9063-5E975B845971}" dt="2022-01-19T07:12:47.935" v="1549" actId="1076"/>
        <pc:sldMkLst>
          <pc:docMk/>
          <pc:sldMk cId="3011143206" sldId="357"/>
        </pc:sldMkLst>
        <pc:spChg chg="mod">
          <ac:chgData name="Manish Sharma" userId="b799adb9ba789c8f" providerId="LiveId" clId="{90CB9923-C37D-4045-9063-5E975B845971}" dt="2022-01-19T07:12:26.764" v="1540" actId="1076"/>
          <ac:spMkLst>
            <pc:docMk/>
            <pc:sldMk cId="3011143206" sldId="357"/>
            <ac:spMk id="18" creationId="{ABDB0463-58E8-47E0-946B-13551EFA5D9D}"/>
          </ac:spMkLst>
        </pc:spChg>
        <pc:spChg chg="del">
          <ac:chgData name="Manish Sharma" userId="b799adb9ba789c8f" providerId="LiveId" clId="{90CB9923-C37D-4045-9063-5E975B845971}" dt="2022-01-19T07:12:22.468" v="1539" actId="478"/>
          <ac:spMkLst>
            <pc:docMk/>
            <pc:sldMk cId="3011143206" sldId="357"/>
            <ac:spMk id="19" creationId="{B141AA82-0294-43D0-AF43-F5384D3E87F0}"/>
          </ac:spMkLst>
        </pc:spChg>
        <pc:spChg chg="mod">
          <ac:chgData name="Manish Sharma" userId="b799adb9ba789c8f" providerId="LiveId" clId="{90CB9923-C37D-4045-9063-5E975B845971}" dt="2022-01-19T07:12:44.560" v="1548" actId="1076"/>
          <ac:spMkLst>
            <pc:docMk/>
            <pc:sldMk cId="3011143206" sldId="357"/>
            <ac:spMk id="32" creationId="{8928C02E-519F-41FD-AAE9-DB106FD0D5EC}"/>
          </ac:spMkLst>
        </pc:spChg>
        <pc:spChg chg="mod">
          <ac:chgData name="Manish Sharma" userId="b799adb9ba789c8f" providerId="LiveId" clId="{90CB9923-C37D-4045-9063-5E975B845971}" dt="2022-01-19T07:12:47.935" v="1549" actId="1076"/>
          <ac:spMkLst>
            <pc:docMk/>
            <pc:sldMk cId="3011143206" sldId="357"/>
            <ac:spMk id="33" creationId="{9B7A8F23-A018-4AE9-B352-16F6D88F967D}"/>
          </ac:spMkLst>
        </pc:spChg>
        <pc:spChg chg="mod">
          <ac:chgData name="Manish Sharma" userId="b799adb9ba789c8f" providerId="LiveId" clId="{90CB9923-C37D-4045-9063-5E975B845971}" dt="2022-01-19T07:12:01.467" v="1524" actId="20577"/>
          <ac:spMkLst>
            <pc:docMk/>
            <pc:sldMk cId="3011143206" sldId="357"/>
            <ac:spMk id="36" creationId="{BC6820AE-9348-4F14-828A-49276D6E7734}"/>
          </ac:spMkLst>
        </pc:spChg>
        <pc:spChg chg="del">
          <ac:chgData name="Manish Sharma" userId="b799adb9ba789c8f" providerId="LiveId" clId="{90CB9923-C37D-4045-9063-5E975B845971}" dt="2022-01-19T07:12:16.759" v="1537" actId="478"/>
          <ac:spMkLst>
            <pc:docMk/>
            <pc:sldMk cId="3011143206" sldId="357"/>
            <ac:spMk id="37" creationId="{D4CC1339-0841-49EA-9AB0-4E354D06B4D1}"/>
          </ac:spMkLst>
        </pc:spChg>
      </pc:sldChg>
      <pc:sldChg chg="del">
        <pc:chgData name="Manish Sharma" userId="b799adb9ba789c8f" providerId="LiveId" clId="{90CB9923-C37D-4045-9063-5E975B845971}" dt="2022-01-17T03:23:30.348" v="7" actId="47"/>
        <pc:sldMkLst>
          <pc:docMk/>
          <pc:sldMk cId="3237243737" sldId="357"/>
        </pc:sldMkLst>
      </pc:sldChg>
      <pc:sldChg chg="addSp delSp modSp new mod">
        <pc:chgData name="Manish Sharma" userId="b799adb9ba789c8f" providerId="LiveId" clId="{90CB9923-C37D-4045-9063-5E975B845971}" dt="2022-01-19T07:53:03.694" v="1570" actId="1076"/>
        <pc:sldMkLst>
          <pc:docMk/>
          <pc:sldMk cId="1879572570" sldId="358"/>
        </pc:sldMkLst>
        <pc:spChg chg="del">
          <ac:chgData name="Manish Sharma" userId="b799adb9ba789c8f" providerId="LiveId" clId="{90CB9923-C37D-4045-9063-5E975B845971}" dt="2022-01-19T07:15:50.282" v="1551" actId="478"/>
          <ac:spMkLst>
            <pc:docMk/>
            <pc:sldMk cId="1879572570" sldId="358"/>
            <ac:spMk id="2" creationId="{C55EAA6F-7187-4C5F-84D2-2A7E6D953964}"/>
          </ac:spMkLst>
        </pc:spChg>
        <pc:spChg chg="del">
          <ac:chgData name="Manish Sharma" userId="b799adb9ba789c8f" providerId="LiveId" clId="{90CB9923-C37D-4045-9063-5E975B845971}" dt="2022-01-19T07:15:50.282" v="1551" actId="478"/>
          <ac:spMkLst>
            <pc:docMk/>
            <pc:sldMk cId="1879572570" sldId="358"/>
            <ac:spMk id="3" creationId="{1FB96903-4E48-42DC-9330-3156AF464354}"/>
          </ac:spMkLst>
        </pc:spChg>
        <pc:spChg chg="add mod">
          <ac:chgData name="Manish Sharma" userId="b799adb9ba789c8f" providerId="LiveId" clId="{90CB9923-C37D-4045-9063-5E975B845971}" dt="2022-01-19T07:53:00.116" v="1569" actId="20577"/>
          <ac:spMkLst>
            <pc:docMk/>
            <pc:sldMk cId="1879572570" sldId="358"/>
            <ac:spMk id="4" creationId="{B3425706-8B16-41A5-81F0-19E327298891}"/>
          </ac:spMkLst>
        </pc:spChg>
        <pc:spChg chg="add mod">
          <ac:chgData name="Manish Sharma" userId="b799adb9ba789c8f" providerId="LiveId" clId="{90CB9923-C37D-4045-9063-5E975B845971}" dt="2022-01-19T07:53:03.694" v="1570" actId="1076"/>
          <ac:spMkLst>
            <pc:docMk/>
            <pc:sldMk cId="1879572570" sldId="358"/>
            <ac:spMk id="5" creationId="{80C9A1D1-D528-4401-AAC3-7DEE74F8EABD}"/>
          </ac:spMkLst>
        </pc:spChg>
        <pc:spChg chg="add mod">
          <ac:chgData name="Manish Sharma" userId="b799adb9ba789c8f" providerId="LiveId" clId="{90CB9923-C37D-4045-9063-5E975B845971}" dt="2022-01-19T07:15:59.320" v="1552"/>
          <ac:spMkLst>
            <pc:docMk/>
            <pc:sldMk cId="1879572570" sldId="358"/>
            <ac:spMk id="6" creationId="{2DF601FB-C66C-490E-9CE8-CAB52233D32B}"/>
          </ac:spMkLst>
        </pc:spChg>
        <pc:spChg chg="add mod">
          <ac:chgData name="Manish Sharma" userId="b799adb9ba789c8f" providerId="LiveId" clId="{90CB9923-C37D-4045-9063-5E975B845971}" dt="2022-01-19T07:15:59.320" v="1552"/>
          <ac:spMkLst>
            <pc:docMk/>
            <pc:sldMk cId="1879572570" sldId="358"/>
            <ac:spMk id="9" creationId="{DB9849B3-73DD-488F-B8A6-3FEA63583AE4}"/>
          </ac:spMkLst>
        </pc:spChg>
        <pc:spChg chg="add mod">
          <ac:chgData name="Manish Sharma" userId="b799adb9ba789c8f" providerId="LiveId" clId="{90CB9923-C37D-4045-9063-5E975B845971}" dt="2022-01-19T07:15:59.320" v="1552"/>
          <ac:spMkLst>
            <pc:docMk/>
            <pc:sldMk cId="1879572570" sldId="358"/>
            <ac:spMk id="10" creationId="{D7BE2A69-7F32-4150-B45E-F316A987B9F1}"/>
          </ac:spMkLst>
        </pc:spChg>
        <pc:spChg chg="add mod">
          <ac:chgData name="Manish Sharma" userId="b799adb9ba789c8f" providerId="LiveId" clId="{90CB9923-C37D-4045-9063-5E975B845971}" dt="2022-01-19T07:15:59.320" v="1552"/>
          <ac:spMkLst>
            <pc:docMk/>
            <pc:sldMk cId="1879572570" sldId="358"/>
            <ac:spMk id="12" creationId="{1C5568D7-BE25-4453-BA94-B38C0C17CAC3}"/>
          </ac:spMkLst>
        </pc:spChg>
        <pc:spChg chg="add mod">
          <ac:chgData name="Manish Sharma" userId="b799adb9ba789c8f" providerId="LiveId" clId="{90CB9923-C37D-4045-9063-5E975B845971}" dt="2022-01-19T07:15:59.320" v="1552"/>
          <ac:spMkLst>
            <pc:docMk/>
            <pc:sldMk cId="1879572570" sldId="358"/>
            <ac:spMk id="14" creationId="{8C7E08A2-E3EC-4872-87E5-D0B5B800942B}"/>
          </ac:spMkLst>
        </pc:spChg>
        <pc:spChg chg="add mod">
          <ac:chgData name="Manish Sharma" userId="b799adb9ba789c8f" providerId="LiveId" clId="{90CB9923-C37D-4045-9063-5E975B845971}" dt="2022-01-19T07:15:59.320" v="1552"/>
          <ac:spMkLst>
            <pc:docMk/>
            <pc:sldMk cId="1879572570" sldId="358"/>
            <ac:spMk id="17" creationId="{1CB15FAA-4F33-4181-B89E-B8686EBC698E}"/>
          </ac:spMkLst>
        </pc:spChg>
        <pc:spChg chg="add mod">
          <ac:chgData name="Manish Sharma" userId="b799adb9ba789c8f" providerId="LiveId" clId="{90CB9923-C37D-4045-9063-5E975B845971}" dt="2022-01-19T07:15:59.320" v="1552"/>
          <ac:spMkLst>
            <pc:docMk/>
            <pc:sldMk cId="1879572570" sldId="358"/>
            <ac:spMk id="18" creationId="{50F885DB-77F4-4919-AA6E-49E36EE1B92A}"/>
          </ac:spMkLst>
        </pc:spChg>
        <pc:spChg chg="add mod">
          <ac:chgData name="Manish Sharma" userId="b799adb9ba789c8f" providerId="LiveId" clId="{90CB9923-C37D-4045-9063-5E975B845971}" dt="2022-01-19T07:15:59.320" v="1552"/>
          <ac:spMkLst>
            <pc:docMk/>
            <pc:sldMk cId="1879572570" sldId="358"/>
            <ac:spMk id="19" creationId="{B73403CB-4F72-4F4F-857C-3B6FE7090E13}"/>
          </ac:spMkLst>
        </pc:spChg>
        <pc:spChg chg="add mod">
          <ac:chgData name="Manish Sharma" userId="b799adb9ba789c8f" providerId="LiveId" clId="{90CB9923-C37D-4045-9063-5E975B845971}" dt="2022-01-19T07:15:59.320" v="1552"/>
          <ac:spMkLst>
            <pc:docMk/>
            <pc:sldMk cId="1879572570" sldId="358"/>
            <ac:spMk id="20" creationId="{51D53E65-0BEB-4205-B34D-443F454F4B22}"/>
          </ac:spMkLst>
        </pc:spChg>
        <pc:spChg chg="add mod">
          <ac:chgData name="Manish Sharma" userId="b799adb9ba789c8f" providerId="LiveId" clId="{90CB9923-C37D-4045-9063-5E975B845971}" dt="2022-01-19T07:15:59.320" v="1552"/>
          <ac:spMkLst>
            <pc:docMk/>
            <pc:sldMk cId="1879572570" sldId="358"/>
            <ac:spMk id="25" creationId="{4EA2130F-1DC0-45AD-9E69-458DFD25E1C2}"/>
          </ac:spMkLst>
        </pc:spChg>
        <pc:spChg chg="add mod">
          <ac:chgData name="Manish Sharma" userId="b799adb9ba789c8f" providerId="LiveId" clId="{90CB9923-C37D-4045-9063-5E975B845971}" dt="2022-01-19T07:15:59.320" v="1552"/>
          <ac:spMkLst>
            <pc:docMk/>
            <pc:sldMk cId="1879572570" sldId="358"/>
            <ac:spMk id="26" creationId="{A56D73CC-16A6-40AE-95F2-F3E70ADE92F3}"/>
          </ac:spMkLst>
        </pc:spChg>
        <pc:spChg chg="add mod">
          <ac:chgData name="Manish Sharma" userId="b799adb9ba789c8f" providerId="LiveId" clId="{90CB9923-C37D-4045-9063-5E975B845971}" dt="2022-01-19T07:15:59.320" v="1552"/>
          <ac:spMkLst>
            <pc:docMk/>
            <pc:sldMk cId="1879572570" sldId="358"/>
            <ac:spMk id="27" creationId="{8DA2D099-C5E8-431B-B010-219CFF4BD718}"/>
          </ac:spMkLst>
        </pc:spChg>
        <pc:spChg chg="add mod">
          <ac:chgData name="Manish Sharma" userId="b799adb9ba789c8f" providerId="LiveId" clId="{90CB9923-C37D-4045-9063-5E975B845971}" dt="2022-01-19T07:15:59.320" v="1552"/>
          <ac:spMkLst>
            <pc:docMk/>
            <pc:sldMk cId="1879572570" sldId="358"/>
            <ac:spMk id="28" creationId="{8EF4F4E0-48CC-410F-AC9B-0E2E4F6F65EE}"/>
          </ac:spMkLst>
        </pc:spChg>
        <pc:cxnChg chg="add mod">
          <ac:chgData name="Manish Sharma" userId="b799adb9ba789c8f" providerId="LiveId" clId="{90CB9923-C37D-4045-9063-5E975B845971}" dt="2022-01-19T07:15:59.320" v="1552"/>
          <ac:cxnSpMkLst>
            <pc:docMk/>
            <pc:sldMk cId="1879572570" sldId="358"/>
            <ac:cxnSpMk id="7" creationId="{ABD304BC-F053-4EA5-B560-FF6A7A393A04}"/>
          </ac:cxnSpMkLst>
        </pc:cxnChg>
        <pc:cxnChg chg="add mod">
          <ac:chgData name="Manish Sharma" userId="b799adb9ba789c8f" providerId="LiveId" clId="{90CB9923-C37D-4045-9063-5E975B845971}" dt="2022-01-19T07:15:59.320" v="1552"/>
          <ac:cxnSpMkLst>
            <pc:docMk/>
            <pc:sldMk cId="1879572570" sldId="358"/>
            <ac:cxnSpMk id="8" creationId="{067345CA-0DA0-4B2A-A7F6-2637110D8340}"/>
          </ac:cxnSpMkLst>
        </pc:cxnChg>
        <pc:cxnChg chg="add mod">
          <ac:chgData name="Manish Sharma" userId="b799adb9ba789c8f" providerId="LiveId" clId="{90CB9923-C37D-4045-9063-5E975B845971}" dt="2022-01-19T07:15:59.320" v="1552"/>
          <ac:cxnSpMkLst>
            <pc:docMk/>
            <pc:sldMk cId="1879572570" sldId="358"/>
            <ac:cxnSpMk id="11" creationId="{9965AD67-0C8A-4CF6-ADFD-EF41731C20A7}"/>
          </ac:cxnSpMkLst>
        </pc:cxnChg>
        <pc:cxnChg chg="add mod">
          <ac:chgData name="Manish Sharma" userId="b799adb9ba789c8f" providerId="LiveId" clId="{90CB9923-C37D-4045-9063-5E975B845971}" dt="2022-01-19T07:15:59.320" v="1552"/>
          <ac:cxnSpMkLst>
            <pc:docMk/>
            <pc:sldMk cId="1879572570" sldId="358"/>
            <ac:cxnSpMk id="13" creationId="{5BAA4D00-BD74-4C4A-BF34-2BF3B0D16533}"/>
          </ac:cxnSpMkLst>
        </pc:cxnChg>
        <pc:cxnChg chg="add mod">
          <ac:chgData name="Manish Sharma" userId="b799adb9ba789c8f" providerId="LiveId" clId="{90CB9923-C37D-4045-9063-5E975B845971}" dt="2022-01-19T07:15:59.320" v="1552"/>
          <ac:cxnSpMkLst>
            <pc:docMk/>
            <pc:sldMk cId="1879572570" sldId="358"/>
            <ac:cxnSpMk id="15" creationId="{566A4884-B02F-4D55-AD90-E32DC3F51032}"/>
          </ac:cxnSpMkLst>
        </pc:cxnChg>
        <pc:cxnChg chg="add mod">
          <ac:chgData name="Manish Sharma" userId="b799adb9ba789c8f" providerId="LiveId" clId="{90CB9923-C37D-4045-9063-5E975B845971}" dt="2022-01-19T07:15:59.320" v="1552"/>
          <ac:cxnSpMkLst>
            <pc:docMk/>
            <pc:sldMk cId="1879572570" sldId="358"/>
            <ac:cxnSpMk id="16" creationId="{E72FB07B-7707-4AAB-AFB1-8ABCF89D4CC1}"/>
          </ac:cxnSpMkLst>
        </pc:cxnChg>
        <pc:cxnChg chg="add mod">
          <ac:chgData name="Manish Sharma" userId="b799adb9ba789c8f" providerId="LiveId" clId="{90CB9923-C37D-4045-9063-5E975B845971}" dt="2022-01-19T07:15:59.320" v="1552"/>
          <ac:cxnSpMkLst>
            <pc:docMk/>
            <pc:sldMk cId="1879572570" sldId="358"/>
            <ac:cxnSpMk id="21" creationId="{5109B743-633D-4AB3-971B-F69E924F3087}"/>
          </ac:cxnSpMkLst>
        </pc:cxnChg>
        <pc:cxnChg chg="add mod">
          <ac:chgData name="Manish Sharma" userId="b799adb9ba789c8f" providerId="LiveId" clId="{90CB9923-C37D-4045-9063-5E975B845971}" dt="2022-01-19T07:15:59.320" v="1552"/>
          <ac:cxnSpMkLst>
            <pc:docMk/>
            <pc:sldMk cId="1879572570" sldId="358"/>
            <ac:cxnSpMk id="22" creationId="{2D677117-1260-466A-BEE2-B626683AA304}"/>
          </ac:cxnSpMkLst>
        </pc:cxnChg>
        <pc:cxnChg chg="add mod">
          <ac:chgData name="Manish Sharma" userId="b799adb9ba789c8f" providerId="LiveId" clId="{90CB9923-C37D-4045-9063-5E975B845971}" dt="2022-01-19T07:15:59.320" v="1552"/>
          <ac:cxnSpMkLst>
            <pc:docMk/>
            <pc:sldMk cId="1879572570" sldId="358"/>
            <ac:cxnSpMk id="23" creationId="{90D66467-1DAB-4AA3-B5CC-A4DA3951556A}"/>
          </ac:cxnSpMkLst>
        </pc:cxnChg>
        <pc:cxnChg chg="add mod">
          <ac:chgData name="Manish Sharma" userId="b799adb9ba789c8f" providerId="LiveId" clId="{90CB9923-C37D-4045-9063-5E975B845971}" dt="2022-01-19T07:15:59.320" v="1552"/>
          <ac:cxnSpMkLst>
            <pc:docMk/>
            <pc:sldMk cId="1879572570" sldId="358"/>
            <ac:cxnSpMk id="24" creationId="{A1E85A18-F465-412B-A644-4168D276C3C5}"/>
          </ac:cxnSpMkLst>
        </pc:cxnChg>
      </pc:sldChg>
      <pc:sldChg chg="del">
        <pc:chgData name="Manish Sharma" userId="b799adb9ba789c8f" providerId="LiveId" clId="{90CB9923-C37D-4045-9063-5E975B845971}" dt="2022-01-17T03:23:30.348" v="7" actId="47"/>
        <pc:sldMkLst>
          <pc:docMk/>
          <pc:sldMk cId="3787089593" sldId="358"/>
        </pc:sldMkLst>
      </pc:sldChg>
      <pc:sldChg chg="addSp delSp modSp new mod">
        <pc:chgData name="Manish Sharma" userId="b799adb9ba789c8f" providerId="LiveId" clId="{90CB9923-C37D-4045-9063-5E975B845971}" dt="2022-01-19T09:56:43.405" v="1582"/>
        <pc:sldMkLst>
          <pc:docMk/>
          <pc:sldMk cId="4119803830" sldId="359"/>
        </pc:sldMkLst>
        <pc:spChg chg="del">
          <ac:chgData name="Manish Sharma" userId="b799adb9ba789c8f" providerId="LiveId" clId="{90CB9923-C37D-4045-9063-5E975B845971}" dt="2022-01-19T09:52:38.785" v="1573" actId="478"/>
          <ac:spMkLst>
            <pc:docMk/>
            <pc:sldMk cId="4119803830" sldId="359"/>
            <ac:spMk id="2" creationId="{2F90CC35-34E5-4CF8-8532-6BD488B0E202}"/>
          </ac:spMkLst>
        </pc:spChg>
        <pc:spChg chg="add mod">
          <ac:chgData name="Manish Sharma" userId="b799adb9ba789c8f" providerId="LiveId" clId="{90CB9923-C37D-4045-9063-5E975B845971}" dt="2022-01-19T09:52:39.873" v="1574"/>
          <ac:spMkLst>
            <pc:docMk/>
            <pc:sldMk cId="4119803830" sldId="359"/>
            <ac:spMk id="3" creationId="{793C11D2-18ED-445C-9340-42D42BD2E4B9}"/>
          </ac:spMkLst>
        </pc:spChg>
        <pc:spChg chg="add mod">
          <ac:chgData name="Manish Sharma" userId="b799adb9ba789c8f" providerId="LiveId" clId="{90CB9923-C37D-4045-9063-5E975B845971}" dt="2022-01-19T09:52:39.873" v="1574"/>
          <ac:spMkLst>
            <pc:docMk/>
            <pc:sldMk cId="4119803830" sldId="359"/>
            <ac:spMk id="4" creationId="{180FBDF3-E0A2-424E-B1A2-404E96DBB2D5}"/>
          </ac:spMkLst>
        </pc:spChg>
        <pc:spChg chg="add mod">
          <ac:chgData name="Manish Sharma" userId="b799adb9ba789c8f" providerId="LiveId" clId="{90CB9923-C37D-4045-9063-5E975B845971}" dt="2022-01-19T09:52:39.873" v="1574"/>
          <ac:spMkLst>
            <pc:docMk/>
            <pc:sldMk cId="4119803830" sldId="359"/>
            <ac:spMk id="5" creationId="{BD6D695B-35A1-48B1-BBCA-5CA5AF67FF4F}"/>
          </ac:spMkLst>
        </pc:spChg>
        <pc:spChg chg="add mod">
          <ac:chgData name="Manish Sharma" userId="b799adb9ba789c8f" providerId="LiveId" clId="{90CB9923-C37D-4045-9063-5E975B845971}" dt="2022-01-19T09:52:39.873" v="1574"/>
          <ac:spMkLst>
            <pc:docMk/>
            <pc:sldMk cId="4119803830" sldId="359"/>
            <ac:spMk id="6" creationId="{7EE0767A-7CC5-4502-B099-671F95414B00}"/>
          </ac:spMkLst>
        </pc:spChg>
        <pc:spChg chg="add mod">
          <ac:chgData name="Manish Sharma" userId="b799adb9ba789c8f" providerId="LiveId" clId="{90CB9923-C37D-4045-9063-5E975B845971}" dt="2022-01-19T09:52:39.873" v="1574"/>
          <ac:spMkLst>
            <pc:docMk/>
            <pc:sldMk cId="4119803830" sldId="359"/>
            <ac:spMk id="7" creationId="{C6C90F84-3BB8-44E2-B6D0-9C2DBA76AD41}"/>
          </ac:spMkLst>
        </pc:spChg>
        <pc:spChg chg="add mod">
          <ac:chgData name="Manish Sharma" userId="b799adb9ba789c8f" providerId="LiveId" clId="{90CB9923-C37D-4045-9063-5E975B845971}" dt="2022-01-19T09:52:55.305" v="1577" actId="20577"/>
          <ac:spMkLst>
            <pc:docMk/>
            <pc:sldMk cId="4119803830" sldId="359"/>
            <ac:spMk id="12" creationId="{01D0E541-3A18-471E-9E62-31CD62C9D088}"/>
          </ac:spMkLst>
        </pc:spChg>
        <pc:spChg chg="add mod">
          <ac:chgData name="Manish Sharma" userId="b799adb9ba789c8f" providerId="LiveId" clId="{90CB9923-C37D-4045-9063-5E975B845971}" dt="2022-01-19T09:53:03.801" v="1578" actId="1076"/>
          <ac:spMkLst>
            <pc:docMk/>
            <pc:sldMk cId="4119803830" sldId="359"/>
            <ac:spMk id="13" creationId="{16DCD502-CDF6-481C-BEDF-AB8870F0ECBA}"/>
          </ac:spMkLst>
        </pc:spChg>
        <pc:spChg chg="add mod">
          <ac:chgData name="Manish Sharma" userId="b799adb9ba789c8f" providerId="LiveId" clId="{90CB9923-C37D-4045-9063-5E975B845971}" dt="2022-01-19T09:55:57.084" v="1579"/>
          <ac:spMkLst>
            <pc:docMk/>
            <pc:sldMk cId="4119803830" sldId="359"/>
            <ac:spMk id="15" creationId="{6A894EE1-C878-4A44-AB06-B807761664AC}"/>
          </ac:spMkLst>
        </pc:spChg>
        <pc:spChg chg="add mod">
          <ac:chgData name="Manish Sharma" userId="b799adb9ba789c8f" providerId="LiveId" clId="{90CB9923-C37D-4045-9063-5E975B845971}" dt="2022-01-19T09:55:57.084" v="1579"/>
          <ac:spMkLst>
            <pc:docMk/>
            <pc:sldMk cId="4119803830" sldId="359"/>
            <ac:spMk id="17" creationId="{9F01571F-693E-4168-BECB-D7A4AC545C54}"/>
          </ac:spMkLst>
        </pc:spChg>
        <pc:spChg chg="add mod">
          <ac:chgData name="Manish Sharma" userId="b799adb9ba789c8f" providerId="LiveId" clId="{90CB9923-C37D-4045-9063-5E975B845971}" dt="2022-01-19T09:56:11.557" v="1580"/>
          <ac:spMkLst>
            <pc:docMk/>
            <pc:sldMk cId="4119803830" sldId="359"/>
            <ac:spMk id="19" creationId="{39464EC2-342A-49BE-8C0A-FA75330170EC}"/>
          </ac:spMkLst>
        </pc:spChg>
        <pc:spChg chg="add mod">
          <ac:chgData name="Manish Sharma" userId="b799adb9ba789c8f" providerId="LiveId" clId="{90CB9923-C37D-4045-9063-5E975B845971}" dt="2022-01-19T09:56:11.557" v="1580"/>
          <ac:spMkLst>
            <pc:docMk/>
            <pc:sldMk cId="4119803830" sldId="359"/>
            <ac:spMk id="21" creationId="{F8046B24-C6E9-4A95-ACB3-F8F7F7A735ED}"/>
          </ac:spMkLst>
        </pc:spChg>
        <pc:spChg chg="add mod">
          <ac:chgData name="Manish Sharma" userId="b799adb9ba789c8f" providerId="LiveId" clId="{90CB9923-C37D-4045-9063-5E975B845971}" dt="2022-01-19T09:56:25.290" v="1581"/>
          <ac:spMkLst>
            <pc:docMk/>
            <pc:sldMk cId="4119803830" sldId="359"/>
            <ac:spMk id="24" creationId="{0FEA3F03-D007-4100-AE3D-3306C73CFD84}"/>
          </ac:spMkLst>
        </pc:spChg>
        <pc:spChg chg="add mod">
          <ac:chgData name="Manish Sharma" userId="b799adb9ba789c8f" providerId="LiveId" clId="{90CB9923-C37D-4045-9063-5E975B845971}" dt="2022-01-19T09:56:25.290" v="1581"/>
          <ac:spMkLst>
            <pc:docMk/>
            <pc:sldMk cId="4119803830" sldId="359"/>
            <ac:spMk id="25" creationId="{769600C6-45AD-48D9-8720-224B8292CD18}"/>
          </ac:spMkLst>
        </pc:spChg>
        <pc:spChg chg="add mod">
          <ac:chgData name="Manish Sharma" userId="b799adb9ba789c8f" providerId="LiveId" clId="{90CB9923-C37D-4045-9063-5E975B845971}" dt="2022-01-19T09:56:43.405" v="1582"/>
          <ac:spMkLst>
            <pc:docMk/>
            <pc:sldMk cId="4119803830" sldId="359"/>
            <ac:spMk id="28" creationId="{7B6AAC05-4572-4210-8263-0062087543E8}"/>
          </ac:spMkLst>
        </pc:spChg>
        <pc:spChg chg="add mod">
          <ac:chgData name="Manish Sharma" userId="b799adb9ba789c8f" providerId="LiveId" clId="{90CB9923-C37D-4045-9063-5E975B845971}" dt="2022-01-19T09:56:43.405" v="1582"/>
          <ac:spMkLst>
            <pc:docMk/>
            <pc:sldMk cId="4119803830" sldId="359"/>
            <ac:spMk id="29" creationId="{EAACC4EF-EB23-4E9B-B396-2204C9811F8F}"/>
          </ac:spMkLst>
        </pc:spChg>
        <pc:cxnChg chg="add mod">
          <ac:chgData name="Manish Sharma" userId="b799adb9ba789c8f" providerId="LiveId" clId="{90CB9923-C37D-4045-9063-5E975B845971}" dt="2022-01-19T09:52:39.873" v="1574"/>
          <ac:cxnSpMkLst>
            <pc:docMk/>
            <pc:sldMk cId="4119803830" sldId="359"/>
            <ac:cxnSpMk id="8" creationId="{4EE96212-F377-40D5-9244-2FE22FAE1387}"/>
          </ac:cxnSpMkLst>
        </pc:cxnChg>
        <pc:cxnChg chg="add mod">
          <ac:chgData name="Manish Sharma" userId="b799adb9ba789c8f" providerId="LiveId" clId="{90CB9923-C37D-4045-9063-5E975B845971}" dt="2022-01-19T09:52:39.873" v="1574"/>
          <ac:cxnSpMkLst>
            <pc:docMk/>
            <pc:sldMk cId="4119803830" sldId="359"/>
            <ac:cxnSpMk id="9" creationId="{00FDED1E-952D-4D2C-BC59-E0E6CCE65776}"/>
          </ac:cxnSpMkLst>
        </pc:cxnChg>
        <pc:cxnChg chg="add mod">
          <ac:chgData name="Manish Sharma" userId="b799adb9ba789c8f" providerId="LiveId" clId="{90CB9923-C37D-4045-9063-5E975B845971}" dt="2022-01-19T09:52:51.650" v="1575"/>
          <ac:cxnSpMkLst>
            <pc:docMk/>
            <pc:sldMk cId="4119803830" sldId="359"/>
            <ac:cxnSpMk id="10" creationId="{AA029596-4994-4094-A4F1-528B642D67EE}"/>
          </ac:cxnSpMkLst>
        </pc:cxnChg>
        <pc:cxnChg chg="add mod">
          <ac:chgData name="Manish Sharma" userId="b799adb9ba789c8f" providerId="LiveId" clId="{90CB9923-C37D-4045-9063-5E975B845971}" dt="2022-01-19T09:52:51.650" v="1575"/>
          <ac:cxnSpMkLst>
            <pc:docMk/>
            <pc:sldMk cId="4119803830" sldId="359"/>
            <ac:cxnSpMk id="11" creationId="{7C8D7F79-C5A1-42F5-BCCA-0FC94AC78035}"/>
          </ac:cxnSpMkLst>
        </pc:cxnChg>
        <pc:cxnChg chg="add mod">
          <ac:chgData name="Manish Sharma" userId="b799adb9ba789c8f" providerId="LiveId" clId="{90CB9923-C37D-4045-9063-5E975B845971}" dt="2022-01-19T09:55:57.084" v="1579"/>
          <ac:cxnSpMkLst>
            <pc:docMk/>
            <pc:sldMk cId="4119803830" sldId="359"/>
            <ac:cxnSpMk id="14" creationId="{401ED2DA-03CE-4372-A5FC-B4F499ABF3AD}"/>
          </ac:cxnSpMkLst>
        </pc:cxnChg>
        <pc:cxnChg chg="add mod">
          <ac:chgData name="Manish Sharma" userId="b799adb9ba789c8f" providerId="LiveId" clId="{90CB9923-C37D-4045-9063-5E975B845971}" dt="2022-01-19T09:55:57.084" v="1579"/>
          <ac:cxnSpMkLst>
            <pc:docMk/>
            <pc:sldMk cId="4119803830" sldId="359"/>
            <ac:cxnSpMk id="16" creationId="{8838B26C-9FB7-456C-B0B6-D9AA8549388C}"/>
          </ac:cxnSpMkLst>
        </pc:cxnChg>
        <pc:cxnChg chg="add mod">
          <ac:chgData name="Manish Sharma" userId="b799adb9ba789c8f" providerId="LiveId" clId="{90CB9923-C37D-4045-9063-5E975B845971}" dt="2022-01-19T09:56:11.557" v="1580"/>
          <ac:cxnSpMkLst>
            <pc:docMk/>
            <pc:sldMk cId="4119803830" sldId="359"/>
            <ac:cxnSpMk id="18" creationId="{C3FE399C-2E4D-403F-9F2E-A2DFB319CF93}"/>
          </ac:cxnSpMkLst>
        </pc:cxnChg>
        <pc:cxnChg chg="add mod">
          <ac:chgData name="Manish Sharma" userId="b799adb9ba789c8f" providerId="LiveId" clId="{90CB9923-C37D-4045-9063-5E975B845971}" dt="2022-01-19T09:56:11.557" v="1580"/>
          <ac:cxnSpMkLst>
            <pc:docMk/>
            <pc:sldMk cId="4119803830" sldId="359"/>
            <ac:cxnSpMk id="20" creationId="{E145F461-A131-467E-A78C-346F02A92F85}"/>
          </ac:cxnSpMkLst>
        </pc:cxnChg>
        <pc:cxnChg chg="add mod">
          <ac:chgData name="Manish Sharma" userId="b799adb9ba789c8f" providerId="LiveId" clId="{90CB9923-C37D-4045-9063-5E975B845971}" dt="2022-01-19T09:56:25.290" v="1581"/>
          <ac:cxnSpMkLst>
            <pc:docMk/>
            <pc:sldMk cId="4119803830" sldId="359"/>
            <ac:cxnSpMk id="22" creationId="{A8225D25-A8A2-47BB-A062-F39888C39CC4}"/>
          </ac:cxnSpMkLst>
        </pc:cxnChg>
        <pc:cxnChg chg="add mod">
          <ac:chgData name="Manish Sharma" userId="b799adb9ba789c8f" providerId="LiveId" clId="{90CB9923-C37D-4045-9063-5E975B845971}" dt="2022-01-19T09:56:25.290" v="1581"/>
          <ac:cxnSpMkLst>
            <pc:docMk/>
            <pc:sldMk cId="4119803830" sldId="359"/>
            <ac:cxnSpMk id="23" creationId="{045322F4-F42A-4981-BB62-86F8281D4CA3}"/>
          </ac:cxnSpMkLst>
        </pc:cxnChg>
        <pc:cxnChg chg="add mod">
          <ac:chgData name="Manish Sharma" userId="b799adb9ba789c8f" providerId="LiveId" clId="{90CB9923-C37D-4045-9063-5E975B845971}" dt="2022-01-19T09:56:43.405" v="1582"/>
          <ac:cxnSpMkLst>
            <pc:docMk/>
            <pc:sldMk cId="4119803830" sldId="359"/>
            <ac:cxnSpMk id="26" creationId="{20EB3612-28D9-4E56-A20D-E36E62AD6903}"/>
          </ac:cxnSpMkLst>
        </pc:cxnChg>
        <pc:cxnChg chg="add mod">
          <ac:chgData name="Manish Sharma" userId="b799adb9ba789c8f" providerId="LiveId" clId="{90CB9923-C37D-4045-9063-5E975B845971}" dt="2022-01-19T09:56:43.405" v="1582"/>
          <ac:cxnSpMkLst>
            <pc:docMk/>
            <pc:sldMk cId="4119803830" sldId="359"/>
            <ac:cxnSpMk id="27" creationId="{9F77D1AB-B5CD-41FF-8645-4270E5B2688C}"/>
          </ac:cxnSpMkLst>
        </pc:cxnChg>
      </pc:sldChg>
      <pc:sldChg chg="del">
        <pc:chgData name="Manish Sharma" userId="b799adb9ba789c8f" providerId="LiveId" clId="{90CB9923-C37D-4045-9063-5E975B845971}" dt="2022-01-17T03:23:30.348" v="7" actId="47"/>
        <pc:sldMkLst>
          <pc:docMk/>
          <pc:sldMk cId="1617090137" sldId="360"/>
        </pc:sldMkLst>
      </pc:sldChg>
      <pc:sldChg chg="del">
        <pc:chgData name="Manish Sharma" userId="b799adb9ba789c8f" providerId="LiveId" clId="{90CB9923-C37D-4045-9063-5E975B845971}" dt="2022-01-17T03:23:30.348" v="7" actId="47"/>
        <pc:sldMkLst>
          <pc:docMk/>
          <pc:sldMk cId="3294796223" sldId="361"/>
        </pc:sldMkLst>
      </pc:sldChg>
      <pc:sldChg chg="del">
        <pc:chgData name="Manish Sharma" userId="b799adb9ba789c8f" providerId="LiveId" clId="{90CB9923-C37D-4045-9063-5E975B845971}" dt="2022-01-17T03:23:30.348" v="7" actId="47"/>
        <pc:sldMkLst>
          <pc:docMk/>
          <pc:sldMk cId="1046350515" sldId="362"/>
        </pc:sldMkLst>
      </pc:sldChg>
      <pc:sldChg chg="del">
        <pc:chgData name="Manish Sharma" userId="b799adb9ba789c8f" providerId="LiveId" clId="{90CB9923-C37D-4045-9063-5E975B845971}" dt="2022-01-17T03:23:30.348" v="7" actId="47"/>
        <pc:sldMkLst>
          <pc:docMk/>
          <pc:sldMk cId="268869567" sldId="363"/>
        </pc:sldMkLst>
      </pc:sldChg>
      <pc:sldChg chg="del">
        <pc:chgData name="Manish Sharma" userId="b799adb9ba789c8f" providerId="LiveId" clId="{90CB9923-C37D-4045-9063-5E975B845971}" dt="2022-01-17T03:23:30.348" v="7" actId="47"/>
        <pc:sldMkLst>
          <pc:docMk/>
          <pc:sldMk cId="1436067905" sldId="371"/>
        </pc:sldMkLst>
      </pc:sldChg>
      <pc:sldChg chg="del">
        <pc:chgData name="Manish Sharma" userId="b799adb9ba789c8f" providerId="LiveId" clId="{90CB9923-C37D-4045-9063-5E975B845971}" dt="2022-01-17T03:23:30.348" v="7" actId="47"/>
        <pc:sldMkLst>
          <pc:docMk/>
          <pc:sldMk cId="3178330498" sldId="372"/>
        </pc:sldMkLst>
      </pc:sldChg>
      <pc:sldChg chg="del">
        <pc:chgData name="Manish Sharma" userId="b799adb9ba789c8f" providerId="LiveId" clId="{90CB9923-C37D-4045-9063-5E975B845971}" dt="2022-01-17T03:23:30.348" v="7" actId="47"/>
        <pc:sldMkLst>
          <pc:docMk/>
          <pc:sldMk cId="2747173488" sldId="408"/>
        </pc:sldMkLst>
      </pc:sldChg>
      <pc:sldChg chg="del">
        <pc:chgData name="Manish Sharma" userId="b799adb9ba789c8f" providerId="LiveId" clId="{90CB9923-C37D-4045-9063-5E975B845971}" dt="2022-01-17T03:23:30.348" v="7" actId="47"/>
        <pc:sldMkLst>
          <pc:docMk/>
          <pc:sldMk cId="956484382" sldId="410"/>
        </pc:sldMkLst>
      </pc:sldChg>
      <pc:sldChg chg="del">
        <pc:chgData name="Manish Sharma" userId="b799adb9ba789c8f" providerId="LiveId" clId="{90CB9923-C37D-4045-9063-5E975B845971}" dt="2022-01-17T03:23:30.348" v="7" actId="47"/>
        <pc:sldMkLst>
          <pc:docMk/>
          <pc:sldMk cId="1257482258" sldId="413"/>
        </pc:sldMkLst>
      </pc:sldChg>
      <pc:sldChg chg="del">
        <pc:chgData name="Manish Sharma" userId="b799adb9ba789c8f" providerId="LiveId" clId="{90CB9923-C37D-4045-9063-5E975B845971}" dt="2022-01-17T03:23:30.348" v="7" actId="47"/>
        <pc:sldMkLst>
          <pc:docMk/>
          <pc:sldMk cId="653593098" sldId="414"/>
        </pc:sldMkLst>
      </pc:sldChg>
      <pc:sldChg chg="del">
        <pc:chgData name="Manish Sharma" userId="b799adb9ba789c8f" providerId="LiveId" clId="{90CB9923-C37D-4045-9063-5E975B845971}" dt="2022-01-17T03:23:30.348" v="7" actId="47"/>
        <pc:sldMkLst>
          <pc:docMk/>
          <pc:sldMk cId="2092420744" sldId="415"/>
        </pc:sldMkLst>
      </pc:sldChg>
      <pc:sldChg chg="del">
        <pc:chgData name="Manish Sharma" userId="b799adb9ba789c8f" providerId="LiveId" clId="{90CB9923-C37D-4045-9063-5E975B845971}" dt="2022-01-17T03:23:30.348" v="7" actId="47"/>
        <pc:sldMkLst>
          <pc:docMk/>
          <pc:sldMk cId="659409853" sldId="416"/>
        </pc:sldMkLst>
      </pc:sldChg>
      <pc:sldChg chg="del">
        <pc:chgData name="Manish Sharma" userId="b799adb9ba789c8f" providerId="LiveId" clId="{90CB9923-C37D-4045-9063-5E975B845971}" dt="2022-01-17T03:23:30.348" v="7" actId="47"/>
        <pc:sldMkLst>
          <pc:docMk/>
          <pc:sldMk cId="1911146554" sldId="417"/>
        </pc:sldMkLst>
      </pc:sldChg>
      <pc:sldChg chg="del">
        <pc:chgData name="Manish Sharma" userId="b799adb9ba789c8f" providerId="LiveId" clId="{90CB9923-C37D-4045-9063-5E975B845971}" dt="2022-01-17T03:23:30.348" v="7" actId="47"/>
        <pc:sldMkLst>
          <pc:docMk/>
          <pc:sldMk cId="2152274653" sldId="418"/>
        </pc:sldMkLst>
      </pc:sldChg>
      <pc:sldChg chg="del">
        <pc:chgData name="Manish Sharma" userId="b799adb9ba789c8f" providerId="LiveId" clId="{90CB9923-C37D-4045-9063-5E975B845971}" dt="2022-01-17T03:23:30.348" v="7" actId="47"/>
        <pc:sldMkLst>
          <pc:docMk/>
          <pc:sldMk cId="1454361118" sldId="419"/>
        </pc:sldMkLst>
      </pc:sldChg>
      <pc:sldChg chg="del">
        <pc:chgData name="Manish Sharma" userId="b799adb9ba789c8f" providerId="LiveId" clId="{90CB9923-C37D-4045-9063-5E975B845971}" dt="2022-01-17T03:23:30.348" v="7" actId="47"/>
        <pc:sldMkLst>
          <pc:docMk/>
          <pc:sldMk cId="4275185108" sldId="420"/>
        </pc:sldMkLst>
      </pc:sldChg>
      <pc:sldChg chg="del">
        <pc:chgData name="Manish Sharma" userId="b799adb9ba789c8f" providerId="LiveId" clId="{90CB9923-C37D-4045-9063-5E975B845971}" dt="2022-01-17T03:23:30.348" v="7" actId="47"/>
        <pc:sldMkLst>
          <pc:docMk/>
          <pc:sldMk cId="107821572" sldId="421"/>
        </pc:sldMkLst>
      </pc:sldChg>
      <pc:sldChg chg="del">
        <pc:chgData name="Manish Sharma" userId="b799adb9ba789c8f" providerId="LiveId" clId="{90CB9923-C37D-4045-9063-5E975B845971}" dt="2022-01-17T03:23:30.348" v="7" actId="47"/>
        <pc:sldMkLst>
          <pc:docMk/>
          <pc:sldMk cId="733118567" sldId="422"/>
        </pc:sldMkLst>
      </pc:sldChg>
    </pc:docChg>
  </pc:docChgLst>
  <pc:docChgLst>
    <pc:chgData name="Manish Sharma" userId="b799adb9ba789c8f" providerId="LiveId" clId="{EBEA4F15-CD72-47E1-A609-4F092BECF765}"/>
    <pc:docChg chg="undo redo custSel addSld delSld modSld sldOrd">
      <pc:chgData name="Manish Sharma" userId="b799adb9ba789c8f" providerId="LiveId" clId="{EBEA4F15-CD72-47E1-A609-4F092BECF765}" dt="2021-12-24T11:33:09.047" v="2055" actId="20577"/>
      <pc:docMkLst>
        <pc:docMk/>
      </pc:docMkLst>
      <pc:sldChg chg="modSp add del mod">
        <pc:chgData name="Manish Sharma" userId="b799adb9ba789c8f" providerId="LiveId" clId="{EBEA4F15-CD72-47E1-A609-4F092BECF765}" dt="2021-12-21T05:40:56.815" v="653" actId="47"/>
        <pc:sldMkLst>
          <pc:docMk/>
          <pc:sldMk cId="2387056038" sldId="257"/>
        </pc:sldMkLst>
        <pc:spChg chg="mod">
          <ac:chgData name="Manish Sharma" userId="b799adb9ba789c8f" providerId="LiveId" clId="{EBEA4F15-CD72-47E1-A609-4F092BECF765}" dt="2021-12-20T03:36:50.516" v="8" actId="20577"/>
          <ac:spMkLst>
            <pc:docMk/>
            <pc:sldMk cId="2387056038" sldId="257"/>
            <ac:spMk id="8" creationId="{21BA1D81-28D8-48F6-BE19-AD957AF78D79}"/>
          </ac:spMkLst>
        </pc:spChg>
      </pc:sldChg>
      <pc:sldChg chg="del">
        <pc:chgData name="Manish Sharma" userId="b799adb9ba789c8f" providerId="LiveId" clId="{EBEA4F15-CD72-47E1-A609-4F092BECF765}" dt="2021-12-20T03:37:03.300" v="9" actId="47"/>
        <pc:sldMkLst>
          <pc:docMk/>
          <pc:sldMk cId="919680776" sldId="258"/>
        </pc:sldMkLst>
      </pc:sldChg>
      <pc:sldChg chg="del">
        <pc:chgData name="Manish Sharma" userId="b799adb9ba789c8f" providerId="LiveId" clId="{EBEA4F15-CD72-47E1-A609-4F092BECF765}" dt="2021-12-20T03:37:03.300" v="9" actId="47"/>
        <pc:sldMkLst>
          <pc:docMk/>
          <pc:sldMk cId="2842778960" sldId="259"/>
        </pc:sldMkLst>
      </pc:sldChg>
      <pc:sldChg chg="del">
        <pc:chgData name="Manish Sharma" userId="b799adb9ba789c8f" providerId="LiveId" clId="{EBEA4F15-CD72-47E1-A609-4F092BECF765}" dt="2021-12-20T03:37:03.300" v="9" actId="47"/>
        <pc:sldMkLst>
          <pc:docMk/>
          <pc:sldMk cId="3781098565" sldId="260"/>
        </pc:sldMkLst>
      </pc:sldChg>
      <pc:sldChg chg="del">
        <pc:chgData name="Manish Sharma" userId="b799adb9ba789c8f" providerId="LiveId" clId="{EBEA4F15-CD72-47E1-A609-4F092BECF765}" dt="2021-12-20T03:37:03.300" v="9" actId="47"/>
        <pc:sldMkLst>
          <pc:docMk/>
          <pc:sldMk cId="3177432228" sldId="261"/>
        </pc:sldMkLst>
      </pc:sldChg>
      <pc:sldChg chg="del">
        <pc:chgData name="Manish Sharma" userId="b799adb9ba789c8f" providerId="LiveId" clId="{EBEA4F15-CD72-47E1-A609-4F092BECF765}" dt="2021-12-20T03:37:03.300" v="9" actId="47"/>
        <pc:sldMkLst>
          <pc:docMk/>
          <pc:sldMk cId="3509657197" sldId="262"/>
        </pc:sldMkLst>
      </pc:sldChg>
      <pc:sldChg chg="add del">
        <pc:chgData name="Manish Sharma" userId="b799adb9ba789c8f" providerId="LiveId" clId="{EBEA4F15-CD72-47E1-A609-4F092BECF765}" dt="2021-12-21T05:40:56.815" v="653" actId="47"/>
        <pc:sldMkLst>
          <pc:docMk/>
          <pc:sldMk cId="1040551395" sldId="267"/>
        </pc:sldMkLst>
      </pc:sldChg>
      <pc:sldChg chg="del">
        <pc:chgData name="Manish Sharma" userId="b799adb9ba789c8f" providerId="LiveId" clId="{EBEA4F15-CD72-47E1-A609-4F092BECF765}" dt="2021-12-20T03:37:03.300" v="9" actId="47"/>
        <pc:sldMkLst>
          <pc:docMk/>
          <pc:sldMk cId="0" sldId="269"/>
        </pc:sldMkLst>
      </pc:sldChg>
      <pc:sldChg chg="add">
        <pc:chgData name="Manish Sharma" userId="b799adb9ba789c8f" providerId="LiveId" clId="{EBEA4F15-CD72-47E1-A609-4F092BECF765}" dt="2021-12-21T09:57:39.575" v="796"/>
        <pc:sldMkLst>
          <pc:docMk/>
          <pc:sldMk cId="231286370" sldId="271"/>
        </pc:sldMkLst>
      </pc:sldChg>
      <pc:sldChg chg="del">
        <pc:chgData name="Manish Sharma" userId="b799adb9ba789c8f" providerId="LiveId" clId="{EBEA4F15-CD72-47E1-A609-4F092BECF765}" dt="2021-12-20T03:37:03.300" v="9" actId="47"/>
        <pc:sldMkLst>
          <pc:docMk/>
          <pc:sldMk cId="354889720" sldId="272"/>
        </pc:sldMkLst>
      </pc:sldChg>
      <pc:sldChg chg="del">
        <pc:chgData name="Manish Sharma" userId="b799adb9ba789c8f" providerId="LiveId" clId="{EBEA4F15-CD72-47E1-A609-4F092BECF765}" dt="2021-12-20T03:37:03.300" v="9" actId="47"/>
        <pc:sldMkLst>
          <pc:docMk/>
          <pc:sldMk cId="1041794992" sldId="274"/>
        </pc:sldMkLst>
      </pc:sldChg>
      <pc:sldChg chg="del">
        <pc:chgData name="Manish Sharma" userId="b799adb9ba789c8f" providerId="LiveId" clId="{EBEA4F15-CD72-47E1-A609-4F092BECF765}" dt="2021-12-20T03:37:03.300" v="9" actId="47"/>
        <pc:sldMkLst>
          <pc:docMk/>
          <pc:sldMk cId="1929096108" sldId="275"/>
        </pc:sldMkLst>
      </pc:sldChg>
      <pc:sldChg chg="del">
        <pc:chgData name="Manish Sharma" userId="b799adb9ba789c8f" providerId="LiveId" clId="{EBEA4F15-CD72-47E1-A609-4F092BECF765}" dt="2021-12-20T03:37:03.300" v="9" actId="47"/>
        <pc:sldMkLst>
          <pc:docMk/>
          <pc:sldMk cId="1327294765" sldId="276"/>
        </pc:sldMkLst>
      </pc:sldChg>
      <pc:sldChg chg="add">
        <pc:chgData name="Manish Sharma" userId="b799adb9ba789c8f" providerId="LiveId" clId="{EBEA4F15-CD72-47E1-A609-4F092BECF765}" dt="2021-12-22T07:47:35.036" v="1769"/>
        <pc:sldMkLst>
          <pc:docMk/>
          <pc:sldMk cId="1937767460" sldId="276"/>
        </pc:sldMkLst>
      </pc:sldChg>
      <pc:sldChg chg="del">
        <pc:chgData name="Manish Sharma" userId="b799adb9ba789c8f" providerId="LiveId" clId="{EBEA4F15-CD72-47E1-A609-4F092BECF765}" dt="2021-12-20T03:37:03.300" v="9" actId="47"/>
        <pc:sldMkLst>
          <pc:docMk/>
          <pc:sldMk cId="1476634141" sldId="277"/>
        </pc:sldMkLst>
      </pc:sldChg>
      <pc:sldChg chg="del">
        <pc:chgData name="Manish Sharma" userId="b799adb9ba789c8f" providerId="LiveId" clId="{EBEA4F15-CD72-47E1-A609-4F092BECF765}" dt="2021-12-20T03:37:03.300" v="9" actId="47"/>
        <pc:sldMkLst>
          <pc:docMk/>
          <pc:sldMk cId="3742683978" sldId="278"/>
        </pc:sldMkLst>
      </pc:sldChg>
      <pc:sldChg chg="del">
        <pc:chgData name="Manish Sharma" userId="b799adb9ba789c8f" providerId="LiveId" clId="{EBEA4F15-CD72-47E1-A609-4F092BECF765}" dt="2021-12-20T03:37:03.300" v="9" actId="47"/>
        <pc:sldMkLst>
          <pc:docMk/>
          <pc:sldMk cId="3722122107" sldId="280"/>
        </pc:sldMkLst>
      </pc:sldChg>
      <pc:sldChg chg="del">
        <pc:chgData name="Manish Sharma" userId="b799adb9ba789c8f" providerId="LiveId" clId="{EBEA4F15-CD72-47E1-A609-4F092BECF765}" dt="2021-12-20T03:37:03.300" v="9" actId="47"/>
        <pc:sldMkLst>
          <pc:docMk/>
          <pc:sldMk cId="1870224024" sldId="281"/>
        </pc:sldMkLst>
      </pc:sldChg>
      <pc:sldChg chg="del">
        <pc:chgData name="Manish Sharma" userId="b799adb9ba789c8f" providerId="LiveId" clId="{EBEA4F15-CD72-47E1-A609-4F092BECF765}" dt="2021-12-20T03:37:03.300" v="9" actId="47"/>
        <pc:sldMkLst>
          <pc:docMk/>
          <pc:sldMk cId="2868707546" sldId="282"/>
        </pc:sldMkLst>
      </pc:sldChg>
      <pc:sldChg chg="del">
        <pc:chgData name="Manish Sharma" userId="b799adb9ba789c8f" providerId="LiveId" clId="{EBEA4F15-CD72-47E1-A609-4F092BECF765}" dt="2021-12-20T03:37:03.300" v="9" actId="47"/>
        <pc:sldMkLst>
          <pc:docMk/>
          <pc:sldMk cId="4112244625" sldId="283"/>
        </pc:sldMkLst>
      </pc:sldChg>
      <pc:sldChg chg="del">
        <pc:chgData name="Manish Sharma" userId="b799adb9ba789c8f" providerId="LiveId" clId="{EBEA4F15-CD72-47E1-A609-4F092BECF765}" dt="2021-12-20T03:37:03.300" v="9" actId="47"/>
        <pc:sldMkLst>
          <pc:docMk/>
          <pc:sldMk cId="3526466874" sldId="284"/>
        </pc:sldMkLst>
      </pc:sldChg>
      <pc:sldChg chg="del">
        <pc:chgData name="Manish Sharma" userId="b799adb9ba789c8f" providerId="LiveId" clId="{EBEA4F15-CD72-47E1-A609-4F092BECF765}" dt="2021-12-20T03:37:03.300" v="9" actId="47"/>
        <pc:sldMkLst>
          <pc:docMk/>
          <pc:sldMk cId="3130506059" sldId="285"/>
        </pc:sldMkLst>
      </pc:sldChg>
      <pc:sldChg chg="del">
        <pc:chgData name="Manish Sharma" userId="b799adb9ba789c8f" providerId="LiveId" clId="{EBEA4F15-CD72-47E1-A609-4F092BECF765}" dt="2021-12-20T03:37:03.300" v="9" actId="47"/>
        <pc:sldMkLst>
          <pc:docMk/>
          <pc:sldMk cId="1121659111" sldId="286"/>
        </pc:sldMkLst>
      </pc:sldChg>
      <pc:sldChg chg="del">
        <pc:chgData name="Manish Sharma" userId="b799adb9ba789c8f" providerId="LiveId" clId="{EBEA4F15-CD72-47E1-A609-4F092BECF765}" dt="2021-12-20T03:37:03.300" v="9" actId="47"/>
        <pc:sldMkLst>
          <pc:docMk/>
          <pc:sldMk cId="3166340807" sldId="287"/>
        </pc:sldMkLst>
      </pc:sldChg>
      <pc:sldChg chg="del">
        <pc:chgData name="Manish Sharma" userId="b799adb9ba789c8f" providerId="LiveId" clId="{EBEA4F15-CD72-47E1-A609-4F092BECF765}" dt="2021-12-20T03:37:03.300" v="9" actId="47"/>
        <pc:sldMkLst>
          <pc:docMk/>
          <pc:sldMk cId="4016984177" sldId="288"/>
        </pc:sldMkLst>
      </pc:sldChg>
      <pc:sldChg chg="del">
        <pc:chgData name="Manish Sharma" userId="b799adb9ba789c8f" providerId="LiveId" clId="{EBEA4F15-CD72-47E1-A609-4F092BECF765}" dt="2021-12-20T03:37:03.300" v="9" actId="47"/>
        <pc:sldMkLst>
          <pc:docMk/>
          <pc:sldMk cId="4019827636" sldId="289"/>
        </pc:sldMkLst>
      </pc:sldChg>
      <pc:sldChg chg="add">
        <pc:chgData name="Manish Sharma" userId="b799adb9ba789c8f" providerId="LiveId" clId="{EBEA4F15-CD72-47E1-A609-4F092BECF765}" dt="2021-12-23T05:56:50.535" v="1795"/>
        <pc:sldMkLst>
          <pc:docMk/>
          <pc:sldMk cId="1535532918" sldId="290"/>
        </pc:sldMkLst>
      </pc:sldChg>
      <pc:sldChg chg="del">
        <pc:chgData name="Manish Sharma" userId="b799adb9ba789c8f" providerId="LiveId" clId="{EBEA4F15-CD72-47E1-A609-4F092BECF765}" dt="2021-12-20T03:37:03.300" v="9" actId="47"/>
        <pc:sldMkLst>
          <pc:docMk/>
          <pc:sldMk cId="4234741750" sldId="290"/>
        </pc:sldMkLst>
      </pc:sldChg>
      <pc:sldChg chg="add">
        <pc:chgData name="Manish Sharma" userId="b799adb9ba789c8f" providerId="LiveId" clId="{EBEA4F15-CD72-47E1-A609-4F092BECF765}" dt="2021-12-23T05:56:50.535" v="1795"/>
        <pc:sldMkLst>
          <pc:docMk/>
          <pc:sldMk cId="927873483" sldId="291"/>
        </pc:sldMkLst>
      </pc:sldChg>
      <pc:sldChg chg="del">
        <pc:chgData name="Manish Sharma" userId="b799adb9ba789c8f" providerId="LiveId" clId="{EBEA4F15-CD72-47E1-A609-4F092BECF765}" dt="2021-12-20T03:37:03.300" v="9" actId="47"/>
        <pc:sldMkLst>
          <pc:docMk/>
          <pc:sldMk cId="3252480271" sldId="291"/>
        </pc:sldMkLst>
      </pc:sldChg>
      <pc:sldChg chg="del">
        <pc:chgData name="Manish Sharma" userId="b799adb9ba789c8f" providerId="LiveId" clId="{EBEA4F15-CD72-47E1-A609-4F092BECF765}" dt="2021-12-20T03:37:03.300" v="9" actId="47"/>
        <pc:sldMkLst>
          <pc:docMk/>
          <pc:sldMk cId="4049329401" sldId="292"/>
        </pc:sldMkLst>
      </pc:sldChg>
      <pc:sldChg chg="add">
        <pc:chgData name="Manish Sharma" userId="b799adb9ba789c8f" providerId="LiveId" clId="{EBEA4F15-CD72-47E1-A609-4F092BECF765}" dt="2021-12-23T07:14:08.855" v="1819"/>
        <pc:sldMkLst>
          <pc:docMk/>
          <pc:sldMk cId="4125748975" sldId="292"/>
        </pc:sldMkLst>
      </pc:sldChg>
      <pc:sldChg chg="del">
        <pc:chgData name="Manish Sharma" userId="b799adb9ba789c8f" providerId="LiveId" clId="{EBEA4F15-CD72-47E1-A609-4F092BECF765}" dt="2021-12-20T03:37:03.300" v="9" actId="47"/>
        <pc:sldMkLst>
          <pc:docMk/>
          <pc:sldMk cId="2791508209" sldId="295"/>
        </pc:sldMkLst>
      </pc:sldChg>
      <pc:sldChg chg="add">
        <pc:chgData name="Manish Sharma" userId="b799adb9ba789c8f" providerId="LiveId" clId="{EBEA4F15-CD72-47E1-A609-4F092BECF765}" dt="2021-12-24T03:48:11.753" v="2011"/>
        <pc:sldMkLst>
          <pc:docMk/>
          <pc:sldMk cId="3776691465" sldId="296"/>
        </pc:sldMkLst>
      </pc:sldChg>
      <pc:sldChg chg="del">
        <pc:chgData name="Manish Sharma" userId="b799adb9ba789c8f" providerId="LiveId" clId="{EBEA4F15-CD72-47E1-A609-4F092BECF765}" dt="2021-12-20T03:37:03.300" v="9" actId="47"/>
        <pc:sldMkLst>
          <pc:docMk/>
          <pc:sldMk cId="3655672511" sldId="297"/>
        </pc:sldMkLst>
      </pc:sldChg>
      <pc:sldChg chg="del">
        <pc:chgData name="Manish Sharma" userId="b799adb9ba789c8f" providerId="LiveId" clId="{EBEA4F15-CD72-47E1-A609-4F092BECF765}" dt="2021-12-20T03:37:03.300" v="9" actId="47"/>
        <pc:sldMkLst>
          <pc:docMk/>
          <pc:sldMk cId="2048991383" sldId="298"/>
        </pc:sldMkLst>
      </pc:sldChg>
      <pc:sldChg chg="del">
        <pc:chgData name="Manish Sharma" userId="b799adb9ba789c8f" providerId="LiveId" clId="{EBEA4F15-CD72-47E1-A609-4F092BECF765}" dt="2021-12-20T03:37:03.300" v="9" actId="47"/>
        <pc:sldMkLst>
          <pc:docMk/>
          <pc:sldMk cId="2680455687" sldId="299"/>
        </pc:sldMkLst>
      </pc:sldChg>
      <pc:sldChg chg="del">
        <pc:chgData name="Manish Sharma" userId="b799adb9ba789c8f" providerId="LiveId" clId="{EBEA4F15-CD72-47E1-A609-4F092BECF765}" dt="2021-12-20T03:37:03.300" v="9" actId="47"/>
        <pc:sldMkLst>
          <pc:docMk/>
          <pc:sldMk cId="551039886" sldId="300"/>
        </pc:sldMkLst>
      </pc:sldChg>
      <pc:sldChg chg="add del">
        <pc:chgData name="Manish Sharma" userId="b799adb9ba789c8f" providerId="LiveId" clId="{EBEA4F15-CD72-47E1-A609-4F092BECF765}" dt="2021-12-21T05:40:56.815" v="653" actId="47"/>
        <pc:sldMkLst>
          <pc:docMk/>
          <pc:sldMk cId="631516676" sldId="301"/>
        </pc:sldMkLst>
      </pc:sldChg>
      <pc:sldChg chg="addSp modSp new add del">
        <pc:chgData name="Manish Sharma" userId="b799adb9ba789c8f" providerId="LiveId" clId="{EBEA4F15-CD72-47E1-A609-4F092BECF765}" dt="2021-12-21T05:40:56.815" v="653" actId="47"/>
        <pc:sldMkLst>
          <pc:docMk/>
          <pc:sldMk cId="1472156985" sldId="302"/>
        </pc:sldMkLst>
        <pc:spChg chg="add mod">
          <ac:chgData name="Manish Sharma" userId="b799adb9ba789c8f" providerId="LiveId" clId="{EBEA4F15-CD72-47E1-A609-4F092BECF765}" dt="2021-12-20T03:46:39.151" v="11"/>
          <ac:spMkLst>
            <pc:docMk/>
            <pc:sldMk cId="1472156985" sldId="302"/>
            <ac:spMk id="2" creationId="{BE6D569B-9089-4874-BE94-F5D477F8369C}"/>
          </ac:spMkLst>
        </pc:spChg>
        <pc:spChg chg="add mod">
          <ac:chgData name="Manish Sharma" userId="b799adb9ba789c8f" providerId="LiveId" clId="{EBEA4F15-CD72-47E1-A609-4F092BECF765}" dt="2021-12-20T03:46:39.151" v="11"/>
          <ac:spMkLst>
            <pc:docMk/>
            <pc:sldMk cId="1472156985" sldId="302"/>
            <ac:spMk id="3" creationId="{105210A8-F0FB-4053-81B8-DDE6EE37EA68}"/>
          </ac:spMkLst>
        </pc:spChg>
        <pc:spChg chg="mod">
          <ac:chgData name="Manish Sharma" userId="b799adb9ba789c8f" providerId="LiveId" clId="{EBEA4F15-CD72-47E1-A609-4F092BECF765}" dt="2021-12-20T03:46:50.748" v="12"/>
          <ac:spMkLst>
            <pc:docMk/>
            <pc:sldMk cId="1472156985" sldId="302"/>
            <ac:spMk id="5" creationId="{0A280E28-CC1F-49EB-BCB5-85FF329CB98C}"/>
          </ac:spMkLst>
        </pc:spChg>
        <pc:spChg chg="mod">
          <ac:chgData name="Manish Sharma" userId="b799adb9ba789c8f" providerId="LiveId" clId="{EBEA4F15-CD72-47E1-A609-4F092BECF765}" dt="2021-12-20T03:46:50.748" v="12"/>
          <ac:spMkLst>
            <pc:docMk/>
            <pc:sldMk cId="1472156985" sldId="302"/>
            <ac:spMk id="6" creationId="{0CAD0F51-5E23-499C-AEAF-C1A1F10BDFB2}"/>
          </ac:spMkLst>
        </pc:spChg>
        <pc:spChg chg="mod">
          <ac:chgData name="Manish Sharma" userId="b799adb9ba789c8f" providerId="LiveId" clId="{EBEA4F15-CD72-47E1-A609-4F092BECF765}" dt="2021-12-20T03:46:50.748" v="12"/>
          <ac:spMkLst>
            <pc:docMk/>
            <pc:sldMk cId="1472156985" sldId="302"/>
            <ac:spMk id="8" creationId="{D9D5E796-8C68-43AA-9E4E-09C3C6832262}"/>
          </ac:spMkLst>
        </pc:spChg>
        <pc:spChg chg="mod">
          <ac:chgData name="Manish Sharma" userId="b799adb9ba789c8f" providerId="LiveId" clId="{EBEA4F15-CD72-47E1-A609-4F092BECF765}" dt="2021-12-20T03:46:50.748" v="12"/>
          <ac:spMkLst>
            <pc:docMk/>
            <pc:sldMk cId="1472156985" sldId="302"/>
            <ac:spMk id="9" creationId="{8947CBEF-E447-4097-9C8D-EEDC1756E231}"/>
          </ac:spMkLst>
        </pc:spChg>
        <pc:spChg chg="add mod">
          <ac:chgData name="Manish Sharma" userId="b799adb9ba789c8f" providerId="LiveId" clId="{EBEA4F15-CD72-47E1-A609-4F092BECF765}" dt="2021-12-20T03:46:50.748" v="12"/>
          <ac:spMkLst>
            <pc:docMk/>
            <pc:sldMk cId="1472156985" sldId="302"/>
            <ac:spMk id="11" creationId="{84ABCA22-D821-49AC-9934-E5D873159536}"/>
          </ac:spMkLst>
        </pc:spChg>
        <pc:spChg chg="add mod">
          <ac:chgData name="Manish Sharma" userId="b799adb9ba789c8f" providerId="LiveId" clId="{EBEA4F15-CD72-47E1-A609-4F092BECF765}" dt="2021-12-20T03:46:50.748" v="12"/>
          <ac:spMkLst>
            <pc:docMk/>
            <pc:sldMk cId="1472156985" sldId="302"/>
            <ac:spMk id="13" creationId="{F3E6913E-0E5F-4231-B4FB-A2344E4E84FF}"/>
          </ac:spMkLst>
        </pc:spChg>
        <pc:spChg chg="add mod">
          <ac:chgData name="Manish Sharma" userId="b799adb9ba789c8f" providerId="LiveId" clId="{EBEA4F15-CD72-47E1-A609-4F092BECF765}" dt="2021-12-20T03:47:12.038" v="13"/>
          <ac:spMkLst>
            <pc:docMk/>
            <pc:sldMk cId="1472156985" sldId="302"/>
            <ac:spMk id="14" creationId="{94F08950-7090-4F7A-887C-C25C51B1BC5B}"/>
          </ac:spMkLst>
        </pc:spChg>
        <pc:spChg chg="add mod">
          <ac:chgData name="Manish Sharma" userId="b799adb9ba789c8f" providerId="LiveId" clId="{EBEA4F15-CD72-47E1-A609-4F092BECF765}" dt="2021-12-20T03:47:12.038" v="13"/>
          <ac:spMkLst>
            <pc:docMk/>
            <pc:sldMk cId="1472156985" sldId="302"/>
            <ac:spMk id="15" creationId="{4C0B6C3B-C3ED-4981-B242-1DD094B4A008}"/>
          </ac:spMkLst>
        </pc:spChg>
        <pc:spChg chg="add mod">
          <ac:chgData name="Manish Sharma" userId="b799adb9ba789c8f" providerId="LiveId" clId="{EBEA4F15-CD72-47E1-A609-4F092BECF765}" dt="2021-12-20T03:47:12.038" v="13"/>
          <ac:spMkLst>
            <pc:docMk/>
            <pc:sldMk cId="1472156985" sldId="302"/>
            <ac:spMk id="16" creationId="{6C81CE44-EBA7-40E0-B572-D2D123D10275}"/>
          </ac:spMkLst>
        </pc:spChg>
        <pc:spChg chg="add mod">
          <ac:chgData name="Manish Sharma" userId="b799adb9ba789c8f" providerId="LiveId" clId="{EBEA4F15-CD72-47E1-A609-4F092BECF765}" dt="2021-12-20T03:47:12.038" v="13"/>
          <ac:spMkLst>
            <pc:docMk/>
            <pc:sldMk cId="1472156985" sldId="302"/>
            <ac:spMk id="17" creationId="{10315C19-396D-41C7-8956-30C023B38B4C}"/>
          </ac:spMkLst>
        </pc:spChg>
        <pc:spChg chg="add mod">
          <ac:chgData name="Manish Sharma" userId="b799adb9ba789c8f" providerId="LiveId" clId="{EBEA4F15-CD72-47E1-A609-4F092BECF765}" dt="2021-12-20T03:47:12.038" v="13"/>
          <ac:spMkLst>
            <pc:docMk/>
            <pc:sldMk cId="1472156985" sldId="302"/>
            <ac:spMk id="18" creationId="{0A28A19A-0C49-47AE-82EF-D071DF458F76}"/>
          </ac:spMkLst>
        </pc:spChg>
        <pc:spChg chg="add mod">
          <ac:chgData name="Manish Sharma" userId="b799adb9ba789c8f" providerId="LiveId" clId="{EBEA4F15-CD72-47E1-A609-4F092BECF765}" dt="2021-12-20T03:47:37.017" v="14"/>
          <ac:spMkLst>
            <pc:docMk/>
            <pc:sldMk cId="1472156985" sldId="302"/>
            <ac:spMk id="21" creationId="{20226CE7-753E-4063-8785-FFAB95A49D10}"/>
          </ac:spMkLst>
        </pc:spChg>
        <pc:spChg chg="add mod">
          <ac:chgData name="Manish Sharma" userId="b799adb9ba789c8f" providerId="LiveId" clId="{EBEA4F15-CD72-47E1-A609-4F092BECF765}" dt="2021-12-20T03:47:37.017" v="14"/>
          <ac:spMkLst>
            <pc:docMk/>
            <pc:sldMk cId="1472156985" sldId="302"/>
            <ac:spMk id="22" creationId="{8FB0A0B9-49E1-409C-8F35-4D7B2FC2F451}"/>
          </ac:spMkLst>
        </pc:spChg>
        <pc:spChg chg="mod">
          <ac:chgData name="Manish Sharma" userId="b799adb9ba789c8f" providerId="LiveId" clId="{EBEA4F15-CD72-47E1-A609-4F092BECF765}" dt="2021-12-20T03:47:37.017" v="14"/>
          <ac:spMkLst>
            <pc:docMk/>
            <pc:sldMk cId="1472156985" sldId="302"/>
            <ac:spMk id="24" creationId="{07D4F9EB-2859-49F0-B520-78B0FE802526}"/>
          </ac:spMkLst>
        </pc:spChg>
        <pc:spChg chg="mod">
          <ac:chgData name="Manish Sharma" userId="b799adb9ba789c8f" providerId="LiveId" clId="{EBEA4F15-CD72-47E1-A609-4F092BECF765}" dt="2021-12-20T03:47:37.017" v="14"/>
          <ac:spMkLst>
            <pc:docMk/>
            <pc:sldMk cId="1472156985" sldId="302"/>
            <ac:spMk id="25" creationId="{25506455-B695-449B-809B-77A373E95A93}"/>
          </ac:spMkLst>
        </pc:spChg>
        <pc:grpChg chg="add mod">
          <ac:chgData name="Manish Sharma" userId="b799adb9ba789c8f" providerId="LiveId" clId="{EBEA4F15-CD72-47E1-A609-4F092BECF765}" dt="2021-12-20T03:46:50.748" v="12"/>
          <ac:grpSpMkLst>
            <pc:docMk/>
            <pc:sldMk cId="1472156985" sldId="302"/>
            <ac:grpSpMk id="4" creationId="{4CBA869F-17DF-4A56-80EA-0F8EB2A92E84}"/>
          </ac:grpSpMkLst>
        </pc:grpChg>
        <pc:grpChg chg="add mod">
          <ac:chgData name="Manish Sharma" userId="b799adb9ba789c8f" providerId="LiveId" clId="{EBEA4F15-CD72-47E1-A609-4F092BECF765}" dt="2021-12-20T03:46:50.748" v="12"/>
          <ac:grpSpMkLst>
            <pc:docMk/>
            <pc:sldMk cId="1472156985" sldId="302"/>
            <ac:grpSpMk id="7" creationId="{7963DDDE-25E7-4EFB-92CB-C7FC234365DC}"/>
          </ac:grpSpMkLst>
        </pc:grpChg>
        <pc:grpChg chg="add mod">
          <ac:chgData name="Manish Sharma" userId="b799adb9ba789c8f" providerId="LiveId" clId="{EBEA4F15-CD72-47E1-A609-4F092BECF765}" dt="2021-12-20T03:47:37.017" v="14"/>
          <ac:grpSpMkLst>
            <pc:docMk/>
            <pc:sldMk cId="1472156985" sldId="302"/>
            <ac:grpSpMk id="23" creationId="{FB179BBE-5436-4964-80EE-655697239AA6}"/>
          </ac:grpSpMkLst>
        </pc:grpChg>
        <pc:cxnChg chg="add mod">
          <ac:chgData name="Manish Sharma" userId="b799adb9ba789c8f" providerId="LiveId" clId="{EBEA4F15-CD72-47E1-A609-4F092BECF765}" dt="2021-12-20T03:46:50.748" v="12"/>
          <ac:cxnSpMkLst>
            <pc:docMk/>
            <pc:sldMk cId="1472156985" sldId="302"/>
            <ac:cxnSpMk id="10" creationId="{25A54C35-FA8E-42D3-AD80-602D0AD2E548}"/>
          </ac:cxnSpMkLst>
        </pc:cxnChg>
        <pc:cxnChg chg="add mod">
          <ac:chgData name="Manish Sharma" userId="b799adb9ba789c8f" providerId="LiveId" clId="{EBEA4F15-CD72-47E1-A609-4F092BECF765}" dt="2021-12-20T03:46:50.748" v="12"/>
          <ac:cxnSpMkLst>
            <pc:docMk/>
            <pc:sldMk cId="1472156985" sldId="302"/>
            <ac:cxnSpMk id="12" creationId="{8F97EF5E-DED5-41A7-8388-044451DEEA79}"/>
          </ac:cxnSpMkLst>
        </pc:cxnChg>
        <pc:cxnChg chg="add mod">
          <ac:chgData name="Manish Sharma" userId="b799adb9ba789c8f" providerId="LiveId" clId="{EBEA4F15-CD72-47E1-A609-4F092BECF765}" dt="2021-12-20T03:47:37.017" v="14"/>
          <ac:cxnSpMkLst>
            <pc:docMk/>
            <pc:sldMk cId="1472156985" sldId="302"/>
            <ac:cxnSpMk id="19" creationId="{C8F50894-AA62-4E9D-BBC1-4BF51534D441}"/>
          </ac:cxnSpMkLst>
        </pc:cxnChg>
        <pc:cxnChg chg="add mod">
          <ac:chgData name="Manish Sharma" userId="b799adb9ba789c8f" providerId="LiveId" clId="{EBEA4F15-CD72-47E1-A609-4F092BECF765}" dt="2021-12-20T03:47:37.017" v="14"/>
          <ac:cxnSpMkLst>
            <pc:docMk/>
            <pc:sldMk cId="1472156985" sldId="302"/>
            <ac:cxnSpMk id="20" creationId="{47896B2D-0636-4DE9-99C9-7E27D9D3A633}"/>
          </ac:cxnSpMkLst>
        </pc:cxnChg>
      </pc:sldChg>
      <pc:sldChg chg="addSp modSp new add del">
        <pc:chgData name="Manish Sharma" userId="b799adb9ba789c8f" providerId="LiveId" clId="{EBEA4F15-CD72-47E1-A609-4F092BECF765}" dt="2021-12-21T05:40:56.815" v="653" actId="47"/>
        <pc:sldMkLst>
          <pc:docMk/>
          <pc:sldMk cId="428956353" sldId="303"/>
        </pc:sldMkLst>
        <pc:spChg chg="add mod">
          <ac:chgData name="Manish Sharma" userId="b799adb9ba789c8f" providerId="LiveId" clId="{EBEA4F15-CD72-47E1-A609-4F092BECF765}" dt="2021-12-20T03:49:10.994" v="16"/>
          <ac:spMkLst>
            <pc:docMk/>
            <pc:sldMk cId="428956353" sldId="303"/>
            <ac:spMk id="2" creationId="{5A56C8F0-2FF4-45D0-9325-E08F7AC863AD}"/>
          </ac:spMkLst>
        </pc:spChg>
        <pc:spChg chg="mod">
          <ac:chgData name="Manish Sharma" userId="b799adb9ba789c8f" providerId="LiveId" clId="{EBEA4F15-CD72-47E1-A609-4F092BECF765}" dt="2021-12-20T03:49:10.994" v="16"/>
          <ac:spMkLst>
            <pc:docMk/>
            <pc:sldMk cId="428956353" sldId="303"/>
            <ac:spMk id="4" creationId="{72C7CDF9-0ABE-489C-AD04-C3A730F80257}"/>
          </ac:spMkLst>
        </pc:spChg>
        <pc:spChg chg="mod">
          <ac:chgData name="Manish Sharma" userId="b799adb9ba789c8f" providerId="LiveId" clId="{EBEA4F15-CD72-47E1-A609-4F092BECF765}" dt="2021-12-20T03:49:10.994" v="16"/>
          <ac:spMkLst>
            <pc:docMk/>
            <pc:sldMk cId="428956353" sldId="303"/>
            <ac:spMk id="5" creationId="{B1768AA4-CFCD-48C5-A777-A58189932C01}"/>
          </ac:spMkLst>
        </pc:spChg>
        <pc:spChg chg="mod">
          <ac:chgData name="Manish Sharma" userId="b799adb9ba789c8f" providerId="LiveId" clId="{EBEA4F15-CD72-47E1-A609-4F092BECF765}" dt="2021-12-20T03:49:10.994" v="16"/>
          <ac:spMkLst>
            <pc:docMk/>
            <pc:sldMk cId="428956353" sldId="303"/>
            <ac:spMk id="7" creationId="{7B843F53-7F87-47BA-B89B-D3BF9805EB9F}"/>
          </ac:spMkLst>
        </pc:spChg>
        <pc:spChg chg="mod">
          <ac:chgData name="Manish Sharma" userId="b799adb9ba789c8f" providerId="LiveId" clId="{EBEA4F15-CD72-47E1-A609-4F092BECF765}" dt="2021-12-20T03:49:10.994" v="16"/>
          <ac:spMkLst>
            <pc:docMk/>
            <pc:sldMk cId="428956353" sldId="303"/>
            <ac:spMk id="8" creationId="{43EB349E-DFC1-4472-AA16-C8BDCD2AD5F5}"/>
          </ac:spMkLst>
        </pc:spChg>
        <pc:spChg chg="add mod">
          <ac:chgData name="Manish Sharma" userId="b799adb9ba789c8f" providerId="LiveId" clId="{EBEA4F15-CD72-47E1-A609-4F092BECF765}" dt="2021-12-20T03:49:10.994" v="16"/>
          <ac:spMkLst>
            <pc:docMk/>
            <pc:sldMk cId="428956353" sldId="303"/>
            <ac:spMk id="10" creationId="{AA4D0BBF-FCE3-4233-9138-CA4C17949A2A}"/>
          </ac:spMkLst>
        </pc:spChg>
        <pc:spChg chg="add mod">
          <ac:chgData name="Manish Sharma" userId="b799adb9ba789c8f" providerId="LiveId" clId="{EBEA4F15-CD72-47E1-A609-4F092BECF765}" dt="2021-12-20T03:49:30.554" v="17"/>
          <ac:spMkLst>
            <pc:docMk/>
            <pc:sldMk cId="428956353" sldId="303"/>
            <ac:spMk id="11" creationId="{C596944D-CD60-494E-8086-A1910F5312C4}"/>
          </ac:spMkLst>
        </pc:spChg>
        <pc:spChg chg="add mod">
          <ac:chgData name="Manish Sharma" userId="b799adb9ba789c8f" providerId="LiveId" clId="{EBEA4F15-CD72-47E1-A609-4F092BECF765}" dt="2021-12-20T03:49:30.554" v="17"/>
          <ac:spMkLst>
            <pc:docMk/>
            <pc:sldMk cId="428956353" sldId="303"/>
            <ac:spMk id="13" creationId="{CF34A49E-CF4C-404F-819E-7D655805F120}"/>
          </ac:spMkLst>
        </pc:spChg>
        <pc:spChg chg="add mod">
          <ac:chgData name="Manish Sharma" userId="b799adb9ba789c8f" providerId="LiveId" clId="{EBEA4F15-CD72-47E1-A609-4F092BECF765}" dt="2021-12-20T03:49:30.554" v="17"/>
          <ac:spMkLst>
            <pc:docMk/>
            <pc:sldMk cId="428956353" sldId="303"/>
            <ac:spMk id="15" creationId="{A6DBF543-EEBF-4D2A-9378-D438DF52BF88}"/>
          </ac:spMkLst>
        </pc:spChg>
        <pc:spChg chg="add mod">
          <ac:chgData name="Manish Sharma" userId="b799adb9ba789c8f" providerId="LiveId" clId="{EBEA4F15-CD72-47E1-A609-4F092BECF765}" dt="2021-12-20T03:49:50.763" v="18"/>
          <ac:spMkLst>
            <pc:docMk/>
            <pc:sldMk cId="428956353" sldId="303"/>
            <ac:spMk id="16" creationId="{648C7791-4251-4562-A729-6064C1F77EEE}"/>
          </ac:spMkLst>
        </pc:spChg>
        <pc:spChg chg="add mod">
          <ac:chgData name="Manish Sharma" userId="b799adb9ba789c8f" providerId="LiveId" clId="{EBEA4F15-CD72-47E1-A609-4F092BECF765}" dt="2021-12-20T03:49:50.763" v="18"/>
          <ac:spMkLst>
            <pc:docMk/>
            <pc:sldMk cId="428956353" sldId="303"/>
            <ac:spMk id="17" creationId="{E614257B-A4CE-4F76-B602-5C2911C7987D}"/>
          </ac:spMkLst>
        </pc:spChg>
        <pc:spChg chg="add mod">
          <ac:chgData name="Manish Sharma" userId="b799adb9ba789c8f" providerId="LiveId" clId="{EBEA4F15-CD72-47E1-A609-4F092BECF765}" dt="2021-12-20T03:49:50.763" v="18"/>
          <ac:spMkLst>
            <pc:docMk/>
            <pc:sldMk cId="428956353" sldId="303"/>
            <ac:spMk id="18" creationId="{2B32528E-FD16-4D7D-842F-219B7466A362}"/>
          </ac:spMkLst>
        </pc:spChg>
        <pc:spChg chg="add mod">
          <ac:chgData name="Manish Sharma" userId="b799adb9ba789c8f" providerId="LiveId" clId="{EBEA4F15-CD72-47E1-A609-4F092BECF765}" dt="2021-12-20T03:49:50.763" v="18"/>
          <ac:spMkLst>
            <pc:docMk/>
            <pc:sldMk cId="428956353" sldId="303"/>
            <ac:spMk id="19" creationId="{E55BFAAB-A735-4AAB-8F4B-184F35C4C918}"/>
          </ac:spMkLst>
        </pc:spChg>
        <pc:spChg chg="add mod">
          <ac:chgData name="Manish Sharma" userId="b799adb9ba789c8f" providerId="LiveId" clId="{EBEA4F15-CD72-47E1-A609-4F092BECF765}" dt="2021-12-20T03:49:50.763" v="18"/>
          <ac:spMkLst>
            <pc:docMk/>
            <pc:sldMk cId="428956353" sldId="303"/>
            <ac:spMk id="20" creationId="{FDD87E20-A14E-469A-8E92-D712C5C3B963}"/>
          </ac:spMkLst>
        </pc:spChg>
        <pc:spChg chg="add mod">
          <ac:chgData name="Manish Sharma" userId="b799adb9ba789c8f" providerId="LiveId" clId="{EBEA4F15-CD72-47E1-A609-4F092BECF765}" dt="2021-12-20T03:50:02.951" v="19"/>
          <ac:spMkLst>
            <pc:docMk/>
            <pc:sldMk cId="428956353" sldId="303"/>
            <ac:spMk id="23" creationId="{52335149-0CEE-45C9-AB03-729BA3A91D37}"/>
          </ac:spMkLst>
        </pc:spChg>
        <pc:spChg chg="add mod">
          <ac:chgData name="Manish Sharma" userId="b799adb9ba789c8f" providerId="LiveId" clId="{EBEA4F15-CD72-47E1-A609-4F092BECF765}" dt="2021-12-20T03:50:33.927" v="20"/>
          <ac:spMkLst>
            <pc:docMk/>
            <pc:sldMk cId="428956353" sldId="303"/>
            <ac:spMk id="25" creationId="{996F49C3-85DF-4F1F-AB16-DCA77FE6C80B}"/>
          </ac:spMkLst>
        </pc:spChg>
        <pc:spChg chg="add mod">
          <ac:chgData name="Manish Sharma" userId="b799adb9ba789c8f" providerId="LiveId" clId="{EBEA4F15-CD72-47E1-A609-4F092BECF765}" dt="2021-12-20T03:50:33.927" v="20"/>
          <ac:spMkLst>
            <pc:docMk/>
            <pc:sldMk cId="428956353" sldId="303"/>
            <ac:spMk id="26" creationId="{AF2635AE-4AC4-4D7C-916F-86D00A4DED24}"/>
          </ac:spMkLst>
        </pc:spChg>
        <pc:spChg chg="mod">
          <ac:chgData name="Manish Sharma" userId="b799adb9ba789c8f" providerId="LiveId" clId="{EBEA4F15-CD72-47E1-A609-4F092BECF765}" dt="2021-12-20T03:50:33.927" v="20"/>
          <ac:spMkLst>
            <pc:docMk/>
            <pc:sldMk cId="428956353" sldId="303"/>
            <ac:spMk id="28" creationId="{C5C23120-7A8B-42AF-A4E5-53F2B501182D}"/>
          </ac:spMkLst>
        </pc:spChg>
        <pc:spChg chg="mod">
          <ac:chgData name="Manish Sharma" userId="b799adb9ba789c8f" providerId="LiveId" clId="{EBEA4F15-CD72-47E1-A609-4F092BECF765}" dt="2021-12-20T03:50:33.927" v="20"/>
          <ac:spMkLst>
            <pc:docMk/>
            <pc:sldMk cId="428956353" sldId="303"/>
            <ac:spMk id="29" creationId="{B0E2023E-F6D3-447C-A5D8-4CB375B9B29E}"/>
          </ac:spMkLst>
        </pc:spChg>
        <pc:grpChg chg="add mod">
          <ac:chgData name="Manish Sharma" userId="b799adb9ba789c8f" providerId="LiveId" clId="{EBEA4F15-CD72-47E1-A609-4F092BECF765}" dt="2021-12-20T03:49:10.994" v="16"/>
          <ac:grpSpMkLst>
            <pc:docMk/>
            <pc:sldMk cId="428956353" sldId="303"/>
            <ac:grpSpMk id="3" creationId="{01A0145E-A85B-4394-AE16-15323F136F5D}"/>
          </ac:grpSpMkLst>
        </pc:grpChg>
        <pc:grpChg chg="add mod">
          <ac:chgData name="Manish Sharma" userId="b799adb9ba789c8f" providerId="LiveId" clId="{EBEA4F15-CD72-47E1-A609-4F092BECF765}" dt="2021-12-20T03:49:10.994" v="16"/>
          <ac:grpSpMkLst>
            <pc:docMk/>
            <pc:sldMk cId="428956353" sldId="303"/>
            <ac:grpSpMk id="6" creationId="{22B9B637-7B71-4F60-A9AD-2D4758C7DA6F}"/>
          </ac:grpSpMkLst>
        </pc:grpChg>
        <pc:grpChg chg="add mod">
          <ac:chgData name="Manish Sharma" userId="b799adb9ba789c8f" providerId="LiveId" clId="{EBEA4F15-CD72-47E1-A609-4F092BECF765}" dt="2021-12-20T03:50:33.927" v="20"/>
          <ac:grpSpMkLst>
            <pc:docMk/>
            <pc:sldMk cId="428956353" sldId="303"/>
            <ac:grpSpMk id="27" creationId="{CC1314C3-449D-4D17-970C-36FD4B180DAC}"/>
          </ac:grpSpMkLst>
        </pc:grpChg>
        <pc:cxnChg chg="add mod">
          <ac:chgData name="Manish Sharma" userId="b799adb9ba789c8f" providerId="LiveId" clId="{EBEA4F15-CD72-47E1-A609-4F092BECF765}" dt="2021-12-20T03:49:10.994" v="16"/>
          <ac:cxnSpMkLst>
            <pc:docMk/>
            <pc:sldMk cId="428956353" sldId="303"/>
            <ac:cxnSpMk id="9" creationId="{B30E673A-FF46-46D7-B11C-64997493B46F}"/>
          </ac:cxnSpMkLst>
        </pc:cxnChg>
        <pc:cxnChg chg="add mod">
          <ac:chgData name="Manish Sharma" userId="b799adb9ba789c8f" providerId="LiveId" clId="{EBEA4F15-CD72-47E1-A609-4F092BECF765}" dt="2021-12-20T03:49:30.554" v="17"/>
          <ac:cxnSpMkLst>
            <pc:docMk/>
            <pc:sldMk cId="428956353" sldId="303"/>
            <ac:cxnSpMk id="12" creationId="{7AFE1B6E-BD68-4BD1-8ECC-B2FCC0836D3A}"/>
          </ac:cxnSpMkLst>
        </pc:cxnChg>
        <pc:cxnChg chg="add mod">
          <ac:chgData name="Manish Sharma" userId="b799adb9ba789c8f" providerId="LiveId" clId="{EBEA4F15-CD72-47E1-A609-4F092BECF765}" dt="2021-12-20T03:49:30.554" v="17"/>
          <ac:cxnSpMkLst>
            <pc:docMk/>
            <pc:sldMk cId="428956353" sldId="303"/>
            <ac:cxnSpMk id="14" creationId="{BFE16DB8-95E7-4B4B-ADF7-941A2700084A}"/>
          </ac:cxnSpMkLst>
        </pc:cxnChg>
        <pc:cxnChg chg="add mod">
          <ac:chgData name="Manish Sharma" userId="b799adb9ba789c8f" providerId="LiveId" clId="{EBEA4F15-CD72-47E1-A609-4F092BECF765}" dt="2021-12-20T03:50:02.951" v="19"/>
          <ac:cxnSpMkLst>
            <pc:docMk/>
            <pc:sldMk cId="428956353" sldId="303"/>
            <ac:cxnSpMk id="21" creationId="{E93874A9-702A-4B4B-89A5-FD5CD96E2C9F}"/>
          </ac:cxnSpMkLst>
        </pc:cxnChg>
        <pc:cxnChg chg="add mod">
          <ac:chgData name="Manish Sharma" userId="b799adb9ba789c8f" providerId="LiveId" clId="{EBEA4F15-CD72-47E1-A609-4F092BECF765}" dt="2021-12-20T03:50:02.951" v="19"/>
          <ac:cxnSpMkLst>
            <pc:docMk/>
            <pc:sldMk cId="428956353" sldId="303"/>
            <ac:cxnSpMk id="22" creationId="{127C5B77-FAD5-44E5-9679-01DC3CFA9B1B}"/>
          </ac:cxnSpMkLst>
        </pc:cxnChg>
        <pc:cxnChg chg="add mod">
          <ac:chgData name="Manish Sharma" userId="b799adb9ba789c8f" providerId="LiveId" clId="{EBEA4F15-CD72-47E1-A609-4F092BECF765}" dt="2021-12-20T03:50:33.927" v="20"/>
          <ac:cxnSpMkLst>
            <pc:docMk/>
            <pc:sldMk cId="428956353" sldId="303"/>
            <ac:cxnSpMk id="24" creationId="{DE69A9D2-AFF4-4B96-AC28-6265C21051FA}"/>
          </ac:cxnSpMkLst>
        </pc:cxnChg>
        <pc:cxnChg chg="add mod">
          <ac:chgData name="Manish Sharma" userId="b799adb9ba789c8f" providerId="LiveId" clId="{EBEA4F15-CD72-47E1-A609-4F092BECF765}" dt="2021-12-20T03:50:33.927" v="20"/>
          <ac:cxnSpMkLst>
            <pc:docMk/>
            <pc:sldMk cId="428956353" sldId="303"/>
            <ac:cxnSpMk id="30" creationId="{22DEC4E6-ED11-4243-B7B3-F36AD5813FDB}"/>
          </ac:cxnSpMkLst>
        </pc:cxnChg>
      </pc:sldChg>
      <pc:sldChg chg="addSp modSp new add del mod">
        <pc:chgData name="Manish Sharma" userId="b799adb9ba789c8f" providerId="LiveId" clId="{EBEA4F15-CD72-47E1-A609-4F092BECF765}" dt="2021-12-21T05:40:56.815" v="653" actId="47"/>
        <pc:sldMkLst>
          <pc:docMk/>
          <pc:sldMk cId="2184828741" sldId="304"/>
        </pc:sldMkLst>
        <pc:spChg chg="add mod">
          <ac:chgData name="Manish Sharma" userId="b799adb9ba789c8f" providerId="LiveId" clId="{EBEA4F15-CD72-47E1-A609-4F092BECF765}" dt="2021-12-20T03:55:35.348" v="22"/>
          <ac:spMkLst>
            <pc:docMk/>
            <pc:sldMk cId="2184828741" sldId="304"/>
            <ac:spMk id="2" creationId="{A05E5C99-FB32-461D-8016-FA55D1A2512B}"/>
          </ac:spMkLst>
        </pc:spChg>
        <pc:spChg chg="mod">
          <ac:chgData name="Manish Sharma" userId="b799adb9ba789c8f" providerId="LiveId" clId="{EBEA4F15-CD72-47E1-A609-4F092BECF765}" dt="2021-12-20T03:55:35.348" v="22"/>
          <ac:spMkLst>
            <pc:docMk/>
            <pc:sldMk cId="2184828741" sldId="304"/>
            <ac:spMk id="6" creationId="{EE6C041B-A2E8-4AC8-944C-050084B9550F}"/>
          </ac:spMkLst>
        </pc:spChg>
        <pc:spChg chg="mod">
          <ac:chgData name="Manish Sharma" userId="b799adb9ba789c8f" providerId="LiveId" clId="{EBEA4F15-CD72-47E1-A609-4F092BECF765}" dt="2021-12-20T03:55:35.348" v="22"/>
          <ac:spMkLst>
            <pc:docMk/>
            <pc:sldMk cId="2184828741" sldId="304"/>
            <ac:spMk id="7" creationId="{70D38F7E-519E-43C5-8364-61F68584DD45}"/>
          </ac:spMkLst>
        </pc:spChg>
        <pc:spChg chg="mod">
          <ac:chgData name="Manish Sharma" userId="b799adb9ba789c8f" providerId="LiveId" clId="{EBEA4F15-CD72-47E1-A609-4F092BECF765}" dt="2021-12-20T03:55:35.348" v="22"/>
          <ac:spMkLst>
            <pc:docMk/>
            <pc:sldMk cId="2184828741" sldId="304"/>
            <ac:spMk id="9" creationId="{A5E868D9-7E68-4C2B-9F35-F7A4E37D4821}"/>
          </ac:spMkLst>
        </pc:spChg>
        <pc:spChg chg="mod">
          <ac:chgData name="Manish Sharma" userId="b799adb9ba789c8f" providerId="LiveId" clId="{EBEA4F15-CD72-47E1-A609-4F092BECF765}" dt="2021-12-20T03:55:35.348" v="22"/>
          <ac:spMkLst>
            <pc:docMk/>
            <pc:sldMk cId="2184828741" sldId="304"/>
            <ac:spMk id="10" creationId="{030D42D6-8BD8-4FA0-9168-F0C999DB228C}"/>
          </ac:spMkLst>
        </pc:spChg>
        <pc:spChg chg="mod">
          <ac:chgData name="Manish Sharma" userId="b799adb9ba789c8f" providerId="LiveId" clId="{EBEA4F15-CD72-47E1-A609-4F092BECF765}" dt="2021-12-20T03:55:35.348" v="22"/>
          <ac:spMkLst>
            <pc:docMk/>
            <pc:sldMk cId="2184828741" sldId="304"/>
            <ac:spMk id="12" creationId="{41A7A91F-4105-4B01-AB0A-38E43A97D2D5}"/>
          </ac:spMkLst>
        </pc:spChg>
        <pc:spChg chg="mod">
          <ac:chgData name="Manish Sharma" userId="b799adb9ba789c8f" providerId="LiveId" clId="{EBEA4F15-CD72-47E1-A609-4F092BECF765}" dt="2021-12-20T03:55:35.348" v="22"/>
          <ac:spMkLst>
            <pc:docMk/>
            <pc:sldMk cId="2184828741" sldId="304"/>
            <ac:spMk id="13" creationId="{107B794A-A457-4510-A0B5-E2D84F4EFB3C}"/>
          </ac:spMkLst>
        </pc:spChg>
        <pc:spChg chg="add mod">
          <ac:chgData name="Manish Sharma" userId="b799adb9ba789c8f" providerId="LiveId" clId="{EBEA4F15-CD72-47E1-A609-4F092BECF765}" dt="2021-12-20T03:55:35.348" v="22"/>
          <ac:spMkLst>
            <pc:docMk/>
            <pc:sldMk cId="2184828741" sldId="304"/>
            <ac:spMk id="14" creationId="{E778DC23-4A6D-42A9-9B85-4C3069B4AE63}"/>
          </ac:spMkLst>
        </pc:spChg>
        <pc:spChg chg="add mod">
          <ac:chgData name="Manish Sharma" userId="b799adb9ba789c8f" providerId="LiveId" clId="{EBEA4F15-CD72-47E1-A609-4F092BECF765}" dt="2021-12-20T03:55:35.348" v="22"/>
          <ac:spMkLst>
            <pc:docMk/>
            <pc:sldMk cId="2184828741" sldId="304"/>
            <ac:spMk id="15" creationId="{9AC03A20-A705-4F2A-9EF9-A48DFA339808}"/>
          </ac:spMkLst>
        </pc:spChg>
        <pc:spChg chg="add mod">
          <ac:chgData name="Manish Sharma" userId="b799adb9ba789c8f" providerId="LiveId" clId="{EBEA4F15-CD72-47E1-A609-4F092BECF765}" dt="2021-12-20T03:55:43.687" v="23"/>
          <ac:spMkLst>
            <pc:docMk/>
            <pc:sldMk cId="2184828741" sldId="304"/>
            <ac:spMk id="17" creationId="{D5A96325-8B0C-4E0B-A32D-F2CABB901256}"/>
          </ac:spMkLst>
        </pc:spChg>
        <pc:spChg chg="add mod">
          <ac:chgData name="Manish Sharma" userId="b799adb9ba789c8f" providerId="LiveId" clId="{EBEA4F15-CD72-47E1-A609-4F092BECF765}" dt="2021-12-20T03:55:43.687" v="23"/>
          <ac:spMkLst>
            <pc:docMk/>
            <pc:sldMk cId="2184828741" sldId="304"/>
            <ac:spMk id="19" creationId="{2ABCB5C6-984B-4BF9-BBF1-E037A8075F86}"/>
          </ac:spMkLst>
        </pc:spChg>
        <pc:spChg chg="add mod">
          <ac:chgData name="Manish Sharma" userId="b799adb9ba789c8f" providerId="LiveId" clId="{EBEA4F15-CD72-47E1-A609-4F092BECF765}" dt="2021-12-20T03:55:43.687" v="23"/>
          <ac:spMkLst>
            <pc:docMk/>
            <pc:sldMk cId="2184828741" sldId="304"/>
            <ac:spMk id="21" creationId="{752A0991-7C11-4DEC-ABFC-FE968560A05E}"/>
          </ac:spMkLst>
        </pc:spChg>
        <pc:spChg chg="add mod">
          <ac:chgData name="Manish Sharma" userId="b799adb9ba789c8f" providerId="LiveId" clId="{EBEA4F15-CD72-47E1-A609-4F092BECF765}" dt="2021-12-20T03:55:57.408" v="24"/>
          <ac:spMkLst>
            <pc:docMk/>
            <pc:sldMk cId="2184828741" sldId="304"/>
            <ac:spMk id="22" creationId="{16B74D95-84BC-4396-BDE1-556DF669B8B0}"/>
          </ac:spMkLst>
        </pc:spChg>
        <pc:spChg chg="add mod">
          <ac:chgData name="Manish Sharma" userId="b799adb9ba789c8f" providerId="LiveId" clId="{EBEA4F15-CD72-47E1-A609-4F092BECF765}" dt="2021-12-20T03:55:57.408" v="24"/>
          <ac:spMkLst>
            <pc:docMk/>
            <pc:sldMk cId="2184828741" sldId="304"/>
            <ac:spMk id="23" creationId="{F6E3A1B7-FB5D-47B2-B0FD-22DEE7750DC6}"/>
          </ac:spMkLst>
        </pc:spChg>
        <pc:spChg chg="add mod">
          <ac:chgData name="Manish Sharma" userId="b799adb9ba789c8f" providerId="LiveId" clId="{EBEA4F15-CD72-47E1-A609-4F092BECF765}" dt="2021-12-20T03:55:57.408" v="24"/>
          <ac:spMkLst>
            <pc:docMk/>
            <pc:sldMk cId="2184828741" sldId="304"/>
            <ac:spMk id="24" creationId="{10EB1F60-3B21-44A6-81CF-3D1A57C54D51}"/>
          </ac:spMkLst>
        </pc:spChg>
        <pc:spChg chg="add mod">
          <ac:chgData name="Manish Sharma" userId="b799adb9ba789c8f" providerId="LiveId" clId="{EBEA4F15-CD72-47E1-A609-4F092BECF765}" dt="2021-12-20T03:55:57.408" v="24"/>
          <ac:spMkLst>
            <pc:docMk/>
            <pc:sldMk cId="2184828741" sldId="304"/>
            <ac:spMk id="25" creationId="{FC89168B-9EF3-49AA-94CF-473E64E4BFD5}"/>
          </ac:spMkLst>
        </pc:spChg>
        <pc:spChg chg="add mod">
          <ac:chgData name="Manish Sharma" userId="b799adb9ba789c8f" providerId="LiveId" clId="{EBEA4F15-CD72-47E1-A609-4F092BECF765}" dt="2021-12-20T03:55:57.408" v="24"/>
          <ac:spMkLst>
            <pc:docMk/>
            <pc:sldMk cId="2184828741" sldId="304"/>
            <ac:spMk id="26" creationId="{39011B01-EF9B-45DB-BD2A-D9F5E923091C}"/>
          </ac:spMkLst>
        </pc:spChg>
        <pc:spChg chg="add mod">
          <ac:chgData name="Manish Sharma" userId="b799adb9ba789c8f" providerId="LiveId" clId="{EBEA4F15-CD72-47E1-A609-4F092BECF765}" dt="2021-12-20T03:56:11.142" v="25"/>
          <ac:spMkLst>
            <pc:docMk/>
            <pc:sldMk cId="2184828741" sldId="304"/>
            <ac:spMk id="29" creationId="{D0102FC7-B9ED-489E-B34C-92E450E2EEDD}"/>
          </ac:spMkLst>
        </pc:spChg>
        <pc:spChg chg="add mod">
          <ac:chgData name="Manish Sharma" userId="b799adb9ba789c8f" providerId="LiveId" clId="{EBEA4F15-CD72-47E1-A609-4F092BECF765}" dt="2021-12-20T03:56:11.142" v="25"/>
          <ac:spMkLst>
            <pc:docMk/>
            <pc:sldMk cId="2184828741" sldId="304"/>
            <ac:spMk id="30" creationId="{C1E120DB-6E69-436C-8BB2-9792B49033CC}"/>
          </ac:spMkLst>
        </pc:spChg>
        <pc:spChg chg="add mod">
          <ac:chgData name="Manish Sharma" userId="b799adb9ba789c8f" providerId="LiveId" clId="{EBEA4F15-CD72-47E1-A609-4F092BECF765}" dt="2021-12-20T03:56:17.846" v="26"/>
          <ac:spMkLst>
            <pc:docMk/>
            <pc:sldMk cId="2184828741" sldId="304"/>
            <ac:spMk id="31" creationId="{E7F80B6B-EE9D-444C-BFFA-40003621536F}"/>
          </ac:spMkLst>
        </pc:spChg>
        <pc:spChg chg="add mod">
          <ac:chgData name="Manish Sharma" userId="b799adb9ba789c8f" providerId="LiveId" clId="{EBEA4F15-CD72-47E1-A609-4F092BECF765}" dt="2021-12-20T03:56:33.414" v="27"/>
          <ac:spMkLst>
            <pc:docMk/>
            <pc:sldMk cId="2184828741" sldId="304"/>
            <ac:spMk id="32" creationId="{D4A16D9B-1D40-4BB5-8AC5-69BEF0E1017D}"/>
          </ac:spMkLst>
        </pc:spChg>
        <pc:spChg chg="mod">
          <ac:chgData name="Manish Sharma" userId="b799adb9ba789c8f" providerId="LiveId" clId="{EBEA4F15-CD72-47E1-A609-4F092BECF765}" dt="2021-12-20T03:56:45.719" v="28"/>
          <ac:spMkLst>
            <pc:docMk/>
            <pc:sldMk cId="2184828741" sldId="304"/>
            <ac:spMk id="35" creationId="{30DF236B-6B76-44C6-9647-F61902D50B7B}"/>
          </ac:spMkLst>
        </pc:spChg>
        <pc:spChg chg="mod">
          <ac:chgData name="Manish Sharma" userId="b799adb9ba789c8f" providerId="LiveId" clId="{EBEA4F15-CD72-47E1-A609-4F092BECF765}" dt="2021-12-20T03:56:45.719" v="28"/>
          <ac:spMkLst>
            <pc:docMk/>
            <pc:sldMk cId="2184828741" sldId="304"/>
            <ac:spMk id="36" creationId="{AEED5BD8-0B4A-4BAF-AE34-C58F002EC31F}"/>
          </ac:spMkLst>
        </pc:spChg>
        <pc:spChg chg="add mod">
          <ac:chgData name="Manish Sharma" userId="b799adb9ba789c8f" providerId="LiveId" clId="{EBEA4F15-CD72-47E1-A609-4F092BECF765}" dt="2021-12-20T03:57:45.094" v="30" actId="14100"/>
          <ac:spMkLst>
            <pc:docMk/>
            <pc:sldMk cId="2184828741" sldId="304"/>
            <ac:spMk id="37" creationId="{3DFEA784-B41B-4C52-B1A4-ED3B1B193E3A}"/>
          </ac:spMkLst>
        </pc:spChg>
        <pc:grpChg chg="add mod">
          <ac:chgData name="Manish Sharma" userId="b799adb9ba789c8f" providerId="LiveId" clId="{EBEA4F15-CD72-47E1-A609-4F092BECF765}" dt="2021-12-20T03:55:35.348" v="22"/>
          <ac:grpSpMkLst>
            <pc:docMk/>
            <pc:sldMk cId="2184828741" sldId="304"/>
            <ac:grpSpMk id="5" creationId="{B9A991E3-C055-4858-9431-6151E671C0DC}"/>
          </ac:grpSpMkLst>
        </pc:grpChg>
        <pc:grpChg chg="add mod">
          <ac:chgData name="Manish Sharma" userId="b799adb9ba789c8f" providerId="LiveId" clId="{EBEA4F15-CD72-47E1-A609-4F092BECF765}" dt="2021-12-20T03:55:35.348" v="22"/>
          <ac:grpSpMkLst>
            <pc:docMk/>
            <pc:sldMk cId="2184828741" sldId="304"/>
            <ac:grpSpMk id="8" creationId="{F6A453D8-192C-4169-A5CF-B236E0A09E4E}"/>
          </ac:grpSpMkLst>
        </pc:grpChg>
        <pc:grpChg chg="add mod">
          <ac:chgData name="Manish Sharma" userId="b799adb9ba789c8f" providerId="LiveId" clId="{EBEA4F15-CD72-47E1-A609-4F092BECF765}" dt="2021-12-20T03:55:35.348" v="22"/>
          <ac:grpSpMkLst>
            <pc:docMk/>
            <pc:sldMk cId="2184828741" sldId="304"/>
            <ac:grpSpMk id="11" creationId="{3345D499-5CC7-439A-9C98-10E1C7CFA715}"/>
          </ac:grpSpMkLst>
        </pc:grpChg>
        <pc:grpChg chg="add mod">
          <ac:chgData name="Manish Sharma" userId="b799adb9ba789c8f" providerId="LiveId" clId="{EBEA4F15-CD72-47E1-A609-4F092BECF765}" dt="2021-12-20T03:56:45.719" v="28"/>
          <ac:grpSpMkLst>
            <pc:docMk/>
            <pc:sldMk cId="2184828741" sldId="304"/>
            <ac:grpSpMk id="34" creationId="{F1EC0386-EE80-4571-BDAF-5126321AAFA5}"/>
          </ac:grpSpMkLst>
        </pc:grpChg>
        <pc:cxnChg chg="add mod">
          <ac:chgData name="Manish Sharma" userId="b799adb9ba789c8f" providerId="LiveId" clId="{EBEA4F15-CD72-47E1-A609-4F092BECF765}" dt="2021-12-20T03:55:35.348" v="22"/>
          <ac:cxnSpMkLst>
            <pc:docMk/>
            <pc:sldMk cId="2184828741" sldId="304"/>
            <ac:cxnSpMk id="3" creationId="{E33D2FAF-B718-4C34-8809-78943E34BD25}"/>
          </ac:cxnSpMkLst>
        </pc:cxnChg>
        <pc:cxnChg chg="add mod">
          <ac:chgData name="Manish Sharma" userId="b799adb9ba789c8f" providerId="LiveId" clId="{EBEA4F15-CD72-47E1-A609-4F092BECF765}" dt="2021-12-20T03:55:35.348" v="22"/>
          <ac:cxnSpMkLst>
            <pc:docMk/>
            <pc:sldMk cId="2184828741" sldId="304"/>
            <ac:cxnSpMk id="4" creationId="{FF37F3B9-8B5E-4845-8862-73CE9002CE56}"/>
          </ac:cxnSpMkLst>
        </pc:cxnChg>
        <pc:cxnChg chg="add mod">
          <ac:chgData name="Manish Sharma" userId="b799adb9ba789c8f" providerId="LiveId" clId="{EBEA4F15-CD72-47E1-A609-4F092BECF765}" dt="2021-12-20T03:55:35.348" v="22"/>
          <ac:cxnSpMkLst>
            <pc:docMk/>
            <pc:sldMk cId="2184828741" sldId="304"/>
            <ac:cxnSpMk id="16" creationId="{CB24C116-5D9C-43E6-A7F7-0303FE5CF5A3}"/>
          </ac:cxnSpMkLst>
        </pc:cxnChg>
        <pc:cxnChg chg="add mod">
          <ac:chgData name="Manish Sharma" userId="b799adb9ba789c8f" providerId="LiveId" clId="{EBEA4F15-CD72-47E1-A609-4F092BECF765}" dt="2021-12-20T03:55:43.687" v="23"/>
          <ac:cxnSpMkLst>
            <pc:docMk/>
            <pc:sldMk cId="2184828741" sldId="304"/>
            <ac:cxnSpMk id="18" creationId="{FFD365CB-1430-4CF5-AE17-61D83FE00386}"/>
          </ac:cxnSpMkLst>
        </pc:cxnChg>
        <pc:cxnChg chg="add mod">
          <ac:chgData name="Manish Sharma" userId="b799adb9ba789c8f" providerId="LiveId" clId="{EBEA4F15-CD72-47E1-A609-4F092BECF765}" dt="2021-12-20T03:55:43.687" v="23"/>
          <ac:cxnSpMkLst>
            <pc:docMk/>
            <pc:sldMk cId="2184828741" sldId="304"/>
            <ac:cxnSpMk id="20" creationId="{E0BFE340-3DD5-4961-99A7-3F967FB0FD4C}"/>
          </ac:cxnSpMkLst>
        </pc:cxnChg>
        <pc:cxnChg chg="add mod">
          <ac:chgData name="Manish Sharma" userId="b799adb9ba789c8f" providerId="LiveId" clId="{EBEA4F15-CD72-47E1-A609-4F092BECF765}" dt="2021-12-20T03:56:11.142" v="25"/>
          <ac:cxnSpMkLst>
            <pc:docMk/>
            <pc:sldMk cId="2184828741" sldId="304"/>
            <ac:cxnSpMk id="27" creationId="{276A069B-25EA-461C-9512-12C83761AFBC}"/>
          </ac:cxnSpMkLst>
        </pc:cxnChg>
        <pc:cxnChg chg="add mod">
          <ac:chgData name="Manish Sharma" userId="b799adb9ba789c8f" providerId="LiveId" clId="{EBEA4F15-CD72-47E1-A609-4F092BECF765}" dt="2021-12-20T03:56:11.142" v="25"/>
          <ac:cxnSpMkLst>
            <pc:docMk/>
            <pc:sldMk cId="2184828741" sldId="304"/>
            <ac:cxnSpMk id="28" creationId="{3CF487E2-F82F-4F00-AFC5-B4F56C8D6D83}"/>
          </ac:cxnSpMkLst>
        </pc:cxnChg>
        <pc:cxnChg chg="add mod">
          <ac:chgData name="Manish Sharma" userId="b799adb9ba789c8f" providerId="LiveId" clId="{EBEA4F15-CD72-47E1-A609-4F092BECF765}" dt="2021-12-20T03:56:33.414" v="27"/>
          <ac:cxnSpMkLst>
            <pc:docMk/>
            <pc:sldMk cId="2184828741" sldId="304"/>
            <ac:cxnSpMk id="33" creationId="{3DBAD830-60CD-4552-ABEF-459F85B83C93}"/>
          </ac:cxnSpMkLst>
        </pc:cxnChg>
      </pc:sldChg>
      <pc:sldChg chg="addSp modSp new add del mod">
        <pc:chgData name="Manish Sharma" userId="b799adb9ba789c8f" providerId="LiveId" clId="{EBEA4F15-CD72-47E1-A609-4F092BECF765}" dt="2021-12-21T05:40:56.815" v="653" actId="47"/>
        <pc:sldMkLst>
          <pc:docMk/>
          <pc:sldMk cId="315474361" sldId="305"/>
        </pc:sldMkLst>
        <pc:spChg chg="add mod">
          <ac:chgData name="Manish Sharma" userId="b799adb9ba789c8f" providerId="LiveId" clId="{EBEA4F15-CD72-47E1-A609-4F092BECF765}" dt="2021-12-20T04:03:22.251" v="32"/>
          <ac:spMkLst>
            <pc:docMk/>
            <pc:sldMk cId="315474361" sldId="305"/>
            <ac:spMk id="2" creationId="{E5423F97-D96E-4EF7-A714-20BE5AA32B1C}"/>
          </ac:spMkLst>
        </pc:spChg>
        <pc:spChg chg="add mod">
          <ac:chgData name="Manish Sharma" userId="b799adb9ba789c8f" providerId="LiveId" clId="{EBEA4F15-CD72-47E1-A609-4F092BECF765}" dt="2021-12-20T04:03:22.251" v="32"/>
          <ac:spMkLst>
            <pc:docMk/>
            <pc:sldMk cId="315474361" sldId="305"/>
            <ac:spMk id="3" creationId="{11BB4865-FEC0-48D8-8754-C220797D0BFC}"/>
          </ac:spMkLst>
        </pc:spChg>
        <pc:spChg chg="add mod">
          <ac:chgData name="Manish Sharma" userId="b799adb9ba789c8f" providerId="LiveId" clId="{EBEA4F15-CD72-47E1-A609-4F092BECF765}" dt="2021-12-20T04:03:22.251" v="32"/>
          <ac:spMkLst>
            <pc:docMk/>
            <pc:sldMk cId="315474361" sldId="305"/>
            <ac:spMk id="4" creationId="{0FE7AE99-6A9F-4F5E-A5DF-81E6D5BD5077}"/>
          </ac:spMkLst>
        </pc:spChg>
        <pc:spChg chg="mod">
          <ac:chgData name="Manish Sharma" userId="b799adb9ba789c8f" providerId="LiveId" clId="{EBEA4F15-CD72-47E1-A609-4F092BECF765}" dt="2021-12-20T04:03:22.251" v="32"/>
          <ac:spMkLst>
            <pc:docMk/>
            <pc:sldMk cId="315474361" sldId="305"/>
            <ac:spMk id="6" creationId="{E5DF6E30-3963-4570-B160-E0E5157FCE57}"/>
          </ac:spMkLst>
        </pc:spChg>
        <pc:spChg chg="mod">
          <ac:chgData name="Manish Sharma" userId="b799adb9ba789c8f" providerId="LiveId" clId="{EBEA4F15-CD72-47E1-A609-4F092BECF765}" dt="2021-12-20T04:03:22.251" v="32"/>
          <ac:spMkLst>
            <pc:docMk/>
            <pc:sldMk cId="315474361" sldId="305"/>
            <ac:spMk id="7" creationId="{386C7CF4-1238-4679-A841-C43DC46319BA}"/>
          </ac:spMkLst>
        </pc:spChg>
        <pc:spChg chg="mod">
          <ac:chgData name="Manish Sharma" userId="b799adb9ba789c8f" providerId="LiveId" clId="{EBEA4F15-CD72-47E1-A609-4F092BECF765}" dt="2021-12-20T04:03:22.251" v="32"/>
          <ac:spMkLst>
            <pc:docMk/>
            <pc:sldMk cId="315474361" sldId="305"/>
            <ac:spMk id="9" creationId="{8978ED4D-2962-46BF-B4BD-0AD8B6832571}"/>
          </ac:spMkLst>
        </pc:spChg>
        <pc:spChg chg="mod">
          <ac:chgData name="Manish Sharma" userId="b799adb9ba789c8f" providerId="LiveId" clId="{EBEA4F15-CD72-47E1-A609-4F092BECF765}" dt="2021-12-20T04:03:22.251" v="32"/>
          <ac:spMkLst>
            <pc:docMk/>
            <pc:sldMk cId="315474361" sldId="305"/>
            <ac:spMk id="10" creationId="{2F1E4CA1-FD0C-4997-85C8-D558BBE80696}"/>
          </ac:spMkLst>
        </pc:spChg>
        <pc:spChg chg="mod">
          <ac:chgData name="Manish Sharma" userId="b799adb9ba789c8f" providerId="LiveId" clId="{EBEA4F15-CD72-47E1-A609-4F092BECF765}" dt="2021-12-20T04:03:22.251" v="32"/>
          <ac:spMkLst>
            <pc:docMk/>
            <pc:sldMk cId="315474361" sldId="305"/>
            <ac:spMk id="12" creationId="{92960A03-DDC1-4DA6-967A-285EC10A2C81}"/>
          </ac:spMkLst>
        </pc:spChg>
        <pc:spChg chg="mod">
          <ac:chgData name="Manish Sharma" userId="b799adb9ba789c8f" providerId="LiveId" clId="{EBEA4F15-CD72-47E1-A609-4F092BECF765}" dt="2021-12-20T04:03:22.251" v="32"/>
          <ac:spMkLst>
            <pc:docMk/>
            <pc:sldMk cId="315474361" sldId="305"/>
            <ac:spMk id="13" creationId="{DCBC1633-3ED8-410B-BBB4-B0995FE00CE6}"/>
          </ac:spMkLst>
        </pc:spChg>
        <pc:spChg chg="add mod">
          <ac:chgData name="Manish Sharma" userId="b799adb9ba789c8f" providerId="LiveId" clId="{EBEA4F15-CD72-47E1-A609-4F092BECF765}" dt="2021-12-20T04:03:31.236" v="33"/>
          <ac:spMkLst>
            <pc:docMk/>
            <pc:sldMk cId="315474361" sldId="305"/>
            <ac:spMk id="16" creationId="{7AEC7440-C9EE-4488-AE54-18884B1ECC21}"/>
          </ac:spMkLst>
        </pc:spChg>
        <pc:spChg chg="add mod">
          <ac:chgData name="Manish Sharma" userId="b799adb9ba789c8f" providerId="LiveId" clId="{EBEA4F15-CD72-47E1-A609-4F092BECF765}" dt="2021-12-20T04:03:31.236" v="33"/>
          <ac:spMkLst>
            <pc:docMk/>
            <pc:sldMk cId="315474361" sldId="305"/>
            <ac:spMk id="17" creationId="{9ED0320C-AA3C-4DFA-B748-151413FFECE0}"/>
          </ac:spMkLst>
        </pc:spChg>
        <pc:spChg chg="add mod">
          <ac:chgData name="Manish Sharma" userId="b799adb9ba789c8f" providerId="LiveId" clId="{EBEA4F15-CD72-47E1-A609-4F092BECF765}" dt="2021-12-20T04:03:31.236" v="33"/>
          <ac:spMkLst>
            <pc:docMk/>
            <pc:sldMk cId="315474361" sldId="305"/>
            <ac:spMk id="19" creationId="{93985360-1442-4BB3-89E3-1181FA8BB377}"/>
          </ac:spMkLst>
        </pc:spChg>
        <pc:spChg chg="add mod">
          <ac:chgData name="Manish Sharma" userId="b799adb9ba789c8f" providerId="LiveId" clId="{EBEA4F15-CD72-47E1-A609-4F092BECF765}" dt="2021-12-20T04:03:42.051" v="34"/>
          <ac:spMkLst>
            <pc:docMk/>
            <pc:sldMk cId="315474361" sldId="305"/>
            <ac:spMk id="20" creationId="{0FEE1CF1-5632-476B-A9BB-4E43BF501E44}"/>
          </ac:spMkLst>
        </pc:spChg>
        <pc:spChg chg="add mod">
          <ac:chgData name="Manish Sharma" userId="b799adb9ba789c8f" providerId="LiveId" clId="{EBEA4F15-CD72-47E1-A609-4F092BECF765}" dt="2021-12-20T04:03:42.051" v="34"/>
          <ac:spMkLst>
            <pc:docMk/>
            <pc:sldMk cId="315474361" sldId="305"/>
            <ac:spMk id="21" creationId="{3423802B-9139-4C8D-B05D-873607543EE2}"/>
          </ac:spMkLst>
        </pc:spChg>
        <pc:spChg chg="add mod">
          <ac:chgData name="Manish Sharma" userId="b799adb9ba789c8f" providerId="LiveId" clId="{EBEA4F15-CD72-47E1-A609-4F092BECF765}" dt="2021-12-20T04:03:42.051" v="34"/>
          <ac:spMkLst>
            <pc:docMk/>
            <pc:sldMk cId="315474361" sldId="305"/>
            <ac:spMk id="22" creationId="{68EC5B25-919F-4021-AB58-4713CBAF43BB}"/>
          </ac:spMkLst>
        </pc:spChg>
        <pc:spChg chg="add mod">
          <ac:chgData name="Manish Sharma" userId="b799adb9ba789c8f" providerId="LiveId" clId="{EBEA4F15-CD72-47E1-A609-4F092BECF765}" dt="2021-12-20T04:03:42.051" v="34"/>
          <ac:spMkLst>
            <pc:docMk/>
            <pc:sldMk cId="315474361" sldId="305"/>
            <ac:spMk id="23" creationId="{52B3FAC1-D5FB-4483-9B14-51449755FCC5}"/>
          </ac:spMkLst>
        </pc:spChg>
        <pc:spChg chg="add mod">
          <ac:chgData name="Manish Sharma" userId="b799adb9ba789c8f" providerId="LiveId" clId="{EBEA4F15-CD72-47E1-A609-4F092BECF765}" dt="2021-12-20T04:03:42.051" v="34"/>
          <ac:spMkLst>
            <pc:docMk/>
            <pc:sldMk cId="315474361" sldId="305"/>
            <ac:spMk id="24" creationId="{B962E305-76AB-480E-9093-D6EB7C18807F}"/>
          </ac:spMkLst>
        </pc:spChg>
        <pc:spChg chg="add mod">
          <ac:chgData name="Manish Sharma" userId="b799adb9ba789c8f" providerId="LiveId" clId="{EBEA4F15-CD72-47E1-A609-4F092BECF765}" dt="2021-12-20T04:04:01.850" v="35"/>
          <ac:spMkLst>
            <pc:docMk/>
            <pc:sldMk cId="315474361" sldId="305"/>
            <ac:spMk id="25" creationId="{A7937E94-F477-43F0-A85C-3B70669798E0}"/>
          </ac:spMkLst>
        </pc:spChg>
        <pc:spChg chg="add mod">
          <ac:chgData name="Manish Sharma" userId="b799adb9ba789c8f" providerId="LiveId" clId="{EBEA4F15-CD72-47E1-A609-4F092BECF765}" dt="2021-12-20T04:04:01.850" v="35"/>
          <ac:spMkLst>
            <pc:docMk/>
            <pc:sldMk cId="315474361" sldId="305"/>
            <ac:spMk id="26" creationId="{AEC2C477-E617-4AB9-BA4F-D9F4BFC545AA}"/>
          </ac:spMkLst>
        </pc:spChg>
        <pc:spChg chg="add mod">
          <ac:chgData name="Manish Sharma" userId="b799adb9ba789c8f" providerId="LiveId" clId="{EBEA4F15-CD72-47E1-A609-4F092BECF765}" dt="2021-12-20T04:04:01.850" v="35"/>
          <ac:spMkLst>
            <pc:docMk/>
            <pc:sldMk cId="315474361" sldId="305"/>
            <ac:spMk id="29" creationId="{1EEF6F6D-D766-4883-8B2D-55B8F1D8A1BB}"/>
          </ac:spMkLst>
        </pc:spChg>
        <pc:spChg chg="add mod">
          <ac:chgData name="Manish Sharma" userId="b799adb9ba789c8f" providerId="LiveId" clId="{EBEA4F15-CD72-47E1-A609-4F092BECF765}" dt="2021-12-20T04:04:14.313" v="36"/>
          <ac:spMkLst>
            <pc:docMk/>
            <pc:sldMk cId="315474361" sldId="305"/>
            <ac:spMk id="31" creationId="{CC105251-D3DA-48C9-9102-CCCB758DD324}"/>
          </ac:spMkLst>
        </pc:spChg>
        <pc:spChg chg="add mod">
          <ac:chgData name="Manish Sharma" userId="b799adb9ba789c8f" providerId="LiveId" clId="{EBEA4F15-CD72-47E1-A609-4F092BECF765}" dt="2021-12-20T04:04:14.313" v="36"/>
          <ac:spMkLst>
            <pc:docMk/>
            <pc:sldMk cId="315474361" sldId="305"/>
            <ac:spMk id="33" creationId="{87BE4A88-76CC-4EAE-8F3F-3E16BC843645}"/>
          </ac:spMkLst>
        </pc:spChg>
        <pc:spChg chg="add mod">
          <ac:chgData name="Manish Sharma" userId="b799adb9ba789c8f" providerId="LiveId" clId="{EBEA4F15-CD72-47E1-A609-4F092BECF765}" dt="2021-12-20T04:07:28.449" v="37"/>
          <ac:spMkLst>
            <pc:docMk/>
            <pc:sldMk cId="315474361" sldId="305"/>
            <ac:spMk id="34" creationId="{08E406AC-8F10-4AF0-8B77-93FFD754B033}"/>
          </ac:spMkLst>
        </pc:spChg>
        <pc:spChg chg="add mod">
          <ac:chgData name="Manish Sharma" userId="b799adb9ba789c8f" providerId="LiveId" clId="{EBEA4F15-CD72-47E1-A609-4F092BECF765}" dt="2021-12-20T04:07:34.645" v="38"/>
          <ac:spMkLst>
            <pc:docMk/>
            <pc:sldMk cId="315474361" sldId="305"/>
            <ac:spMk id="35" creationId="{4B37EECD-ADCF-49F2-9283-31BCEA1631B3}"/>
          </ac:spMkLst>
        </pc:spChg>
        <pc:spChg chg="add mod">
          <ac:chgData name="Manish Sharma" userId="b799adb9ba789c8f" providerId="LiveId" clId="{EBEA4F15-CD72-47E1-A609-4F092BECF765}" dt="2021-12-20T04:09:07.623" v="106" actId="1076"/>
          <ac:spMkLst>
            <pc:docMk/>
            <pc:sldMk cId="315474361" sldId="305"/>
            <ac:spMk id="36" creationId="{6FC06BCC-0701-41B6-ACB1-312B24A4E176}"/>
          </ac:spMkLst>
        </pc:spChg>
        <pc:spChg chg="add mod">
          <ac:chgData name="Manish Sharma" userId="b799adb9ba789c8f" providerId="LiveId" clId="{EBEA4F15-CD72-47E1-A609-4F092BECF765}" dt="2021-12-20T04:09:39.556" v="108" actId="1076"/>
          <ac:spMkLst>
            <pc:docMk/>
            <pc:sldMk cId="315474361" sldId="305"/>
            <ac:spMk id="37" creationId="{C1DE374F-D567-431E-883C-59CA7FF35CA0}"/>
          </ac:spMkLst>
        </pc:spChg>
        <pc:spChg chg="add mod">
          <ac:chgData name="Manish Sharma" userId="b799adb9ba789c8f" providerId="LiveId" clId="{EBEA4F15-CD72-47E1-A609-4F092BECF765}" dt="2021-12-20T04:10:28.135" v="109"/>
          <ac:spMkLst>
            <pc:docMk/>
            <pc:sldMk cId="315474361" sldId="305"/>
            <ac:spMk id="38" creationId="{274C5C5B-378C-4A6C-AA42-C882634E5351}"/>
          </ac:spMkLst>
        </pc:spChg>
        <pc:grpChg chg="add mod">
          <ac:chgData name="Manish Sharma" userId="b799adb9ba789c8f" providerId="LiveId" clId="{EBEA4F15-CD72-47E1-A609-4F092BECF765}" dt="2021-12-20T04:03:22.251" v="32"/>
          <ac:grpSpMkLst>
            <pc:docMk/>
            <pc:sldMk cId="315474361" sldId="305"/>
            <ac:grpSpMk id="5" creationId="{5BB40C3A-4CB9-49D1-B382-ED6918D2D7AF}"/>
          </ac:grpSpMkLst>
        </pc:grpChg>
        <pc:grpChg chg="add mod">
          <ac:chgData name="Manish Sharma" userId="b799adb9ba789c8f" providerId="LiveId" clId="{EBEA4F15-CD72-47E1-A609-4F092BECF765}" dt="2021-12-20T04:03:22.251" v="32"/>
          <ac:grpSpMkLst>
            <pc:docMk/>
            <pc:sldMk cId="315474361" sldId="305"/>
            <ac:grpSpMk id="8" creationId="{B2BA0899-73BB-4F1E-934A-B99028357344}"/>
          </ac:grpSpMkLst>
        </pc:grpChg>
        <pc:grpChg chg="add mod">
          <ac:chgData name="Manish Sharma" userId="b799adb9ba789c8f" providerId="LiveId" clId="{EBEA4F15-CD72-47E1-A609-4F092BECF765}" dt="2021-12-20T04:03:22.251" v="32"/>
          <ac:grpSpMkLst>
            <pc:docMk/>
            <pc:sldMk cId="315474361" sldId="305"/>
            <ac:grpSpMk id="11" creationId="{264472B3-BC19-4C72-BB47-41FCCB31A2AB}"/>
          </ac:grpSpMkLst>
        </pc:grpChg>
        <pc:cxnChg chg="add mod">
          <ac:chgData name="Manish Sharma" userId="b799adb9ba789c8f" providerId="LiveId" clId="{EBEA4F15-CD72-47E1-A609-4F092BECF765}" dt="2021-12-20T04:03:22.251" v="32"/>
          <ac:cxnSpMkLst>
            <pc:docMk/>
            <pc:sldMk cId="315474361" sldId="305"/>
            <ac:cxnSpMk id="14" creationId="{A5DD5E8D-EB66-4CB5-9FD7-92C0CDEEC675}"/>
          </ac:cxnSpMkLst>
        </pc:cxnChg>
        <pc:cxnChg chg="add mod">
          <ac:chgData name="Manish Sharma" userId="b799adb9ba789c8f" providerId="LiveId" clId="{EBEA4F15-CD72-47E1-A609-4F092BECF765}" dt="2021-12-20T04:03:31.236" v="33"/>
          <ac:cxnSpMkLst>
            <pc:docMk/>
            <pc:sldMk cId="315474361" sldId="305"/>
            <ac:cxnSpMk id="15" creationId="{A0CA962B-3F82-48EF-A607-105BD7FF200A}"/>
          </ac:cxnSpMkLst>
        </pc:cxnChg>
        <pc:cxnChg chg="add mod">
          <ac:chgData name="Manish Sharma" userId="b799adb9ba789c8f" providerId="LiveId" clId="{EBEA4F15-CD72-47E1-A609-4F092BECF765}" dt="2021-12-20T04:03:31.236" v="33"/>
          <ac:cxnSpMkLst>
            <pc:docMk/>
            <pc:sldMk cId="315474361" sldId="305"/>
            <ac:cxnSpMk id="18" creationId="{5664210E-7D26-429E-9C18-65F6EAFEED74}"/>
          </ac:cxnSpMkLst>
        </pc:cxnChg>
        <pc:cxnChg chg="add mod">
          <ac:chgData name="Manish Sharma" userId="b799adb9ba789c8f" providerId="LiveId" clId="{EBEA4F15-CD72-47E1-A609-4F092BECF765}" dt="2021-12-20T04:04:01.850" v="35"/>
          <ac:cxnSpMkLst>
            <pc:docMk/>
            <pc:sldMk cId="315474361" sldId="305"/>
            <ac:cxnSpMk id="27" creationId="{F78E456C-C0A5-4E05-A7EE-4FB568D19ED3}"/>
          </ac:cxnSpMkLst>
        </pc:cxnChg>
        <pc:cxnChg chg="add mod">
          <ac:chgData name="Manish Sharma" userId="b799adb9ba789c8f" providerId="LiveId" clId="{EBEA4F15-CD72-47E1-A609-4F092BECF765}" dt="2021-12-20T04:04:01.850" v="35"/>
          <ac:cxnSpMkLst>
            <pc:docMk/>
            <pc:sldMk cId="315474361" sldId="305"/>
            <ac:cxnSpMk id="28" creationId="{5A98BD28-888D-4895-8EEC-C693E260B12A}"/>
          </ac:cxnSpMkLst>
        </pc:cxnChg>
        <pc:cxnChg chg="add mod">
          <ac:chgData name="Manish Sharma" userId="b799adb9ba789c8f" providerId="LiveId" clId="{EBEA4F15-CD72-47E1-A609-4F092BECF765}" dt="2021-12-20T04:04:14.313" v="36"/>
          <ac:cxnSpMkLst>
            <pc:docMk/>
            <pc:sldMk cId="315474361" sldId="305"/>
            <ac:cxnSpMk id="30" creationId="{3718D456-5253-473E-8711-43AED8A6EAF6}"/>
          </ac:cxnSpMkLst>
        </pc:cxnChg>
        <pc:cxnChg chg="add mod">
          <ac:chgData name="Manish Sharma" userId="b799adb9ba789c8f" providerId="LiveId" clId="{EBEA4F15-CD72-47E1-A609-4F092BECF765}" dt="2021-12-20T04:04:14.313" v="36"/>
          <ac:cxnSpMkLst>
            <pc:docMk/>
            <pc:sldMk cId="315474361" sldId="305"/>
            <ac:cxnSpMk id="32" creationId="{4716161F-22E4-4031-8EA4-833684F58491}"/>
          </ac:cxnSpMkLst>
        </pc:cxnChg>
      </pc:sldChg>
      <pc:sldChg chg="addSp delSp modSp new add del mod">
        <pc:chgData name="Manish Sharma" userId="b799adb9ba789c8f" providerId="LiveId" clId="{EBEA4F15-CD72-47E1-A609-4F092BECF765}" dt="2021-12-21T05:40:56.815" v="653" actId="47"/>
        <pc:sldMkLst>
          <pc:docMk/>
          <pc:sldMk cId="1488511831" sldId="306"/>
        </pc:sldMkLst>
        <pc:spChg chg="add mod">
          <ac:chgData name="Manish Sharma" userId="b799adb9ba789c8f" providerId="LiveId" clId="{EBEA4F15-CD72-47E1-A609-4F092BECF765}" dt="2021-12-20T04:11:08.568" v="111"/>
          <ac:spMkLst>
            <pc:docMk/>
            <pc:sldMk cId="1488511831" sldId="306"/>
            <ac:spMk id="2" creationId="{F9E0F632-7D53-451C-94E2-0B92BAE0B896}"/>
          </ac:spMkLst>
        </pc:spChg>
        <pc:spChg chg="add mod">
          <ac:chgData name="Manish Sharma" userId="b799adb9ba789c8f" providerId="LiveId" clId="{EBEA4F15-CD72-47E1-A609-4F092BECF765}" dt="2021-12-20T04:11:08.568" v="111"/>
          <ac:spMkLst>
            <pc:docMk/>
            <pc:sldMk cId="1488511831" sldId="306"/>
            <ac:spMk id="3" creationId="{65522D14-459A-4C72-BE8B-AE9AC246E8EF}"/>
          </ac:spMkLst>
        </pc:spChg>
        <pc:spChg chg="add mod">
          <ac:chgData name="Manish Sharma" userId="b799adb9ba789c8f" providerId="LiveId" clId="{EBEA4F15-CD72-47E1-A609-4F092BECF765}" dt="2021-12-20T04:11:08.568" v="111"/>
          <ac:spMkLst>
            <pc:docMk/>
            <pc:sldMk cId="1488511831" sldId="306"/>
            <ac:spMk id="4" creationId="{579B5C9C-2BE6-4D25-BAE3-077CF1E6133C}"/>
          </ac:spMkLst>
        </pc:spChg>
        <pc:spChg chg="mod">
          <ac:chgData name="Manish Sharma" userId="b799adb9ba789c8f" providerId="LiveId" clId="{EBEA4F15-CD72-47E1-A609-4F092BECF765}" dt="2021-12-20T04:11:08.568" v="111"/>
          <ac:spMkLst>
            <pc:docMk/>
            <pc:sldMk cId="1488511831" sldId="306"/>
            <ac:spMk id="6" creationId="{F51AD629-3BCA-4180-A93C-BC8D2BB144CA}"/>
          </ac:spMkLst>
        </pc:spChg>
        <pc:spChg chg="mod">
          <ac:chgData name="Manish Sharma" userId="b799adb9ba789c8f" providerId="LiveId" clId="{EBEA4F15-CD72-47E1-A609-4F092BECF765}" dt="2021-12-20T04:11:08.568" v="111"/>
          <ac:spMkLst>
            <pc:docMk/>
            <pc:sldMk cId="1488511831" sldId="306"/>
            <ac:spMk id="7" creationId="{2B151490-735C-4C2B-AE1A-36C309AC8674}"/>
          </ac:spMkLst>
        </pc:spChg>
        <pc:spChg chg="mod">
          <ac:chgData name="Manish Sharma" userId="b799adb9ba789c8f" providerId="LiveId" clId="{EBEA4F15-CD72-47E1-A609-4F092BECF765}" dt="2021-12-20T04:11:08.568" v="111"/>
          <ac:spMkLst>
            <pc:docMk/>
            <pc:sldMk cId="1488511831" sldId="306"/>
            <ac:spMk id="9" creationId="{9B00638F-DE7D-44C4-A469-BC2B504C5966}"/>
          </ac:spMkLst>
        </pc:spChg>
        <pc:spChg chg="mod">
          <ac:chgData name="Manish Sharma" userId="b799adb9ba789c8f" providerId="LiveId" clId="{EBEA4F15-CD72-47E1-A609-4F092BECF765}" dt="2021-12-20T04:11:08.568" v="111"/>
          <ac:spMkLst>
            <pc:docMk/>
            <pc:sldMk cId="1488511831" sldId="306"/>
            <ac:spMk id="10" creationId="{6DE863AD-1AF1-44C6-B841-9A90D6C263B1}"/>
          </ac:spMkLst>
        </pc:spChg>
        <pc:spChg chg="mod">
          <ac:chgData name="Manish Sharma" userId="b799adb9ba789c8f" providerId="LiveId" clId="{EBEA4F15-CD72-47E1-A609-4F092BECF765}" dt="2021-12-20T04:11:08.568" v="111"/>
          <ac:spMkLst>
            <pc:docMk/>
            <pc:sldMk cId="1488511831" sldId="306"/>
            <ac:spMk id="12" creationId="{4E775189-4309-4550-AE7B-CD48B8400207}"/>
          </ac:spMkLst>
        </pc:spChg>
        <pc:spChg chg="mod">
          <ac:chgData name="Manish Sharma" userId="b799adb9ba789c8f" providerId="LiveId" clId="{EBEA4F15-CD72-47E1-A609-4F092BECF765}" dt="2021-12-20T04:11:08.568" v="111"/>
          <ac:spMkLst>
            <pc:docMk/>
            <pc:sldMk cId="1488511831" sldId="306"/>
            <ac:spMk id="13" creationId="{C3B5E3A1-8545-48C4-87EE-3DCF1740A37D}"/>
          </ac:spMkLst>
        </pc:spChg>
        <pc:spChg chg="add mod">
          <ac:chgData name="Manish Sharma" userId="b799adb9ba789c8f" providerId="LiveId" clId="{EBEA4F15-CD72-47E1-A609-4F092BECF765}" dt="2021-12-20T04:11:08.568" v="111"/>
          <ac:spMkLst>
            <pc:docMk/>
            <pc:sldMk cId="1488511831" sldId="306"/>
            <ac:spMk id="16" creationId="{87464C4B-A21E-4A53-88C0-55D5107A1C56}"/>
          </ac:spMkLst>
        </pc:spChg>
        <pc:spChg chg="add mod">
          <ac:chgData name="Manish Sharma" userId="b799adb9ba789c8f" providerId="LiveId" clId="{EBEA4F15-CD72-47E1-A609-4F092BECF765}" dt="2021-12-20T04:11:08.568" v="111"/>
          <ac:spMkLst>
            <pc:docMk/>
            <pc:sldMk cId="1488511831" sldId="306"/>
            <ac:spMk id="17" creationId="{FE848861-BB7F-4A52-816C-14305C213579}"/>
          </ac:spMkLst>
        </pc:spChg>
        <pc:spChg chg="add mod">
          <ac:chgData name="Manish Sharma" userId="b799adb9ba789c8f" providerId="LiveId" clId="{EBEA4F15-CD72-47E1-A609-4F092BECF765}" dt="2021-12-20T04:11:08.568" v="111"/>
          <ac:spMkLst>
            <pc:docMk/>
            <pc:sldMk cId="1488511831" sldId="306"/>
            <ac:spMk id="19" creationId="{50134A10-1DCF-48C5-8681-74D10261AB59}"/>
          </ac:spMkLst>
        </pc:spChg>
        <pc:spChg chg="add mod">
          <ac:chgData name="Manish Sharma" userId="b799adb9ba789c8f" providerId="LiveId" clId="{EBEA4F15-CD72-47E1-A609-4F092BECF765}" dt="2021-12-20T04:11:08.568" v="111"/>
          <ac:spMkLst>
            <pc:docMk/>
            <pc:sldMk cId="1488511831" sldId="306"/>
            <ac:spMk id="20" creationId="{75E95DC3-E7D7-48EE-A40E-ACB38FD6E7B2}"/>
          </ac:spMkLst>
        </pc:spChg>
        <pc:spChg chg="add mod">
          <ac:chgData name="Manish Sharma" userId="b799adb9ba789c8f" providerId="LiveId" clId="{EBEA4F15-CD72-47E1-A609-4F092BECF765}" dt="2021-12-20T04:11:08.568" v="111"/>
          <ac:spMkLst>
            <pc:docMk/>
            <pc:sldMk cId="1488511831" sldId="306"/>
            <ac:spMk id="21" creationId="{AD498BFD-5B18-4FC8-9E0E-29BBFD14FFEC}"/>
          </ac:spMkLst>
        </pc:spChg>
        <pc:spChg chg="add mod">
          <ac:chgData name="Manish Sharma" userId="b799adb9ba789c8f" providerId="LiveId" clId="{EBEA4F15-CD72-47E1-A609-4F092BECF765}" dt="2021-12-20T04:11:08.568" v="111"/>
          <ac:spMkLst>
            <pc:docMk/>
            <pc:sldMk cId="1488511831" sldId="306"/>
            <ac:spMk id="22" creationId="{64535F68-F71F-4095-9A29-4007B537AC51}"/>
          </ac:spMkLst>
        </pc:spChg>
        <pc:spChg chg="add mod">
          <ac:chgData name="Manish Sharma" userId="b799adb9ba789c8f" providerId="LiveId" clId="{EBEA4F15-CD72-47E1-A609-4F092BECF765}" dt="2021-12-20T04:11:08.568" v="111"/>
          <ac:spMkLst>
            <pc:docMk/>
            <pc:sldMk cId="1488511831" sldId="306"/>
            <ac:spMk id="23" creationId="{ADC95405-DB12-40DD-9218-377B150C2047}"/>
          </ac:spMkLst>
        </pc:spChg>
        <pc:spChg chg="add mod">
          <ac:chgData name="Manish Sharma" userId="b799adb9ba789c8f" providerId="LiveId" clId="{EBEA4F15-CD72-47E1-A609-4F092BECF765}" dt="2021-12-20T04:11:08.568" v="111"/>
          <ac:spMkLst>
            <pc:docMk/>
            <pc:sldMk cId="1488511831" sldId="306"/>
            <ac:spMk id="24" creationId="{8B50ADD0-DB85-458A-87AB-B18F80A8BB8D}"/>
          </ac:spMkLst>
        </pc:spChg>
        <pc:spChg chg="add del mod">
          <ac:chgData name="Manish Sharma" userId="b799adb9ba789c8f" providerId="LiveId" clId="{EBEA4F15-CD72-47E1-A609-4F092BECF765}" dt="2021-12-20T04:11:18.085" v="112" actId="478"/>
          <ac:spMkLst>
            <pc:docMk/>
            <pc:sldMk cId="1488511831" sldId="306"/>
            <ac:spMk id="25" creationId="{F700D313-0701-4537-B426-C760E0F94B8F}"/>
          </ac:spMkLst>
        </pc:spChg>
        <pc:spChg chg="add del mod">
          <ac:chgData name="Manish Sharma" userId="b799adb9ba789c8f" providerId="LiveId" clId="{EBEA4F15-CD72-47E1-A609-4F092BECF765}" dt="2021-12-20T04:11:18.085" v="112" actId="478"/>
          <ac:spMkLst>
            <pc:docMk/>
            <pc:sldMk cId="1488511831" sldId="306"/>
            <ac:spMk id="26" creationId="{D785E8B9-6C7D-4B75-8E52-BD6F6F13EB55}"/>
          </ac:spMkLst>
        </pc:spChg>
        <pc:spChg chg="add mod">
          <ac:chgData name="Manish Sharma" userId="b799adb9ba789c8f" providerId="LiveId" clId="{EBEA4F15-CD72-47E1-A609-4F092BECF765}" dt="2021-12-20T04:11:08.568" v="111"/>
          <ac:spMkLst>
            <pc:docMk/>
            <pc:sldMk cId="1488511831" sldId="306"/>
            <ac:spMk id="29" creationId="{AE1C6AAE-F6C0-49E3-94BF-1102FBD046FD}"/>
          </ac:spMkLst>
        </pc:spChg>
        <pc:spChg chg="add del mod">
          <ac:chgData name="Manish Sharma" userId="b799adb9ba789c8f" providerId="LiveId" clId="{EBEA4F15-CD72-47E1-A609-4F092BECF765}" dt="2021-12-20T04:11:18.085" v="112" actId="478"/>
          <ac:spMkLst>
            <pc:docMk/>
            <pc:sldMk cId="1488511831" sldId="306"/>
            <ac:spMk id="31" creationId="{6DB3CB22-C17F-4442-A224-CE3202653FD1}"/>
          </ac:spMkLst>
        </pc:spChg>
        <pc:spChg chg="add del mod">
          <ac:chgData name="Manish Sharma" userId="b799adb9ba789c8f" providerId="LiveId" clId="{EBEA4F15-CD72-47E1-A609-4F092BECF765}" dt="2021-12-20T04:11:18.085" v="112" actId="478"/>
          <ac:spMkLst>
            <pc:docMk/>
            <pc:sldMk cId="1488511831" sldId="306"/>
            <ac:spMk id="33" creationId="{9E22BD14-44FC-4B3B-A3F3-0844222C7AB5}"/>
          </ac:spMkLst>
        </pc:spChg>
        <pc:spChg chg="add mod">
          <ac:chgData name="Manish Sharma" userId="b799adb9ba789c8f" providerId="LiveId" clId="{EBEA4F15-CD72-47E1-A609-4F092BECF765}" dt="2021-12-20T04:11:08.568" v="111"/>
          <ac:spMkLst>
            <pc:docMk/>
            <pc:sldMk cId="1488511831" sldId="306"/>
            <ac:spMk id="34" creationId="{6ED821F4-0954-42AF-93B5-E7C9C690BE4E}"/>
          </ac:spMkLst>
        </pc:spChg>
        <pc:spChg chg="add mod">
          <ac:chgData name="Manish Sharma" userId="b799adb9ba789c8f" providerId="LiveId" clId="{EBEA4F15-CD72-47E1-A609-4F092BECF765}" dt="2021-12-20T04:11:08.568" v="111"/>
          <ac:spMkLst>
            <pc:docMk/>
            <pc:sldMk cId="1488511831" sldId="306"/>
            <ac:spMk id="35" creationId="{751E22DC-0123-480A-BB9E-6AB37B611E95}"/>
          </ac:spMkLst>
        </pc:spChg>
        <pc:spChg chg="add mod">
          <ac:chgData name="Manish Sharma" userId="b799adb9ba789c8f" providerId="LiveId" clId="{EBEA4F15-CD72-47E1-A609-4F092BECF765}" dt="2021-12-20T04:11:08.568" v="111"/>
          <ac:spMkLst>
            <pc:docMk/>
            <pc:sldMk cId="1488511831" sldId="306"/>
            <ac:spMk id="36" creationId="{677C642D-E9A1-44BF-BC3D-C9D1148DCAC1}"/>
          </ac:spMkLst>
        </pc:spChg>
        <pc:spChg chg="add mod">
          <ac:chgData name="Manish Sharma" userId="b799adb9ba789c8f" providerId="LiveId" clId="{EBEA4F15-CD72-47E1-A609-4F092BECF765}" dt="2021-12-20T04:11:08.568" v="111"/>
          <ac:spMkLst>
            <pc:docMk/>
            <pc:sldMk cId="1488511831" sldId="306"/>
            <ac:spMk id="37" creationId="{BCDA9DF9-5EF1-4A19-A338-E684DC4DE908}"/>
          </ac:spMkLst>
        </pc:spChg>
        <pc:spChg chg="add mod">
          <ac:chgData name="Manish Sharma" userId="b799adb9ba789c8f" providerId="LiveId" clId="{EBEA4F15-CD72-47E1-A609-4F092BECF765}" dt="2021-12-20T04:11:08.568" v="111"/>
          <ac:spMkLst>
            <pc:docMk/>
            <pc:sldMk cId="1488511831" sldId="306"/>
            <ac:spMk id="38" creationId="{A4D48A20-0E8D-4333-83BA-37ADCE3490E8}"/>
          </ac:spMkLst>
        </pc:spChg>
        <pc:spChg chg="add mod">
          <ac:chgData name="Manish Sharma" userId="b799adb9ba789c8f" providerId="LiveId" clId="{EBEA4F15-CD72-47E1-A609-4F092BECF765}" dt="2021-12-20T04:11:30.478" v="113"/>
          <ac:spMkLst>
            <pc:docMk/>
            <pc:sldMk cId="1488511831" sldId="306"/>
            <ac:spMk id="39" creationId="{260944E6-8152-46ED-9985-305E2786DAEF}"/>
          </ac:spMkLst>
        </pc:spChg>
        <pc:spChg chg="mod">
          <ac:chgData name="Manish Sharma" userId="b799adb9ba789c8f" providerId="LiveId" clId="{EBEA4F15-CD72-47E1-A609-4F092BECF765}" dt="2021-12-20T04:11:30.478" v="113"/>
          <ac:spMkLst>
            <pc:docMk/>
            <pc:sldMk cId="1488511831" sldId="306"/>
            <ac:spMk id="41" creationId="{299542B8-D313-482F-9D34-57AB3CD25B49}"/>
          </ac:spMkLst>
        </pc:spChg>
        <pc:spChg chg="mod">
          <ac:chgData name="Manish Sharma" userId="b799adb9ba789c8f" providerId="LiveId" clId="{EBEA4F15-CD72-47E1-A609-4F092BECF765}" dt="2021-12-20T04:11:30.478" v="113"/>
          <ac:spMkLst>
            <pc:docMk/>
            <pc:sldMk cId="1488511831" sldId="306"/>
            <ac:spMk id="42" creationId="{7DF2EC5D-383C-45BA-AB15-6ABFEA63B7FF}"/>
          </ac:spMkLst>
        </pc:spChg>
        <pc:spChg chg="mod">
          <ac:chgData name="Manish Sharma" userId="b799adb9ba789c8f" providerId="LiveId" clId="{EBEA4F15-CD72-47E1-A609-4F092BECF765}" dt="2021-12-20T04:11:30.478" v="113"/>
          <ac:spMkLst>
            <pc:docMk/>
            <pc:sldMk cId="1488511831" sldId="306"/>
            <ac:spMk id="43" creationId="{5EB14368-8859-4818-831E-FB041147C9EC}"/>
          </ac:spMkLst>
        </pc:spChg>
        <pc:spChg chg="mod">
          <ac:chgData name="Manish Sharma" userId="b799adb9ba789c8f" providerId="LiveId" clId="{EBEA4F15-CD72-47E1-A609-4F092BECF765}" dt="2021-12-20T04:11:30.478" v="113"/>
          <ac:spMkLst>
            <pc:docMk/>
            <pc:sldMk cId="1488511831" sldId="306"/>
            <ac:spMk id="45" creationId="{68BF3691-9526-4A3F-9176-8E00574B646F}"/>
          </ac:spMkLst>
        </pc:spChg>
        <pc:spChg chg="mod">
          <ac:chgData name="Manish Sharma" userId="b799adb9ba789c8f" providerId="LiveId" clId="{EBEA4F15-CD72-47E1-A609-4F092BECF765}" dt="2021-12-20T04:11:30.478" v="113"/>
          <ac:spMkLst>
            <pc:docMk/>
            <pc:sldMk cId="1488511831" sldId="306"/>
            <ac:spMk id="46" creationId="{46EAE516-44B0-43E3-8220-8DEC3A60E064}"/>
          </ac:spMkLst>
        </pc:spChg>
        <pc:spChg chg="mod">
          <ac:chgData name="Manish Sharma" userId="b799adb9ba789c8f" providerId="LiveId" clId="{EBEA4F15-CD72-47E1-A609-4F092BECF765}" dt="2021-12-20T04:11:30.478" v="113"/>
          <ac:spMkLst>
            <pc:docMk/>
            <pc:sldMk cId="1488511831" sldId="306"/>
            <ac:spMk id="47" creationId="{73D5BD50-F81E-4ADF-935C-9E583B5CE9D2}"/>
          </ac:spMkLst>
        </pc:spChg>
        <pc:spChg chg="mod">
          <ac:chgData name="Manish Sharma" userId="b799adb9ba789c8f" providerId="LiveId" clId="{EBEA4F15-CD72-47E1-A609-4F092BECF765}" dt="2021-12-20T04:11:30.478" v="113"/>
          <ac:spMkLst>
            <pc:docMk/>
            <pc:sldMk cId="1488511831" sldId="306"/>
            <ac:spMk id="49" creationId="{355C5CC6-9FB8-45C1-B368-ACDA4FC8DF07}"/>
          </ac:spMkLst>
        </pc:spChg>
        <pc:spChg chg="mod">
          <ac:chgData name="Manish Sharma" userId="b799adb9ba789c8f" providerId="LiveId" clId="{EBEA4F15-CD72-47E1-A609-4F092BECF765}" dt="2021-12-20T04:11:30.478" v="113"/>
          <ac:spMkLst>
            <pc:docMk/>
            <pc:sldMk cId="1488511831" sldId="306"/>
            <ac:spMk id="50" creationId="{56181760-55DA-4AF6-9253-BFF4FE86D74D}"/>
          </ac:spMkLst>
        </pc:spChg>
        <pc:spChg chg="mod">
          <ac:chgData name="Manish Sharma" userId="b799adb9ba789c8f" providerId="LiveId" clId="{EBEA4F15-CD72-47E1-A609-4F092BECF765}" dt="2021-12-20T04:11:30.478" v="113"/>
          <ac:spMkLst>
            <pc:docMk/>
            <pc:sldMk cId="1488511831" sldId="306"/>
            <ac:spMk id="51" creationId="{DD1DBA97-9782-4FAB-BA75-46C76D50FC4A}"/>
          </ac:spMkLst>
        </pc:spChg>
        <pc:spChg chg="add mod">
          <ac:chgData name="Manish Sharma" userId="b799adb9ba789c8f" providerId="LiveId" clId="{EBEA4F15-CD72-47E1-A609-4F092BECF765}" dt="2021-12-20T04:11:42.960" v="114"/>
          <ac:spMkLst>
            <pc:docMk/>
            <pc:sldMk cId="1488511831" sldId="306"/>
            <ac:spMk id="57" creationId="{B4D1B2BA-A911-447D-AE6F-EF22D972F048}"/>
          </ac:spMkLst>
        </pc:spChg>
        <pc:spChg chg="add mod">
          <ac:chgData name="Manish Sharma" userId="b799adb9ba789c8f" providerId="LiveId" clId="{EBEA4F15-CD72-47E1-A609-4F092BECF765}" dt="2021-12-20T04:11:48.336" v="115" actId="1076"/>
          <ac:spMkLst>
            <pc:docMk/>
            <pc:sldMk cId="1488511831" sldId="306"/>
            <ac:spMk id="58" creationId="{E53968F7-E987-4210-A63D-89B2BA1107B5}"/>
          </ac:spMkLst>
        </pc:spChg>
        <pc:grpChg chg="add mod">
          <ac:chgData name="Manish Sharma" userId="b799adb9ba789c8f" providerId="LiveId" clId="{EBEA4F15-CD72-47E1-A609-4F092BECF765}" dt="2021-12-20T04:11:08.568" v="111"/>
          <ac:grpSpMkLst>
            <pc:docMk/>
            <pc:sldMk cId="1488511831" sldId="306"/>
            <ac:grpSpMk id="5" creationId="{74CC1443-CF95-4F66-B122-EA0BC44EE6A2}"/>
          </ac:grpSpMkLst>
        </pc:grpChg>
        <pc:grpChg chg="add mod">
          <ac:chgData name="Manish Sharma" userId="b799adb9ba789c8f" providerId="LiveId" clId="{EBEA4F15-CD72-47E1-A609-4F092BECF765}" dt="2021-12-20T04:11:08.568" v="111"/>
          <ac:grpSpMkLst>
            <pc:docMk/>
            <pc:sldMk cId="1488511831" sldId="306"/>
            <ac:grpSpMk id="8" creationId="{32F6EC5C-D176-4DEB-B120-9962BCF17F8A}"/>
          </ac:grpSpMkLst>
        </pc:grpChg>
        <pc:grpChg chg="add mod">
          <ac:chgData name="Manish Sharma" userId="b799adb9ba789c8f" providerId="LiveId" clId="{EBEA4F15-CD72-47E1-A609-4F092BECF765}" dt="2021-12-20T04:11:08.568" v="111"/>
          <ac:grpSpMkLst>
            <pc:docMk/>
            <pc:sldMk cId="1488511831" sldId="306"/>
            <ac:grpSpMk id="11" creationId="{3B5EE704-9699-4058-94D5-E7ACDBD95601}"/>
          </ac:grpSpMkLst>
        </pc:grpChg>
        <pc:grpChg chg="add mod">
          <ac:chgData name="Manish Sharma" userId="b799adb9ba789c8f" providerId="LiveId" clId="{EBEA4F15-CD72-47E1-A609-4F092BECF765}" dt="2021-12-20T04:11:30.478" v="113"/>
          <ac:grpSpMkLst>
            <pc:docMk/>
            <pc:sldMk cId="1488511831" sldId="306"/>
            <ac:grpSpMk id="40" creationId="{31E6D612-AD2A-414C-B672-6A581509D06E}"/>
          </ac:grpSpMkLst>
        </pc:grpChg>
        <pc:grpChg chg="add mod">
          <ac:chgData name="Manish Sharma" userId="b799adb9ba789c8f" providerId="LiveId" clId="{EBEA4F15-CD72-47E1-A609-4F092BECF765}" dt="2021-12-20T04:11:30.478" v="113"/>
          <ac:grpSpMkLst>
            <pc:docMk/>
            <pc:sldMk cId="1488511831" sldId="306"/>
            <ac:grpSpMk id="44" creationId="{73ACF3BE-0FF3-4716-B293-36676115D4C1}"/>
          </ac:grpSpMkLst>
        </pc:grpChg>
        <pc:grpChg chg="add mod">
          <ac:chgData name="Manish Sharma" userId="b799adb9ba789c8f" providerId="LiveId" clId="{EBEA4F15-CD72-47E1-A609-4F092BECF765}" dt="2021-12-20T04:11:30.478" v="113"/>
          <ac:grpSpMkLst>
            <pc:docMk/>
            <pc:sldMk cId="1488511831" sldId="306"/>
            <ac:grpSpMk id="48" creationId="{FD47ABB2-EA5B-44EB-9D7F-4FCDA3B0F5C6}"/>
          </ac:grpSpMkLst>
        </pc:grpChg>
        <pc:cxnChg chg="add mod">
          <ac:chgData name="Manish Sharma" userId="b799adb9ba789c8f" providerId="LiveId" clId="{EBEA4F15-CD72-47E1-A609-4F092BECF765}" dt="2021-12-20T04:11:08.568" v="111"/>
          <ac:cxnSpMkLst>
            <pc:docMk/>
            <pc:sldMk cId="1488511831" sldId="306"/>
            <ac:cxnSpMk id="14" creationId="{8C1DE371-EADB-477A-81E6-D37C498DBFB5}"/>
          </ac:cxnSpMkLst>
        </pc:cxnChg>
        <pc:cxnChg chg="add mod">
          <ac:chgData name="Manish Sharma" userId="b799adb9ba789c8f" providerId="LiveId" clId="{EBEA4F15-CD72-47E1-A609-4F092BECF765}" dt="2021-12-20T04:11:08.568" v="111"/>
          <ac:cxnSpMkLst>
            <pc:docMk/>
            <pc:sldMk cId="1488511831" sldId="306"/>
            <ac:cxnSpMk id="15" creationId="{F6448E66-6003-4D0F-A9CA-E452FE2BAB84}"/>
          </ac:cxnSpMkLst>
        </pc:cxnChg>
        <pc:cxnChg chg="add mod">
          <ac:chgData name="Manish Sharma" userId="b799adb9ba789c8f" providerId="LiveId" clId="{EBEA4F15-CD72-47E1-A609-4F092BECF765}" dt="2021-12-20T04:11:08.568" v="111"/>
          <ac:cxnSpMkLst>
            <pc:docMk/>
            <pc:sldMk cId="1488511831" sldId="306"/>
            <ac:cxnSpMk id="18" creationId="{2E52ABB4-261C-45A8-A4D1-019AEA67A7E7}"/>
          </ac:cxnSpMkLst>
        </pc:cxnChg>
        <pc:cxnChg chg="add del mod">
          <ac:chgData name="Manish Sharma" userId="b799adb9ba789c8f" providerId="LiveId" clId="{EBEA4F15-CD72-47E1-A609-4F092BECF765}" dt="2021-12-20T04:11:18.085" v="112" actId="478"/>
          <ac:cxnSpMkLst>
            <pc:docMk/>
            <pc:sldMk cId="1488511831" sldId="306"/>
            <ac:cxnSpMk id="27" creationId="{A28DB6B0-1D53-4273-9990-643274ED774C}"/>
          </ac:cxnSpMkLst>
        </pc:cxnChg>
        <pc:cxnChg chg="add del mod">
          <ac:chgData name="Manish Sharma" userId="b799adb9ba789c8f" providerId="LiveId" clId="{EBEA4F15-CD72-47E1-A609-4F092BECF765}" dt="2021-12-20T04:11:18.085" v="112" actId="478"/>
          <ac:cxnSpMkLst>
            <pc:docMk/>
            <pc:sldMk cId="1488511831" sldId="306"/>
            <ac:cxnSpMk id="28" creationId="{398164EC-B259-4339-84F9-A436BC753E68}"/>
          </ac:cxnSpMkLst>
        </pc:cxnChg>
        <pc:cxnChg chg="add del mod">
          <ac:chgData name="Manish Sharma" userId="b799adb9ba789c8f" providerId="LiveId" clId="{EBEA4F15-CD72-47E1-A609-4F092BECF765}" dt="2021-12-20T04:11:18.085" v="112" actId="478"/>
          <ac:cxnSpMkLst>
            <pc:docMk/>
            <pc:sldMk cId="1488511831" sldId="306"/>
            <ac:cxnSpMk id="30" creationId="{562DDD30-42E3-4A0C-9879-528CBAF8D4BD}"/>
          </ac:cxnSpMkLst>
        </pc:cxnChg>
        <pc:cxnChg chg="add del mod">
          <ac:chgData name="Manish Sharma" userId="b799adb9ba789c8f" providerId="LiveId" clId="{EBEA4F15-CD72-47E1-A609-4F092BECF765}" dt="2021-12-20T04:11:18.085" v="112" actId="478"/>
          <ac:cxnSpMkLst>
            <pc:docMk/>
            <pc:sldMk cId="1488511831" sldId="306"/>
            <ac:cxnSpMk id="32" creationId="{9A3CF77C-2B61-4DF5-B8A0-7DE757AB0333}"/>
          </ac:cxnSpMkLst>
        </pc:cxnChg>
        <pc:cxnChg chg="add mod">
          <ac:chgData name="Manish Sharma" userId="b799adb9ba789c8f" providerId="LiveId" clId="{EBEA4F15-CD72-47E1-A609-4F092BECF765}" dt="2021-12-20T04:11:30.478" v="113"/>
          <ac:cxnSpMkLst>
            <pc:docMk/>
            <pc:sldMk cId="1488511831" sldId="306"/>
            <ac:cxnSpMk id="52" creationId="{72A4CA85-7149-4EA5-A69A-677A7BBCEF8A}"/>
          </ac:cxnSpMkLst>
        </pc:cxnChg>
        <pc:cxnChg chg="add mod">
          <ac:chgData name="Manish Sharma" userId="b799adb9ba789c8f" providerId="LiveId" clId="{EBEA4F15-CD72-47E1-A609-4F092BECF765}" dt="2021-12-20T04:11:30.478" v="113"/>
          <ac:cxnSpMkLst>
            <pc:docMk/>
            <pc:sldMk cId="1488511831" sldId="306"/>
            <ac:cxnSpMk id="53" creationId="{C10AED0A-A717-422F-872F-E6FABA4E52C4}"/>
          </ac:cxnSpMkLst>
        </pc:cxnChg>
        <pc:cxnChg chg="add mod">
          <ac:chgData name="Manish Sharma" userId="b799adb9ba789c8f" providerId="LiveId" clId="{EBEA4F15-CD72-47E1-A609-4F092BECF765}" dt="2021-12-20T04:11:30.478" v="113"/>
          <ac:cxnSpMkLst>
            <pc:docMk/>
            <pc:sldMk cId="1488511831" sldId="306"/>
            <ac:cxnSpMk id="54" creationId="{5D16AB80-35D0-439A-84EC-46B4B83F4A3B}"/>
          </ac:cxnSpMkLst>
        </pc:cxnChg>
        <pc:cxnChg chg="add mod">
          <ac:chgData name="Manish Sharma" userId="b799adb9ba789c8f" providerId="LiveId" clId="{EBEA4F15-CD72-47E1-A609-4F092BECF765}" dt="2021-12-20T04:11:42.960" v="114"/>
          <ac:cxnSpMkLst>
            <pc:docMk/>
            <pc:sldMk cId="1488511831" sldId="306"/>
            <ac:cxnSpMk id="55" creationId="{6E16BAE3-196A-4B31-A8EC-D366C45AD818}"/>
          </ac:cxnSpMkLst>
        </pc:cxnChg>
        <pc:cxnChg chg="add mod">
          <ac:chgData name="Manish Sharma" userId="b799adb9ba789c8f" providerId="LiveId" clId="{EBEA4F15-CD72-47E1-A609-4F092BECF765}" dt="2021-12-20T04:11:42.960" v="114"/>
          <ac:cxnSpMkLst>
            <pc:docMk/>
            <pc:sldMk cId="1488511831" sldId="306"/>
            <ac:cxnSpMk id="56" creationId="{702D93B6-7AE4-4540-BA53-CCD15F2D6CA9}"/>
          </ac:cxnSpMkLst>
        </pc:cxnChg>
      </pc:sldChg>
      <pc:sldChg chg="addSp delSp modSp new add del mod setBg modClrScheme chgLayout">
        <pc:chgData name="Manish Sharma" userId="b799adb9ba789c8f" providerId="LiveId" clId="{EBEA4F15-CD72-47E1-A609-4F092BECF765}" dt="2021-12-21T05:40:56.815" v="653" actId="47"/>
        <pc:sldMkLst>
          <pc:docMk/>
          <pc:sldMk cId="655627665" sldId="307"/>
        </pc:sldMkLst>
        <pc:spChg chg="add mod">
          <ac:chgData name="Manish Sharma" userId="b799adb9ba789c8f" providerId="LiveId" clId="{EBEA4F15-CD72-47E1-A609-4F092BECF765}" dt="2021-12-20T04:14:03.348" v="286" actId="26606"/>
          <ac:spMkLst>
            <pc:docMk/>
            <pc:sldMk cId="655627665" sldId="307"/>
            <ac:spMk id="2" creationId="{9901BF1C-2206-4B12-8BFA-8E99A8CC727A}"/>
          </ac:spMkLst>
        </pc:spChg>
        <pc:spChg chg="add del mod">
          <ac:chgData name="Manish Sharma" userId="b799adb9ba789c8f" providerId="LiveId" clId="{EBEA4F15-CD72-47E1-A609-4F092BECF765}" dt="2021-12-20T04:14:03.348" v="286" actId="26606"/>
          <ac:spMkLst>
            <pc:docMk/>
            <pc:sldMk cId="655627665" sldId="307"/>
            <ac:spMk id="3" creationId="{79FCC5AB-634E-4A6A-971E-63FA86F2159A}"/>
          </ac:spMkLst>
        </pc:spChg>
        <pc:spChg chg="add">
          <ac:chgData name="Manish Sharma" userId="b799adb9ba789c8f" providerId="LiveId" clId="{EBEA4F15-CD72-47E1-A609-4F092BECF765}" dt="2021-12-20T04:14:03.348" v="286" actId="26606"/>
          <ac:spMkLst>
            <pc:docMk/>
            <pc:sldMk cId="655627665" sldId="307"/>
            <ac:spMk id="9" creationId="{B819A166-7571-4003-A6B8-B62034C3ED30}"/>
          </ac:spMkLst>
        </pc:spChg>
        <pc:graphicFrameChg chg="add">
          <ac:chgData name="Manish Sharma" userId="b799adb9ba789c8f" providerId="LiveId" clId="{EBEA4F15-CD72-47E1-A609-4F092BECF765}" dt="2021-12-20T04:14:03.348" v="286" actId="26606"/>
          <ac:graphicFrameMkLst>
            <pc:docMk/>
            <pc:sldMk cId="655627665" sldId="307"/>
            <ac:graphicFrameMk id="5" creationId="{774B9B04-FC3B-42EC-9997-3DDEA50BF294}"/>
          </ac:graphicFrameMkLst>
        </pc:graphicFrameChg>
      </pc:sldChg>
      <pc:sldChg chg="del">
        <pc:chgData name="Manish Sharma" userId="b799adb9ba789c8f" providerId="LiveId" clId="{EBEA4F15-CD72-47E1-A609-4F092BECF765}" dt="2021-12-20T03:37:03.300" v="9" actId="47"/>
        <pc:sldMkLst>
          <pc:docMk/>
          <pc:sldMk cId="1440802295" sldId="307"/>
        </pc:sldMkLst>
      </pc:sldChg>
      <pc:sldChg chg="del">
        <pc:chgData name="Manish Sharma" userId="b799adb9ba789c8f" providerId="LiveId" clId="{EBEA4F15-CD72-47E1-A609-4F092BECF765}" dt="2021-12-20T03:37:03.300" v="9" actId="47"/>
        <pc:sldMkLst>
          <pc:docMk/>
          <pc:sldMk cId="1385470561" sldId="308"/>
        </pc:sldMkLst>
      </pc:sldChg>
      <pc:sldChg chg="modSp new add del mod">
        <pc:chgData name="Manish Sharma" userId="b799adb9ba789c8f" providerId="LiveId" clId="{EBEA4F15-CD72-47E1-A609-4F092BECF765}" dt="2021-12-21T05:40:56.815" v="653" actId="47"/>
        <pc:sldMkLst>
          <pc:docMk/>
          <pc:sldMk cId="2827906975" sldId="308"/>
        </pc:sldMkLst>
        <pc:spChg chg="mod">
          <ac:chgData name="Manish Sharma" userId="b799adb9ba789c8f" providerId="LiveId" clId="{EBEA4F15-CD72-47E1-A609-4F092BECF765}" dt="2021-12-20T04:21:08.170" v="292" actId="20577"/>
          <ac:spMkLst>
            <pc:docMk/>
            <pc:sldMk cId="2827906975" sldId="308"/>
            <ac:spMk id="2" creationId="{8F5B2C8A-76CC-4C82-BE46-004F51330CFC}"/>
          </ac:spMkLst>
        </pc:spChg>
        <pc:spChg chg="mod">
          <ac:chgData name="Manish Sharma" userId="b799adb9ba789c8f" providerId="LiveId" clId="{EBEA4F15-CD72-47E1-A609-4F092BECF765}" dt="2021-12-20T07:36:53.547" v="422" actId="20577"/>
          <ac:spMkLst>
            <pc:docMk/>
            <pc:sldMk cId="2827906975" sldId="308"/>
            <ac:spMk id="3" creationId="{2FAA80DA-6660-404B-9C36-51EEC25947FE}"/>
          </ac:spMkLst>
        </pc:spChg>
      </pc:sldChg>
      <pc:sldChg chg="modSp new add del mod">
        <pc:chgData name="Manish Sharma" userId="b799adb9ba789c8f" providerId="LiveId" clId="{EBEA4F15-CD72-47E1-A609-4F092BECF765}" dt="2021-12-21T05:40:56.815" v="653" actId="47"/>
        <pc:sldMkLst>
          <pc:docMk/>
          <pc:sldMk cId="1222050639" sldId="309"/>
        </pc:sldMkLst>
        <pc:spChg chg="mod">
          <ac:chgData name="Manish Sharma" userId="b799adb9ba789c8f" providerId="LiveId" clId="{EBEA4F15-CD72-47E1-A609-4F092BECF765}" dt="2021-12-20T04:24:53.587" v="347"/>
          <ac:spMkLst>
            <pc:docMk/>
            <pc:sldMk cId="1222050639" sldId="309"/>
            <ac:spMk id="2" creationId="{388AB266-49D7-4F7F-A956-2F1CB2BA89D5}"/>
          </ac:spMkLst>
        </pc:spChg>
        <pc:spChg chg="mod">
          <ac:chgData name="Manish Sharma" userId="b799adb9ba789c8f" providerId="LiveId" clId="{EBEA4F15-CD72-47E1-A609-4F092BECF765}" dt="2021-12-20T04:28:07.794" v="389" actId="20577"/>
          <ac:spMkLst>
            <pc:docMk/>
            <pc:sldMk cId="1222050639" sldId="309"/>
            <ac:spMk id="3" creationId="{535014E8-38D2-469D-92E0-B6A95C153A27}"/>
          </ac:spMkLst>
        </pc:spChg>
      </pc:sldChg>
      <pc:sldChg chg="addSp delSp modSp new add del mod">
        <pc:chgData name="Manish Sharma" userId="b799adb9ba789c8f" providerId="LiveId" clId="{EBEA4F15-CD72-47E1-A609-4F092BECF765}" dt="2021-12-21T05:40:56.815" v="653" actId="47"/>
        <pc:sldMkLst>
          <pc:docMk/>
          <pc:sldMk cId="154785864" sldId="310"/>
        </pc:sldMkLst>
        <pc:spChg chg="del">
          <ac:chgData name="Manish Sharma" userId="b799adb9ba789c8f" providerId="LiveId" clId="{EBEA4F15-CD72-47E1-A609-4F092BECF765}" dt="2021-12-20T05:08:59.533" v="391" actId="478"/>
          <ac:spMkLst>
            <pc:docMk/>
            <pc:sldMk cId="154785864" sldId="310"/>
            <ac:spMk id="2" creationId="{802EFA16-6A3B-4DFA-8958-322B55EB22D1}"/>
          </ac:spMkLst>
        </pc:spChg>
        <pc:spChg chg="del">
          <ac:chgData name="Manish Sharma" userId="b799adb9ba789c8f" providerId="LiveId" clId="{EBEA4F15-CD72-47E1-A609-4F092BECF765}" dt="2021-12-20T05:08:59.533" v="391" actId="478"/>
          <ac:spMkLst>
            <pc:docMk/>
            <pc:sldMk cId="154785864" sldId="310"/>
            <ac:spMk id="3" creationId="{3E43759F-C185-4677-B0DE-2586E6367C83}"/>
          </ac:spMkLst>
        </pc:spChg>
        <pc:spChg chg="add mod">
          <ac:chgData name="Manish Sharma" userId="b799adb9ba789c8f" providerId="LiveId" clId="{EBEA4F15-CD72-47E1-A609-4F092BECF765}" dt="2021-12-20T05:09:07.213" v="392"/>
          <ac:spMkLst>
            <pc:docMk/>
            <pc:sldMk cId="154785864" sldId="310"/>
            <ac:spMk id="4" creationId="{17E7B246-59E5-4541-B193-22E48E8A7494}"/>
          </ac:spMkLst>
        </pc:spChg>
        <pc:spChg chg="add mod">
          <ac:chgData name="Manish Sharma" userId="b799adb9ba789c8f" providerId="LiveId" clId="{EBEA4F15-CD72-47E1-A609-4F092BECF765}" dt="2021-12-20T05:09:21.987" v="393"/>
          <ac:spMkLst>
            <pc:docMk/>
            <pc:sldMk cId="154785864" sldId="310"/>
            <ac:spMk id="5" creationId="{4C5AE0D6-B7A8-4C75-96B8-9512CFFF97D2}"/>
          </ac:spMkLst>
        </pc:spChg>
        <pc:spChg chg="add mod">
          <ac:chgData name="Manish Sharma" userId="b799adb9ba789c8f" providerId="LiveId" clId="{EBEA4F15-CD72-47E1-A609-4F092BECF765}" dt="2021-12-20T05:09:21.987" v="393"/>
          <ac:spMkLst>
            <pc:docMk/>
            <pc:sldMk cId="154785864" sldId="310"/>
            <ac:spMk id="6" creationId="{1E752F1B-3295-4F03-87BF-4B83FD5ED67B}"/>
          </ac:spMkLst>
        </pc:spChg>
        <pc:spChg chg="add mod">
          <ac:chgData name="Manish Sharma" userId="b799adb9ba789c8f" providerId="LiveId" clId="{EBEA4F15-CD72-47E1-A609-4F092BECF765}" dt="2021-12-20T05:10:01.460" v="395"/>
          <ac:spMkLst>
            <pc:docMk/>
            <pc:sldMk cId="154785864" sldId="310"/>
            <ac:spMk id="8" creationId="{CF5AEDA7-C012-4A83-A98D-D2B249056F8B}"/>
          </ac:spMkLst>
        </pc:spChg>
        <pc:spChg chg="add mod">
          <ac:chgData name="Manish Sharma" userId="b799adb9ba789c8f" providerId="LiveId" clId="{EBEA4F15-CD72-47E1-A609-4F092BECF765}" dt="2021-12-20T05:10:45.500" v="396"/>
          <ac:spMkLst>
            <pc:docMk/>
            <pc:sldMk cId="154785864" sldId="310"/>
            <ac:spMk id="10" creationId="{A9FE5902-F7D0-4E75-99A5-9E0D0D5DD5AD}"/>
          </ac:spMkLst>
        </pc:spChg>
        <pc:spChg chg="add mod">
          <ac:chgData name="Manish Sharma" userId="b799adb9ba789c8f" providerId="LiveId" clId="{EBEA4F15-CD72-47E1-A609-4F092BECF765}" dt="2021-12-20T05:10:45.500" v="396"/>
          <ac:spMkLst>
            <pc:docMk/>
            <pc:sldMk cId="154785864" sldId="310"/>
            <ac:spMk id="11" creationId="{621098F8-ED4D-4FA6-B8D6-70F309C82503}"/>
          </ac:spMkLst>
        </pc:spChg>
        <pc:spChg chg="add mod">
          <ac:chgData name="Manish Sharma" userId="b799adb9ba789c8f" providerId="LiveId" clId="{EBEA4F15-CD72-47E1-A609-4F092BECF765}" dt="2021-12-20T05:10:57.771" v="397"/>
          <ac:spMkLst>
            <pc:docMk/>
            <pc:sldMk cId="154785864" sldId="310"/>
            <ac:spMk id="13" creationId="{3C7FF494-782B-41C7-A08D-EF9D8E3329D4}"/>
          </ac:spMkLst>
        </pc:spChg>
        <pc:spChg chg="add mod">
          <ac:chgData name="Manish Sharma" userId="b799adb9ba789c8f" providerId="LiveId" clId="{EBEA4F15-CD72-47E1-A609-4F092BECF765}" dt="2021-12-20T05:10:57.771" v="397"/>
          <ac:spMkLst>
            <pc:docMk/>
            <pc:sldMk cId="154785864" sldId="310"/>
            <ac:spMk id="14" creationId="{02E35CD1-31A9-413D-BC1A-A0D2DC55C34E}"/>
          </ac:spMkLst>
        </pc:spChg>
        <pc:spChg chg="add mod">
          <ac:chgData name="Manish Sharma" userId="b799adb9ba789c8f" providerId="LiveId" clId="{EBEA4F15-CD72-47E1-A609-4F092BECF765}" dt="2021-12-20T05:11:14.220" v="398"/>
          <ac:spMkLst>
            <pc:docMk/>
            <pc:sldMk cId="154785864" sldId="310"/>
            <ac:spMk id="15" creationId="{CAD1809D-CE7E-4ABA-96C7-89D1DBEACE75}"/>
          </ac:spMkLst>
        </pc:spChg>
        <pc:spChg chg="add mod">
          <ac:chgData name="Manish Sharma" userId="b799adb9ba789c8f" providerId="LiveId" clId="{EBEA4F15-CD72-47E1-A609-4F092BECF765}" dt="2021-12-20T05:11:14.220" v="398"/>
          <ac:spMkLst>
            <pc:docMk/>
            <pc:sldMk cId="154785864" sldId="310"/>
            <ac:spMk id="17" creationId="{3FAF6043-14DE-429E-8B7F-490253AE32C2}"/>
          </ac:spMkLst>
        </pc:spChg>
        <pc:spChg chg="add mod">
          <ac:chgData name="Manish Sharma" userId="b799adb9ba789c8f" providerId="LiveId" clId="{EBEA4F15-CD72-47E1-A609-4F092BECF765}" dt="2021-12-20T05:11:27.990" v="399"/>
          <ac:spMkLst>
            <pc:docMk/>
            <pc:sldMk cId="154785864" sldId="310"/>
            <ac:spMk id="18" creationId="{F474CE40-CCD1-47E1-A866-742B30820FC5}"/>
          </ac:spMkLst>
        </pc:spChg>
        <pc:spChg chg="add mod">
          <ac:chgData name="Manish Sharma" userId="b799adb9ba789c8f" providerId="LiveId" clId="{EBEA4F15-CD72-47E1-A609-4F092BECF765}" dt="2021-12-20T05:11:41.695" v="400"/>
          <ac:spMkLst>
            <pc:docMk/>
            <pc:sldMk cId="154785864" sldId="310"/>
            <ac:spMk id="22" creationId="{B93AA6B3-E9C4-479C-9133-519195E8FE61}"/>
          </ac:spMkLst>
        </pc:spChg>
        <pc:spChg chg="add mod">
          <ac:chgData name="Manish Sharma" userId="b799adb9ba789c8f" providerId="LiveId" clId="{EBEA4F15-CD72-47E1-A609-4F092BECF765}" dt="2021-12-20T05:12:13.125" v="401"/>
          <ac:spMkLst>
            <pc:docMk/>
            <pc:sldMk cId="154785864" sldId="310"/>
            <ac:spMk id="24" creationId="{6A6A725E-2EE9-4ED2-8CD7-0917DC94882A}"/>
          </ac:spMkLst>
        </pc:spChg>
        <pc:spChg chg="add mod">
          <ac:chgData name="Manish Sharma" userId="b799adb9ba789c8f" providerId="LiveId" clId="{EBEA4F15-CD72-47E1-A609-4F092BECF765}" dt="2021-12-20T05:12:13.125" v="401"/>
          <ac:spMkLst>
            <pc:docMk/>
            <pc:sldMk cId="154785864" sldId="310"/>
            <ac:spMk id="25" creationId="{93212B65-7C4A-4F3D-BB49-3066DC9CA2BA}"/>
          </ac:spMkLst>
        </pc:spChg>
        <pc:spChg chg="add mod">
          <ac:chgData name="Manish Sharma" userId="b799adb9ba789c8f" providerId="LiveId" clId="{EBEA4F15-CD72-47E1-A609-4F092BECF765}" dt="2021-12-20T05:12:20.761" v="402"/>
          <ac:spMkLst>
            <pc:docMk/>
            <pc:sldMk cId="154785864" sldId="310"/>
            <ac:spMk id="27" creationId="{AB0DA3CB-39CC-42A2-9870-CFF1F093A459}"/>
          </ac:spMkLst>
        </pc:spChg>
        <pc:spChg chg="add mod">
          <ac:chgData name="Manish Sharma" userId="b799adb9ba789c8f" providerId="LiveId" clId="{EBEA4F15-CD72-47E1-A609-4F092BECF765}" dt="2021-12-20T05:12:20.761" v="402"/>
          <ac:spMkLst>
            <pc:docMk/>
            <pc:sldMk cId="154785864" sldId="310"/>
            <ac:spMk id="28" creationId="{CBBD2D26-7CC2-4A30-B55D-F8F6D8A8A4C3}"/>
          </ac:spMkLst>
        </pc:spChg>
        <pc:spChg chg="add mod">
          <ac:chgData name="Manish Sharma" userId="b799adb9ba789c8f" providerId="LiveId" clId="{EBEA4F15-CD72-47E1-A609-4F092BECF765}" dt="2021-12-20T05:12:59.919" v="403"/>
          <ac:spMkLst>
            <pc:docMk/>
            <pc:sldMk cId="154785864" sldId="310"/>
            <ac:spMk id="29" creationId="{F287D1D9-FC45-4614-A3C8-1E772F65936F}"/>
          </ac:spMkLst>
        </pc:spChg>
        <pc:spChg chg="add mod">
          <ac:chgData name="Manish Sharma" userId="b799adb9ba789c8f" providerId="LiveId" clId="{EBEA4F15-CD72-47E1-A609-4F092BECF765}" dt="2021-12-20T05:12:59.919" v="403"/>
          <ac:spMkLst>
            <pc:docMk/>
            <pc:sldMk cId="154785864" sldId="310"/>
            <ac:spMk id="30" creationId="{334C897C-5E94-438A-B1DC-1EADC6A1FA09}"/>
          </ac:spMkLst>
        </pc:spChg>
        <pc:cxnChg chg="add mod">
          <ac:chgData name="Manish Sharma" userId="b799adb9ba789c8f" providerId="LiveId" clId="{EBEA4F15-CD72-47E1-A609-4F092BECF765}" dt="2021-12-20T05:09:50.636" v="394"/>
          <ac:cxnSpMkLst>
            <pc:docMk/>
            <pc:sldMk cId="154785864" sldId="310"/>
            <ac:cxnSpMk id="7" creationId="{7CA5AFAC-5521-408E-9D47-48E1CBC35DB7}"/>
          </ac:cxnSpMkLst>
        </pc:cxnChg>
        <pc:cxnChg chg="add mod">
          <ac:chgData name="Manish Sharma" userId="b799adb9ba789c8f" providerId="LiveId" clId="{EBEA4F15-CD72-47E1-A609-4F092BECF765}" dt="2021-12-20T05:10:45.500" v="396"/>
          <ac:cxnSpMkLst>
            <pc:docMk/>
            <pc:sldMk cId="154785864" sldId="310"/>
            <ac:cxnSpMk id="9" creationId="{4714756C-BE8B-4772-A741-1F41E59CC36E}"/>
          </ac:cxnSpMkLst>
        </pc:cxnChg>
        <pc:cxnChg chg="add mod">
          <ac:chgData name="Manish Sharma" userId="b799adb9ba789c8f" providerId="LiveId" clId="{EBEA4F15-CD72-47E1-A609-4F092BECF765}" dt="2021-12-20T05:10:57.771" v="397"/>
          <ac:cxnSpMkLst>
            <pc:docMk/>
            <pc:sldMk cId="154785864" sldId="310"/>
            <ac:cxnSpMk id="12" creationId="{B705DD50-B5D7-47F8-BD30-399818BF786A}"/>
          </ac:cxnSpMkLst>
        </pc:cxnChg>
        <pc:cxnChg chg="add mod">
          <ac:chgData name="Manish Sharma" userId="b799adb9ba789c8f" providerId="LiveId" clId="{EBEA4F15-CD72-47E1-A609-4F092BECF765}" dt="2021-12-20T05:11:14.220" v="398"/>
          <ac:cxnSpMkLst>
            <pc:docMk/>
            <pc:sldMk cId="154785864" sldId="310"/>
            <ac:cxnSpMk id="16" creationId="{2F6F4E6F-F7EB-4841-9B17-F11C053BA056}"/>
          </ac:cxnSpMkLst>
        </pc:cxnChg>
        <pc:cxnChg chg="add mod">
          <ac:chgData name="Manish Sharma" userId="b799adb9ba789c8f" providerId="LiveId" clId="{EBEA4F15-CD72-47E1-A609-4F092BECF765}" dt="2021-12-20T05:11:27.990" v="399"/>
          <ac:cxnSpMkLst>
            <pc:docMk/>
            <pc:sldMk cId="154785864" sldId="310"/>
            <ac:cxnSpMk id="19" creationId="{9513ECB0-58BE-4FA8-A827-342900A032E3}"/>
          </ac:cxnSpMkLst>
        </pc:cxnChg>
        <pc:cxnChg chg="add mod">
          <ac:chgData name="Manish Sharma" userId="b799adb9ba789c8f" providerId="LiveId" clId="{EBEA4F15-CD72-47E1-A609-4F092BECF765}" dt="2021-12-20T05:11:27.990" v="399"/>
          <ac:cxnSpMkLst>
            <pc:docMk/>
            <pc:sldMk cId="154785864" sldId="310"/>
            <ac:cxnSpMk id="20" creationId="{5032865E-C15D-470A-A2AA-855374C1C56C}"/>
          </ac:cxnSpMkLst>
        </pc:cxnChg>
        <pc:cxnChg chg="add mod">
          <ac:chgData name="Manish Sharma" userId="b799adb9ba789c8f" providerId="LiveId" clId="{EBEA4F15-CD72-47E1-A609-4F092BECF765}" dt="2021-12-20T05:11:27.990" v="399"/>
          <ac:cxnSpMkLst>
            <pc:docMk/>
            <pc:sldMk cId="154785864" sldId="310"/>
            <ac:cxnSpMk id="21" creationId="{07FBF4FC-0350-4023-9277-0FA869169C83}"/>
          </ac:cxnSpMkLst>
        </pc:cxnChg>
        <pc:cxnChg chg="add mod">
          <ac:chgData name="Manish Sharma" userId="b799adb9ba789c8f" providerId="LiveId" clId="{EBEA4F15-CD72-47E1-A609-4F092BECF765}" dt="2021-12-20T05:12:13.125" v="401"/>
          <ac:cxnSpMkLst>
            <pc:docMk/>
            <pc:sldMk cId="154785864" sldId="310"/>
            <ac:cxnSpMk id="23" creationId="{64514B43-01C3-4E57-82D1-09ECCF910F26}"/>
          </ac:cxnSpMkLst>
        </pc:cxnChg>
        <pc:cxnChg chg="add mod">
          <ac:chgData name="Manish Sharma" userId="b799adb9ba789c8f" providerId="LiveId" clId="{EBEA4F15-CD72-47E1-A609-4F092BECF765}" dt="2021-12-20T05:12:20.761" v="402"/>
          <ac:cxnSpMkLst>
            <pc:docMk/>
            <pc:sldMk cId="154785864" sldId="310"/>
            <ac:cxnSpMk id="26" creationId="{487737CB-8F5D-4647-92B3-04F2F1ED2F16}"/>
          </ac:cxnSpMkLst>
        </pc:cxnChg>
      </pc:sldChg>
      <pc:sldChg chg="add del">
        <pc:chgData name="Manish Sharma" userId="b799adb9ba789c8f" providerId="LiveId" clId="{EBEA4F15-CD72-47E1-A609-4F092BECF765}" dt="2021-12-21T05:40:56.815" v="653" actId="47"/>
        <pc:sldMkLst>
          <pc:docMk/>
          <pc:sldMk cId="600639858" sldId="311"/>
        </pc:sldMkLst>
      </pc:sldChg>
      <pc:sldChg chg="add del">
        <pc:chgData name="Manish Sharma" userId="b799adb9ba789c8f" providerId="LiveId" clId="{EBEA4F15-CD72-47E1-A609-4F092BECF765}" dt="2021-12-21T05:40:56.815" v="653" actId="47"/>
        <pc:sldMkLst>
          <pc:docMk/>
          <pc:sldMk cId="432641028" sldId="312"/>
        </pc:sldMkLst>
      </pc:sldChg>
      <pc:sldChg chg="del">
        <pc:chgData name="Manish Sharma" userId="b799adb9ba789c8f" providerId="LiveId" clId="{EBEA4F15-CD72-47E1-A609-4F092BECF765}" dt="2021-12-20T03:37:03.300" v="9" actId="47"/>
        <pc:sldMkLst>
          <pc:docMk/>
          <pc:sldMk cId="2719420891" sldId="312"/>
        </pc:sldMkLst>
      </pc:sldChg>
      <pc:sldChg chg="add del">
        <pc:chgData name="Manish Sharma" userId="b799adb9ba789c8f" providerId="LiveId" clId="{EBEA4F15-CD72-47E1-A609-4F092BECF765}" dt="2021-12-21T05:40:56.815" v="653" actId="47"/>
        <pc:sldMkLst>
          <pc:docMk/>
          <pc:sldMk cId="1745736043" sldId="313"/>
        </pc:sldMkLst>
      </pc:sldChg>
      <pc:sldChg chg="del">
        <pc:chgData name="Manish Sharma" userId="b799adb9ba789c8f" providerId="LiveId" clId="{EBEA4F15-CD72-47E1-A609-4F092BECF765}" dt="2021-12-20T03:37:03.300" v="9" actId="47"/>
        <pc:sldMkLst>
          <pc:docMk/>
          <pc:sldMk cId="4142986020" sldId="313"/>
        </pc:sldMkLst>
      </pc:sldChg>
      <pc:sldChg chg="del">
        <pc:chgData name="Manish Sharma" userId="b799adb9ba789c8f" providerId="LiveId" clId="{EBEA4F15-CD72-47E1-A609-4F092BECF765}" dt="2021-12-20T03:37:03.300" v="9" actId="47"/>
        <pc:sldMkLst>
          <pc:docMk/>
          <pc:sldMk cId="1841233370" sldId="314"/>
        </pc:sldMkLst>
      </pc:sldChg>
      <pc:sldChg chg="add del">
        <pc:chgData name="Manish Sharma" userId="b799adb9ba789c8f" providerId="LiveId" clId="{EBEA4F15-CD72-47E1-A609-4F092BECF765}" dt="2021-12-21T05:40:56.815" v="653" actId="47"/>
        <pc:sldMkLst>
          <pc:docMk/>
          <pc:sldMk cId="3343793836" sldId="314"/>
        </pc:sldMkLst>
      </pc:sldChg>
      <pc:sldChg chg="del">
        <pc:chgData name="Manish Sharma" userId="b799adb9ba789c8f" providerId="LiveId" clId="{EBEA4F15-CD72-47E1-A609-4F092BECF765}" dt="2021-12-20T03:37:03.300" v="9" actId="47"/>
        <pc:sldMkLst>
          <pc:docMk/>
          <pc:sldMk cId="91050736" sldId="315"/>
        </pc:sldMkLst>
      </pc:sldChg>
      <pc:sldChg chg="add del">
        <pc:chgData name="Manish Sharma" userId="b799adb9ba789c8f" providerId="LiveId" clId="{EBEA4F15-CD72-47E1-A609-4F092BECF765}" dt="2021-12-21T05:40:56.815" v="653" actId="47"/>
        <pc:sldMkLst>
          <pc:docMk/>
          <pc:sldMk cId="2896957801" sldId="315"/>
        </pc:sldMkLst>
      </pc:sldChg>
      <pc:sldChg chg="addSp delSp modSp new add del mod">
        <pc:chgData name="Manish Sharma" userId="b799adb9ba789c8f" providerId="LiveId" clId="{EBEA4F15-CD72-47E1-A609-4F092BECF765}" dt="2021-12-21T05:40:56.815" v="653" actId="47"/>
        <pc:sldMkLst>
          <pc:docMk/>
          <pc:sldMk cId="495837008" sldId="316"/>
        </pc:sldMkLst>
        <pc:spChg chg="mod">
          <ac:chgData name="Manish Sharma" userId="b799adb9ba789c8f" providerId="LiveId" clId="{EBEA4F15-CD72-47E1-A609-4F092BECF765}" dt="2021-12-20T10:28:27.802" v="443" actId="20577"/>
          <ac:spMkLst>
            <pc:docMk/>
            <pc:sldMk cId="495837008" sldId="316"/>
            <ac:spMk id="2" creationId="{4221B753-CA20-43D9-B1E7-4ED3D66E9E35}"/>
          </ac:spMkLst>
        </pc:spChg>
        <pc:spChg chg="mod">
          <ac:chgData name="Manish Sharma" userId="b799adb9ba789c8f" providerId="LiveId" clId="{EBEA4F15-CD72-47E1-A609-4F092BECF765}" dt="2021-12-20T10:30:13.713" v="461"/>
          <ac:spMkLst>
            <pc:docMk/>
            <pc:sldMk cId="495837008" sldId="316"/>
            <ac:spMk id="3" creationId="{CAA1A283-77CD-467F-A9B1-9FB64F0A917B}"/>
          </ac:spMkLst>
        </pc:spChg>
        <pc:spChg chg="add del">
          <ac:chgData name="Manish Sharma" userId="b799adb9ba789c8f" providerId="LiveId" clId="{EBEA4F15-CD72-47E1-A609-4F092BECF765}" dt="2021-12-20T10:29:59.764" v="460"/>
          <ac:spMkLst>
            <pc:docMk/>
            <pc:sldMk cId="495837008" sldId="316"/>
            <ac:spMk id="4" creationId="{79285C16-F0C7-472B-A0D9-A5B818795C91}"/>
          </ac:spMkLst>
        </pc:spChg>
      </pc:sldChg>
      <pc:sldChg chg="del">
        <pc:chgData name="Manish Sharma" userId="b799adb9ba789c8f" providerId="LiveId" clId="{EBEA4F15-CD72-47E1-A609-4F092BECF765}" dt="2021-12-20T03:37:03.300" v="9" actId="47"/>
        <pc:sldMkLst>
          <pc:docMk/>
          <pc:sldMk cId="3578439419" sldId="316"/>
        </pc:sldMkLst>
      </pc:sldChg>
      <pc:sldChg chg="modSp new add del mod">
        <pc:chgData name="Manish Sharma" userId="b799adb9ba789c8f" providerId="LiveId" clId="{EBEA4F15-CD72-47E1-A609-4F092BECF765}" dt="2021-12-21T05:40:56.815" v="653" actId="47"/>
        <pc:sldMkLst>
          <pc:docMk/>
          <pc:sldMk cId="729508330" sldId="317"/>
        </pc:sldMkLst>
        <pc:spChg chg="mod">
          <ac:chgData name="Manish Sharma" userId="b799adb9ba789c8f" providerId="LiveId" clId="{EBEA4F15-CD72-47E1-A609-4F092BECF765}" dt="2021-12-20T10:32:12.828" v="479" actId="20577"/>
          <ac:spMkLst>
            <pc:docMk/>
            <pc:sldMk cId="729508330" sldId="317"/>
            <ac:spMk id="2" creationId="{7C0BEA43-1590-4F15-8F6D-CF3ACFA07C0F}"/>
          </ac:spMkLst>
        </pc:spChg>
        <pc:spChg chg="mod">
          <ac:chgData name="Manish Sharma" userId="b799adb9ba789c8f" providerId="LiveId" clId="{EBEA4F15-CD72-47E1-A609-4F092BECF765}" dt="2021-12-20T10:32:04.197" v="466" actId="6549"/>
          <ac:spMkLst>
            <pc:docMk/>
            <pc:sldMk cId="729508330" sldId="317"/>
            <ac:spMk id="3" creationId="{33B25DEF-428A-4A9F-8226-B9935C64B8B7}"/>
          </ac:spMkLst>
        </pc:spChg>
      </pc:sldChg>
      <pc:sldChg chg="del">
        <pc:chgData name="Manish Sharma" userId="b799adb9ba789c8f" providerId="LiveId" clId="{EBEA4F15-CD72-47E1-A609-4F092BECF765}" dt="2021-12-20T03:37:03.300" v="9" actId="47"/>
        <pc:sldMkLst>
          <pc:docMk/>
          <pc:sldMk cId="2483723510" sldId="317"/>
        </pc:sldMkLst>
      </pc:sldChg>
      <pc:sldChg chg="del">
        <pc:chgData name="Manish Sharma" userId="b799adb9ba789c8f" providerId="LiveId" clId="{EBEA4F15-CD72-47E1-A609-4F092BECF765}" dt="2021-12-20T03:37:03.300" v="9" actId="47"/>
        <pc:sldMkLst>
          <pc:docMk/>
          <pc:sldMk cId="2383157330" sldId="318"/>
        </pc:sldMkLst>
      </pc:sldChg>
      <pc:sldChg chg="modSp new add del mod ord">
        <pc:chgData name="Manish Sharma" userId="b799adb9ba789c8f" providerId="LiveId" clId="{EBEA4F15-CD72-47E1-A609-4F092BECF765}" dt="2021-12-21T05:40:56.815" v="653" actId="47"/>
        <pc:sldMkLst>
          <pc:docMk/>
          <pc:sldMk cId="3730346979" sldId="318"/>
        </pc:sldMkLst>
        <pc:spChg chg="mod">
          <ac:chgData name="Manish Sharma" userId="b799adb9ba789c8f" providerId="LiveId" clId="{EBEA4F15-CD72-47E1-A609-4F092BECF765}" dt="2021-12-20T10:52:28.610" v="496"/>
          <ac:spMkLst>
            <pc:docMk/>
            <pc:sldMk cId="3730346979" sldId="318"/>
            <ac:spMk id="2" creationId="{7CE3E554-BBFA-4308-B444-B9BD3C09A0D5}"/>
          </ac:spMkLst>
        </pc:spChg>
        <pc:spChg chg="mod">
          <ac:chgData name="Manish Sharma" userId="b799adb9ba789c8f" providerId="LiveId" clId="{EBEA4F15-CD72-47E1-A609-4F092BECF765}" dt="2021-12-20T10:51:57.727" v="491" actId="6549"/>
          <ac:spMkLst>
            <pc:docMk/>
            <pc:sldMk cId="3730346979" sldId="318"/>
            <ac:spMk id="3" creationId="{2F93C436-7A03-442F-A4B5-7B12697D9C0D}"/>
          </ac:spMkLst>
        </pc:spChg>
      </pc:sldChg>
      <pc:sldChg chg="del">
        <pc:chgData name="Manish Sharma" userId="b799adb9ba789c8f" providerId="LiveId" clId="{EBEA4F15-CD72-47E1-A609-4F092BECF765}" dt="2021-12-20T03:37:03.300" v="9" actId="47"/>
        <pc:sldMkLst>
          <pc:docMk/>
          <pc:sldMk cId="1542734719" sldId="319"/>
        </pc:sldMkLst>
      </pc:sldChg>
      <pc:sldChg chg="modSp add del mod">
        <pc:chgData name="Manish Sharma" userId="b799adb9ba789c8f" providerId="LiveId" clId="{EBEA4F15-CD72-47E1-A609-4F092BECF765}" dt="2021-12-21T05:40:56.815" v="653" actId="47"/>
        <pc:sldMkLst>
          <pc:docMk/>
          <pc:sldMk cId="2922293980" sldId="319"/>
        </pc:sldMkLst>
        <pc:spChg chg="mod">
          <ac:chgData name="Manish Sharma" userId="b799adb9ba789c8f" providerId="LiveId" clId="{EBEA4F15-CD72-47E1-A609-4F092BECF765}" dt="2021-12-20T11:06:12.393" v="498" actId="20577"/>
          <ac:spMkLst>
            <pc:docMk/>
            <pc:sldMk cId="2922293980" sldId="319"/>
            <ac:spMk id="3" creationId="{9933D40C-6913-4D1F-B98F-5A2BC1806030}"/>
          </ac:spMkLst>
        </pc:spChg>
      </pc:sldChg>
      <pc:sldChg chg="del">
        <pc:chgData name="Manish Sharma" userId="b799adb9ba789c8f" providerId="LiveId" clId="{EBEA4F15-CD72-47E1-A609-4F092BECF765}" dt="2021-12-20T03:37:03.300" v="9" actId="47"/>
        <pc:sldMkLst>
          <pc:docMk/>
          <pc:sldMk cId="1771078964" sldId="320"/>
        </pc:sldMkLst>
      </pc:sldChg>
      <pc:sldChg chg="modSp new add del mod">
        <pc:chgData name="Manish Sharma" userId="b799adb9ba789c8f" providerId="LiveId" clId="{EBEA4F15-CD72-47E1-A609-4F092BECF765}" dt="2021-12-21T05:40:56.815" v="653" actId="47"/>
        <pc:sldMkLst>
          <pc:docMk/>
          <pc:sldMk cId="4089342765" sldId="320"/>
        </pc:sldMkLst>
        <pc:spChg chg="mod">
          <ac:chgData name="Manish Sharma" userId="b799adb9ba789c8f" providerId="LiveId" clId="{EBEA4F15-CD72-47E1-A609-4F092BECF765}" dt="2021-12-20T11:07:45.214" v="526" actId="20577"/>
          <ac:spMkLst>
            <pc:docMk/>
            <pc:sldMk cId="4089342765" sldId="320"/>
            <ac:spMk id="2" creationId="{24F500CF-73D6-43BE-B492-EE045D1F479A}"/>
          </ac:spMkLst>
        </pc:spChg>
        <pc:spChg chg="mod">
          <ac:chgData name="Manish Sharma" userId="b799adb9ba789c8f" providerId="LiveId" clId="{EBEA4F15-CD72-47E1-A609-4F092BECF765}" dt="2021-12-20T11:17:52.741" v="527" actId="113"/>
          <ac:spMkLst>
            <pc:docMk/>
            <pc:sldMk cId="4089342765" sldId="320"/>
            <ac:spMk id="3" creationId="{222B5808-75FF-4E74-BE39-F13495931DC1}"/>
          </ac:spMkLst>
        </pc:spChg>
      </pc:sldChg>
      <pc:sldChg chg="del">
        <pc:chgData name="Manish Sharma" userId="b799adb9ba789c8f" providerId="LiveId" clId="{EBEA4F15-CD72-47E1-A609-4F092BECF765}" dt="2021-12-20T03:37:03.300" v="9" actId="47"/>
        <pc:sldMkLst>
          <pc:docMk/>
          <pc:sldMk cId="2175462724" sldId="321"/>
        </pc:sldMkLst>
      </pc:sldChg>
      <pc:sldChg chg="add">
        <pc:chgData name="Manish Sharma" userId="b799adb9ba789c8f" providerId="LiveId" clId="{EBEA4F15-CD72-47E1-A609-4F092BECF765}" dt="2021-12-21T09:22:14.492" v="795"/>
        <pc:sldMkLst>
          <pc:docMk/>
          <pc:sldMk cId="2903704693" sldId="321"/>
        </pc:sldMkLst>
      </pc:sldChg>
      <pc:sldChg chg="del">
        <pc:chgData name="Manish Sharma" userId="b799adb9ba789c8f" providerId="LiveId" clId="{EBEA4F15-CD72-47E1-A609-4F092BECF765}" dt="2021-12-20T03:37:03.300" v="9" actId="47"/>
        <pc:sldMkLst>
          <pc:docMk/>
          <pc:sldMk cId="2020432023" sldId="322"/>
        </pc:sldMkLst>
      </pc:sldChg>
      <pc:sldChg chg="add">
        <pc:chgData name="Manish Sharma" userId="b799adb9ba789c8f" providerId="LiveId" clId="{EBEA4F15-CD72-47E1-A609-4F092BECF765}" dt="2021-12-21T09:22:14.492" v="795"/>
        <pc:sldMkLst>
          <pc:docMk/>
          <pc:sldMk cId="4052209965" sldId="322"/>
        </pc:sldMkLst>
      </pc:sldChg>
      <pc:sldChg chg="del">
        <pc:chgData name="Manish Sharma" userId="b799adb9ba789c8f" providerId="LiveId" clId="{EBEA4F15-CD72-47E1-A609-4F092BECF765}" dt="2021-12-20T03:37:03.300" v="9" actId="47"/>
        <pc:sldMkLst>
          <pc:docMk/>
          <pc:sldMk cId="992083087" sldId="323"/>
        </pc:sldMkLst>
      </pc:sldChg>
      <pc:sldChg chg="add">
        <pc:chgData name="Manish Sharma" userId="b799adb9ba789c8f" providerId="LiveId" clId="{EBEA4F15-CD72-47E1-A609-4F092BECF765}" dt="2021-12-21T09:22:14.492" v="795"/>
        <pc:sldMkLst>
          <pc:docMk/>
          <pc:sldMk cId="3716499477" sldId="323"/>
        </pc:sldMkLst>
      </pc:sldChg>
      <pc:sldChg chg="addSp modSp add mod setBg">
        <pc:chgData name="Manish Sharma" userId="b799adb9ba789c8f" providerId="LiveId" clId="{EBEA4F15-CD72-47E1-A609-4F092BECF765}" dt="2021-12-21T11:21:00.600" v="1052" actId="26606"/>
        <pc:sldMkLst>
          <pc:docMk/>
          <pc:sldMk cId="2025244484" sldId="324"/>
        </pc:sldMkLst>
        <pc:spChg chg="mod">
          <ac:chgData name="Manish Sharma" userId="b799adb9ba789c8f" providerId="LiveId" clId="{EBEA4F15-CD72-47E1-A609-4F092BECF765}" dt="2021-12-21T11:21:00.600" v="1052" actId="26606"/>
          <ac:spMkLst>
            <pc:docMk/>
            <pc:sldMk cId="2025244484" sldId="324"/>
            <ac:spMk id="2" creationId="{72B3E651-7639-42F3-ACDB-B57B4D534C49}"/>
          </ac:spMkLst>
        </pc:spChg>
        <pc:spChg chg="mod">
          <ac:chgData name="Manish Sharma" userId="b799adb9ba789c8f" providerId="LiveId" clId="{EBEA4F15-CD72-47E1-A609-4F092BECF765}" dt="2021-12-21T11:21:00.600" v="1052" actId="26606"/>
          <ac:spMkLst>
            <pc:docMk/>
            <pc:sldMk cId="2025244484" sldId="324"/>
            <ac:spMk id="3" creationId="{D7CA7D6F-A263-449E-8405-B5A9FBF10CF3}"/>
          </ac:spMkLst>
        </pc:spChg>
        <pc:spChg chg="add">
          <ac:chgData name="Manish Sharma" userId="b799adb9ba789c8f" providerId="LiveId" clId="{EBEA4F15-CD72-47E1-A609-4F092BECF765}" dt="2021-12-21T11:21:00.600" v="1052" actId="26606"/>
          <ac:spMkLst>
            <pc:docMk/>
            <pc:sldMk cId="2025244484" sldId="324"/>
            <ac:spMk id="10" creationId="{19D32F93-50AC-4C46-A5DB-291C60DDB7BD}"/>
          </ac:spMkLst>
        </pc:spChg>
        <pc:spChg chg="add">
          <ac:chgData name="Manish Sharma" userId="b799adb9ba789c8f" providerId="LiveId" clId="{EBEA4F15-CD72-47E1-A609-4F092BECF765}" dt="2021-12-21T11:21:00.600" v="1052" actId="26606"/>
          <ac:spMkLst>
            <pc:docMk/>
            <pc:sldMk cId="2025244484" sldId="324"/>
            <ac:spMk id="12" creationId="{827DC2C4-B485-428A-BF4A-472D2967F47F}"/>
          </ac:spMkLst>
        </pc:spChg>
        <pc:spChg chg="add">
          <ac:chgData name="Manish Sharma" userId="b799adb9ba789c8f" providerId="LiveId" clId="{EBEA4F15-CD72-47E1-A609-4F092BECF765}" dt="2021-12-21T11:21:00.600" v="1052" actId="26606"/>
          <ac:spMkLst>
            <pc:docMk/>
            <pc:sldMk cId="2025244484" sldId="324"/>
            <ac:spMk id="14" creationId="{EE04B5EB-F158-4507-90DD-BD23620C7CC9}"/>
          </ac:spMkLst>
        </pc:spChg>
        <pc:picChg chg="mod">
          <ac:chgData name="Manish Sharma" userId="b799adb9ba789c8f" providerId="LiveId" clId="{EBEA4F15-CD72-47E1-A609-4F092BECF765}" dt="2021-12-21T11:21:00.600" v="1052" actId="26606"/>
          <ac:picMkLst>
            <pc:docMk/>
            <pc:sldMk cId="2025244484" sldId="324"/>
            <ac:picMk id="5" creationId="{C29A1890-5154-4A30-BF97-7BF0BD966B31}"/>
          </ac:picMkLst>
        </pc:picChg>
      </pc:sldChg>
      <pc:sldChg chg="del">
        <pc:chgData name="Manish Sharma" userId="b799adb9ba789c8f" providerId="LiveId" clId="{EBEA4F15-CD72-47E1-A609-4F092BECF765}" dt="2021-12-20T03:37:03.300" v="9" actId="47"/>
        <pc:sldMkLst>
          <pc:docMk/>
          <pc:sldMk cId="2677077442" sldId="324"/>
        </pc:sldMkLst>
      </pc:sldChg>
      <pc:sldChg chg="del">
        <pc:chgData name="Manish Sharma" userId="b799adb9ba789c8f" providerId="LiveId" clId="{EBEA4F15-CD72-47E1-A609-4F092BECF765}" dt="2021-12-20T03:37:03.300" v="9" actId="47"/>
        <pc:sldMkLst>
          <pc:docMk/>
          <pc:sldMk cId="976549785" sldId="325"/>
        </pc:sldMkLst>
      </pc:sldChg>
      <pc:sldChg chg="del">
        <pc:chgData name="Manish Sharma" userId="b799adb9ba789c8f" providerId="LiveId" clId="{EBEA4F15-CD72-47E1-A609-4F092BECF765}" dt="2021-12-20T03:37:03.300" v="9" actId="47"/>
        <pc:sldMkLst>
          <pc:docMk/>
          <pc:sldMk cId="1393763600" sldId="326"/>
        </pc:sldMkLst>
      </pc:sldChg>
      <pc:sldChg chg="del">
        <pc:chgData name="Manish Sharma" userId="b799adb9ba789c8f" providerId="LiveId" clId="{EBEA4F15-CD72-47E1-A609-4F092BECF765}" dt="2021-12-20T03:37:03.300" v="9" actId="47"/>
        <pc:sldMkLst>
          <pc:docMk/>
          <pc:sldMk cId="1562318406" sldId="327"/>
        </pc:sldMkLst>
      </pc:sldChg>
      <pc:sldChg chg="del">
        <pc:chgData name="Manish Sharma" userId="b799adb9ba789c8f" providerId="LiveId" clId="{EBEA4F15-CD72-47E1-A609-4F092BECF765}" dt="2021-12-20T03:37:03.300" v="9" actId="47"/>
        <pc:sldMkLst>
          <pc:docMk/>
          <pc:sldMk cId="869922491" sldId="328"/>
        </pc:sldMkLst>
      </pc:sldChg>
      <pc:sldChg chg="del">
        <pc:chgData name="Manish Sharma" userId="b799adb9ba789c8f" providerId="LiveId" clId="{EBEA4F15-CD72-47E1-A609-4F092BECF765}" dt="2021-12-20T03:37:03.300" v="9" actId="47"/>
        <pc:sldMkLst>
          <pc:docMk/>
          <pc:sldMk cId="2301145384" sldId="329"/>
        </pc:sldMkLst>
      </pc:sldChg>
      <pc:sldChg chg="add">
        <pc:chgData name="Manish Sharma" userId="b799adb9ba789c8f" providerId="LiveId" clId="{EBEA4F15-CD72-47E1-A609-4F092BECF765}" dt="2021-12-21T11:20:35.351" v="1051"/>
        <pc:sldMkLst>
          <pc:docMk/>
          <pc:sldMk cId="3578941083" sldId="329"/>
        </pc:sldMkLst>
      </pc:sldChg>
      <pc:sldChg chg="del">
        <pc:chgData name="Manish Sharma" userId="b799adb9ba789c8f" providerId="LiveId" clId="{EBEA4F15-CD72-47E1-A609-4F092BECF765}" dt="2021-12-20T03:37:03.300" v="9" actId="47"/>
        <pc:sldMkLst>
          <pc:docMk/>
          <pc:sldMk cId="743372294" sldId="330"/>
        </pc:sldMkLst>
      </pc:sldChg>
      <pc:sldChg chg="add">
        <pc:chgData name="Manish Sharma" userId="b799adb9ba789c8f" providerId="LiveId" clId="{EBEA4F15-CD72-47E1-A609-4F092BECF765}" dt="2021-12-22T04:13:58.744" v="1276"/>
        <pc:sldMkLst>
          <pc:docMk/>
          <pc:sldMk cId="1148456520" sldId="330"/>
        </pc:sldMkLst>
      </pc:sldChg>
      <pc:sldChg chg="del">
        <pc:chgData name="Manish Sharma" userId="b799adb9ba789c8f" providerId="LiveId" clId="{EBEA4F15-CD72-47E1-A609-4F092BECF765}" dt="2021-12-20T03:37:03.300" v="9" actId="47"/>
        <pc:sldMkLst>
          <pc:docMk/>
          <pc:sldMk cId="2086204329" sldId="331"/>
        </pc:sldMkLst>
      </pc:sldChg>
      <pc:sldChg chg="del">
        <pc:chgData name="Manish Sharma" userId="b799adb9ba789c8f" providerId="LiveId" clId="{EBEA4F15-CD72-47E1-A609-4F092BECF765}" dt="2021-12-20T03:37:03.300" v="9" actId="47"/>
        <pc:sldMkLst>
          <pc:docMk/>
          <pc:sldMk cId="4024640257" sldId="332"/>
        </pc:sldMkLst>
      </pc:sldChg>
      <pc:sldChg chg="add">
        <pc:chgData name="Manish Sharma" userId="b799adb9ba789c8f" providerId="LiveId" clId="{EBEA4F15-CD72-47E1-A609-4F092BECF765}" dt="2021-12-24T07:56:46.940" v="2049"/>
        <pc:sldMkLst>
          <pc:docMk/>
          <pc:sldMk cId="3305788119" sldId="334"/>
        </pc:sldMkLst>
      </pc:sldChg>
      <pc:sldChg chg="modSp add mod">
        <pc:chgData name="Manish Sharma" userId="b799adb9ba789c8f" providerId="LiveId" clId="{EBEA4F15-CD72-47E1-A609-4F092BECF765}" dt="2021-12-22T09:02:43.479" v="1773" actId="313"/>
        <pc:sldMkLst>
          <pc:docMk/>
          <pc:sldMk cId="3436347431" sldId="338"/>
        </pc:sldMkLst>
        <pc:spChg chg="mod">
          <ac:chgData name="Manish Sharma" userId="b799adb9ba789c8f" providerId="LiveId" clId="{EBEA4F15-CD72-47E1-A609-4F092BECF765}" dt="2021-12-22T09:02:37.469" v="1771" actId="313"/>
          <ac:spMkLst>
            <pc:docMk/>
            <pc:sldMk cId="3436347431" sldId="338"/>
            <ac:spMk id="2" creationId="{2DDB61F2-8C7F-41CC-9C09-1186116DDDDE}"/>
          </ac:spMkLst>
        </pc:spChg>
        <pc:spChg chg="mod">
          <ac:chgData name="Manish Sharma" userId="b799adb9ba789c8f" providerId="LiveId" clId="{EBEA4F15-CD72-47E1-A609-4F092BECF765}" dt="2021-12-22T09:02:43.479" v="1773" actId="313"/>
          <ac:spMkLst>
            <pc:docMk/>
            <pc:sldMk cId="3436347431" sldId="338"/>
            <ac:spMk id="3" creationId="{2F23E1F6-4E54-493C-8211-3BAC3756E23F}"/>
          </ac:spMkLst>
        </pc:spChg>
      </pc:sldChg>
      <pc:sldChg chg="modSp add mod">
        <pc:chgData name="Manish Sharma" userId="b799adb9ba789c8f" providerId="LiveId" clId="{EBEA4F15-CD72-47E1-A609-4F092BECF765}" dt="2021-12-22T11:17:39.264" v="1780" actId="20577"/>
        <pc:sldMkLst>
          <pc:docMk/>
          <pc:sldMk cId="1539205222" sldId="339"/>
        </pc:sldMkLst>
        <pc:spChg chg="mod">
          <ac:chgData name="Manish Sharma" userId="b799adb9ba789c8f" providerId="LiveId" clId="{EBEA4F15-CD72-47E1-A609-4F092BECF765}" dt="2021-12-22T11:17:39.264" v="1780" actId="20577"/>
          <ac:spMkLst>
            <pc:docMk/>
            <pc:sldMk cId="1539205222" sldId="339"/>
            <ac:spMk id="4" creationId="{CD9286B1-AB81-4841-B546-82610DEBB9CF}"/>
          </ac:spMkLst>
        </pc:spChg>
      </pc:sldChg>
      <pc:sldChg chg="add">
        <pc:chgData name="Manish Sharma" userId="b799adb9ba789c8f" providerId="LiveId" clId="{EBEA4F15-CD72-47E1-A609-4F092BECF765}" dt="2021-12-23T06:56:58.265" v="1799"/>
        <pc:sldMkLst>
          <pc:docMk/>
          <pc:sldMk cId="1083906838" sldId="344"/>
        </pc:sldMkLst>
      </pc:sldChg>
      <pc:sldChg chg="add del">
        <pc:chgData name="Manish Sharma" userId="b799adb9ba789c8f" providerId="LiveId" clId="{EBEA4F15-CD72-47E1-A609-4F092BECF765}" dt="2021-12-23T06:56:55.306" v="1798" actId="47"/>
        <pc:sldMkLst>
          <pc:docMk/>
          <pc:sldMk cId="2113187241" sldId="345"/>
        </pc:sldMkLst>
      </pc:sldChg>
      <pc:sldChg chg="del">
        <pc:chgData name="Manish Sharma" userId="b799adb9ba789c8f" providerId="LiveId" clId="{EBEA4F15-CD72-47E1-A609-4F092BECF765}" dt="2021-12-20T03:37:03.300" v="9" actId="47"/>
        <pc:sldMkLst>
          <pc:docMk/>
          <pc:sldMk cId="2986602669" sldId="347"/>
        </pc:sldMkLst>
      </pc:sldChg>
      <pc:sldChg chg="add">
        <pc:chgData name="Manish Sharma" userId="b799adb9ba789c8f" providerId="LiveId" clId="{EBEA4F15-CD72-47E1-A609-4F092BECF765}" dt="2021-12-21T09:57:39.575" v="796"/>
        <pc:sldMkLst>
          <pc:docMk/>
          <pc:sldMk cId="3237243737" sldId="357"/>
        </pc:sldMkLst>
      </pc:sldChg>
      <pc:sldChg chg="add del">
        <pc:chgData name="Manish Sharma" userId="b799adb9ba789c8f" providerId="LiveId" clId="{EBEA4F15-CD72-47E1-A609-4F092BECF765}" dt="2021-12-21T09:57:39.575" v="796"/>
        <pc:sldMkLst>
          <pc:docMk/>
          <pc:sldMk cId="3787089593" sldId="358"/>
        </pc:sldMkLst>
      </pc:sldChg>
      <pc:sldChg chg="del">
        <pc:chgData name="Manish Sharma" userId="b799adb9ba789c8f" providerId="LiveId" clId="{EBEA4F15-CD72-47E1-A609-4F092BECF765}" dt="2021-12-20T03:37:03.300" v="9" actId="47"/>
        <pc:sldMkLst>
          <pc:docMk/>
          <pc:sldMk cId="945998607" sldId="359"/>
        </pc:sldMkLst>
      </pc:sldChg>
      <pc:sldChg chg="add del">
        <pc:chgData name="Manish Sharma" userId="b799adb9ba789c8f" providerId="LiveId" clId="{EBEA4F15-CD72-47E1-A609-4F092BECF765}" dt="2021-12-21T05:40:56.815" v="653" actId="47"/>
        <pc:sldMkLst>
          <pc:docMk/>
          <pc:sldMk cId="2451713000" sldId="359"/>
        </pc:sldMkLst>
      </pc:sldChg>
      <pc:sldChg chg="del">
        <pc:chgData name="Manish Sharma" userId="b799adb9ba789c8f" providerId="LiveId" clId="{EBEA4F15-CD72-47E1-A609-4F092BECF765}" dt="2021-12-20T03:37:03.300" v="9" actId="47"/>
        <pc:sldMkLst>
          <pc:docMk/>
          <pc:sldMk cId="1292131962" sldId="360"/>
        </pc:sldMkLst>
      </pc:sldChg>
      <pc:sldChg chg="modSp new add del mod">
        <pc:chgData name="Manish Sharma" userId="b799adb9ba789c8f" providerId="LiveId" clId="{EBEA4F15-CD72-47E1-A609-4F092BECF765}" dt="2021-12-21T05:40:56.815" v="653" actId="47"/>
        <pc:sldMkLst>
          <pc:docMk/>
          <pc:sldMk cId="1617090137" sldId="360"/>
        </pc:sldMkLst>
        <pc:spChg chg="mod">
          <ac:chgData name="Manish Sharma" userId="b799adb9ba789c8f" providerId="LiveId" clId="{EBEA4F15-CD72-47E1-A609-4F092BECF765}" dt="2021-12-21T04:00:57.079" v="536" actId="20577"/>
          <ac:spMkLst>
            <pc:docMk/>
            <pc:sldMk cId="1617090137" sldId="360"/>
            <ac:spMk id="2" creationId="{E4F17FDF-5CBB-4695-B1CC-9B9D3ADAD526}"/>
          </ac:spMkLst>
        </pc:spChg>
        <pc:spChg chg="mod">
          <ac:chgData name="Manish Sharma" userId="b799adb9ba789c8f" providerId="LiveId" clId="{EBEA4F15-CD72-47E1-A609-4F092BECF765}" dt="2021-12-21T04:01:34.093" v="546"/>
          <ac:spMkLst>
            <pc:docMk/>
            <pc:sldMk cId="1617090137" sldId="360"/>
            <ac:spMk id="3" creationId="{1CAE5A48-9FB2-4875-AEFF-06639DE47387}"/>
          </ac:spMkLst>
        </pc:spChg>
      </pc:sldChg>
      <pc:sldChg chg="del">
        <pc:chgData name="Manish Sharma" userId="b799adb9ba789c8f" providerId="LiveId" clId="{EBEA4F15-CD72-47E1-A609-4F092BECF765}" dt="2021-12-20T03:37:03.300" v="9" actId="47"/>
        <pc:sldMkLst>
          <pc:docMk/>
          <pc:sldMk cId="972214110" sldId="361"/>
        </pc:sldMkLst>
      </pc:sldChg>
      <pc:sldChg chg="addSp delSp modSp new add del mod">
        <pc:chgData name="Manish Sharma" userId="b799adb9ba789c8f" providerId="LiveId" clId="{EBEA4F15-CD72-47E1-A609-4F092BECF765}" dt="2021-12-21T05:40:56.815" v="653" actId="47"/>
        <pc:sldMkLst>
          <pc:docMk/>
          <pc:sldMk cId="3294796223" sldId="361"/>
        </pc:sldMkLst>
        <pc:spChg chg="mod">
          <ac:chgData name="Manish Sharma" userId="b799adb9ba789c8f" providerId="LiveId" clId="{EBEA4F15-CD72-47E1-A609-4F092BECF765}" dt="2021-12-21T04:03:21.913" v="555" actId="20577"/>
          <ac:spMkLst>
            <pc:docMk/>
            <pc:sldMk cId="3294796223" sldId="361"/>
            <ac:spMk id="2" creationId="{BE7530B0-EACD-4184-A960-B82E4A000028}"/>
          </ac:spMkLst>
        </pc:spChg>
        <pc:spChg chg="mod">
          <ac:chgData name="Manish Sharma" userId="b799adb9ba789c8f" providerId="LiveId" clId="{EBEA4F15-CD72-47E1-A609-4F092BECF765}" dt="2021-12-21T04:03:42.218" v="565" actId="27636"/>
          <ac:spMkLst>
            <pc:docMk/>
            <pc:sldMk cId="3294796223" sldId="361"/>
            <ac:spMk id="3" creationId="{CADB3E59-AE02-4EF7-A270-896EFEC21FC5}"/>
          </ac:spMkLst>
        </pc:spChg>
        <pc:spChg chg="add del">
          <ac:chgData name="Manish Sharma" userId="b799adb9ba789c8f" providerId="LiveId" clId="{EBEA4F15-CD72-47E1-A609-4F092BECF765}" dt="2021-12-21T04:03:11.063" v="549"/>
          <ac:spMkLst>
            <pc:docMk/>
            <pc:sldMk cId="3294796223" sldId="361"/>
            <ac:spMk id="4" creationId="{4E1B3C3E-E546-45FE-BAEE-9369ECFF2D9A}"/>
          </ac:spMkLst>
        </pc:spChg>
        <pc:spChg chg="add del">
          <ac:chgData name="Manish Sharma" userId="b799adb9ba789c8f" providerId="LiveId" clId="{EBEA4F15-CD72-47E1-A609-4F092BECF765}" dt="2021-12-21T04:03:11.063" v="549"/>
          <ac:spMkLst>
            <pc:docMk/>
            <pc:sldMk cId="3294796223" sldId="361"/>
            <ac:spMk id="5" creationId="{2C0AF7BB-0997-42FE-BC09-5A012CA3517C}"/>
          </ac:spMkLst>
        </pc:spChg>
        <pc:spChg chg="add del">
          <ac:chgData name="Manish Sharma" userId="b799adb9ba789c8f" providerId="LiveId" clId="{EBEA4F15-CD72-47E1-A609-4F092BECF765}" dt="2021-12-21T04:03:11.063" v="549"/>
          <ac:spMkLst>
            <pc:docMk/>
            <pc:sldMk cId="3294796223" sldId="361"/>
            <ac:spMk id="6" creationId="{B2C5F76F-8988-4689-A157-DAAAD1BC7A0A}"/>
          </ac:spMkLst>
        </pc:spChg>
      </pc:sldChg>
      <pc:sldChg chg="add del">
        <pc:chgData name="Manish Sharma" userId="b799adb9ba789c8f" providerId="LiveId" clId="{EBEA4F15-CD72-47E1-A609-4F092BECF765}" dt="2021-12-21T05:40:56.815" v="653" actId="47"/>
        <pc:sldMkLst>
          <pc:docMk/>
          <pc:sldMk cId="3363675506" sldId="362"/>
        </pc:sldMkLst>
      </pc:sldChg>
      <pc:sldChg chg="del">
        <pc:chgData name="Manish Sharma" userId="b799adb9ba789c8f" providerId="LiveId" clId="{EBEA4F15-CD72-47E1-A609-4F092BECF765}" dt="2021-12-20T03:37:03.300" v="9" actId="47"/>
        <pc:sldMkLst>
          <pc:docMk/>
          <pc:sldMk cId="3609562850" sldId="362"/>
        </pc:sldMkLst>
      </pc:sldChg>
      <pc:sldChg chg="add del">
        <pc:chgData name="Manish Sharma" userId="b799adb9ba789c8f" providerId="LiveId" clId="{EBEA4F15-CD72-47E1-A609-4F092BECF765}" dt="2021-12-21T05:40:56.815" v="653" actId="47"/>
        <pc:sldMkLst>
          <pc:docMk/>
          <pc:sldMk cId="2093072980" sldId="363"/>
        </pc:sldMkLst>
      </pc:sldChg>
      <pc:sldChg chg="del">
        <pc:chgData name="Manish Sharma" userId="b799adb9ba789c8f" providerId="LiveId" clId="{EBEA4F15-CD72-47E1-A609-4F092BECF765}" dt="2021-12-20T03:37:03.300" v="9" actId="47"/>
        <pc:sldMkLst>
          <pc:docMk/>
          <pc:sldMk cId="3959681348" sldId="363"/>
        </pc:sldMkLst>
      </pc:sldChg>
      <pc:sldChg chg="add del">
        <pc:chgData name="Manish Sharma" userId="b799adb9ba789c8f" providerId="LiveId" clId="{EBEA4F15-CD72-47E1-A609-4F092BECF765}" dt="2021-12-21T05:40:56.815" v="653" actId="47"/>
        <pc:sldMkLst>
          <pc:docMk/>
          <pc:sldMk cId="914836995" sldId="364"/>
        </pc:sldMkLst>
      </pc:sldChg>
      <pc:sldChg chg="del">
        <pc:chgData name="Manish Sharma" userId="b799adb9ba789c8f" providerId="LiveId" clId="{EBEA4F15-CD72-47E1-A609-4F092BECF765}" dt="2021-12-20T03:37:03.300" v="9" actId="47"/>
        <pc:sldMkLst>
          <pc:docMk/>
          <pc:sldMk cId="3963583470" sldId="364"/>
        </pc:sldMkLst>
      </pc:sldChg>
      <pc:sldChg chg="del">
        <pc:chgData name="Manish Sharma" userId="b799adb9ba789c8f" providerId="LiveId" clId="{EBEA4F15-CD72-47E1-A609-4F092BECF765}" dt="2021-12-20T03:37:03.300" v="9" actId="47"/>
        <pc:sldMkLst>
          <pc:docMk/>
          <pc:sldMk cId="199736760" sldId="365"/>
        </pc:sldMkLst>
      </pc:sldChg>
      <pc:sldChg chg="addSp delSp modSp new add del mod setBg">
        <pc:chgData name="Manish Sharma" userId="b799adb9ba789c8f" providerId="LiveId" clId="{EBEA4F15-CD72-47E1-A609-4F092BECF765}" dt="2021-12-21T05:40:56.815" v="653" actId="47"/>
        <pc:sldMkLst>
          <pc:docMk/>
          <pc:sldMk cId="771790342" sldId="365"/>
        </pc:sldMkLst>
        <pc:spChg chg="del">
          <ac:chgData name="Manish Sharma" userId="b799adb9ba789c8f" providerId="LiveId" clId="{EBEA4F15-CD72-47E1-A609-4F092BECF765}" dt="2021-12-21T05:22:09.536" v="577" actId="26606"/>
          <ac:spMkLst>
            <pc:docMk/>
            <pc:sldMk cId="771790342" sldId="365"/>
            <ac:spMk id="2" creationId="{6E63DEF8-3847-4DC9-9FC8-C9D116EAF679}"/>
          </ac:spMkLst>
        </pc:spChg>
        <pc:spChg chg="add del">
          <ac:chgData name="Manish Sharma" userId="b799adb9ba789c8f" providerId="LiveId" clId="{EBEA4F15-CD72-47E1-A609-4F092BECF765}" dt="2021-12-21T05:22:04.415" v="576"/>
          <ac:spMkLst>
            <pc:docMk/>
            <pc:sldMk cId="771790342" sldId="365"/>
            <ac:spMk id="3" creationId="{E83EEC5F-CDDD-4A1C-9BF8-06723AAC8551}"/>
          </ac:spMkLst>
        </pc:spChg>
        <pc:spChg chg="add">
          <ac:chgData name="Manish Sharma" userId="b799adb9ba789c8f" providerId="LiveId" clId="{EBEA4F15-CD72-47E1-A609-4F092BECF765}" dt="2021-12-21T05:22:09.536" v="577" actId="26606"/>
          <ac:spMkLst>
            <pc:docMk/>
            <pc:sldMk cId="771790342" sldId="365"/>
            <ac:spMk id="9" creationId="{F3060C83-F051-4F0E-ABAD-AA0DFC48B218}"/>
          </ac:spMkLst>
        </pc:spChg>
        <pc:spChg chg="add">
          <ac:chgData name="Manish Sharma" userId="b799adb9ba789c8f" providerId="LiveId" clId="{EBEA4F15-CD72-47E1-A609-4F092BECF765}" dt="2021-12-21T05:22:09.536" v="577" actId="26606"/>
          <ac:spMkLst>
            <pc:docMk/>
            <pc:sldMk cId="771790342" sldId="365"/>
            <ac:spMk id="11" creationId="{83C98ABE-055B-441F-B07E-44F97F083C39}"/>
          </ac:spMkLst>
        </pc:spChg>
        <pc:spChg chg="add">
          <ac:chgData name="Manish Sharma" userId="b799adb9ba789c8f" providerId="LiveId" clId="{EBEA4F15-CD72-47E1-A609-4F092BECF765}" dt="2021-12-21T05:22:09.536" v="577" actId="26606"/>
          <ac:spMkLst>
            <pc:docMk/>
            <pc:sldMk cId="771790342" sldId="365"/>
            <ac:spMk id="13" creationId="{29FDB030-9B49-4CED-8CCD-4D99382388AC}"/>
          </ac:spMkLst>
        </pc:spChg>
        <pc:spChg chg="add">
          <ac:chgData name="Manish Sharma" userId="b799adb9ba789c8f" providerId="LiveId" clId="{EBEA4F15-CD72-47E1-A609-4F092BECF765}" dt="2021-12-21T05:22:09.536" v="577" actId="26606"/>
          <ac:spMkLst>
            <pc:docMk/>
            <pc:sldMk cId="771790342" sldId="365"/>
            <ac:spMk id="15" creationId="{3783CA14-24A1-485C-8B30-D6A5D87987AD}"/>
          </ac:spMkLst>
        </pc:spChg>
        <pc:spChg chg="add">
          <ac:chgData name="Manish Sharma" userId="b799adb9ba789c8f" providerId="LiveId" clId="{EBEA4F15-CD72-47E1-A609-4F092BECF765}" dt="2021-12-21T05:22:09.536" v="577" actId="26606"/>
          <ac:spMkLst>
            <pc:docMk/>
            <pc:sldMk cId="771790342" sldId="365"/>
            <ac:spMk id="17" creationId="{9A97C86A-04D6-40F7-AE84-31AB43E6A846}"/>
          </ac:spMkLst>
        </pc:spChg>
        <pc:spChg chg="add">
          <ac:chgData name="Manish Sharma" userId="b799adb9ba789c8f" providerId="LiveId" clId="{EBEA4F15-CD72-47E1-A609-4F092BECF765}" dt="2021-12-21T05:22:09.536" v="577" actId="26606"/>
          <ac:spMkLst>
            <pc:docMk/>
            <pc:sldMk cId="771790342" sldId="365"/>
            <ac:spMk id="19" creationId="{FF9F2414-84E8-453E-B1F3-389FDE8192D9}"/>
          </ac:spMkLst>
        </pc:spChg>
        <pc:spChg chg="add">
          <ac:chgData name="Manish Sharma" userId="b799adb9ba789c8f" providerId="LiveId" clId="{EBEA4F15-CD72-47E1-A609-4F092BECF765}" dt="2021-12-21T05:22:09.536" v="577" actId="26606"/>
          <ac:spMkLst>
            <pc:docMk/>
            <pc:sldMk cId="771790342" sldId="365"/>
            <ac:spMk id="21" creationId="{3ECA69A1-7536-43AC-85EF-C7106179F5ED}"/>
          </ac:spMkLst>
        </pc:spChg>
        <pc:graphicFrameChg chg="add del mod">
          <ac:chgData name="Manish Sharma" userId="b799adb9ba789c8f" providerId="LiveId" clId="{EBEA4F15-CD72-47E1-A609-4F092BECF765}" dt="2021-12-21T05:22:09.536" v="577" actId="26606"/>
          <ac:graphicFrameMkLst>
            <pc:docMk/>
            <pc:sldMk cId="771790342" sldId="365"/>
            <ac:graphicFrameMk id="4" creationId="{5CF5D5B2-5B26-462C-88EE-F70A1D477F2B}"/>
          </ac:graphicFrameMkLst>
        </pc:graphicFrameChg>
      </pc:sldChg>
      <pc:sldChg chg="del">
        <pc:chgData name="Manish Sharma" userId="b799adb9ba789c8f" providerId="LiveId" clId="{EBEA4F15-CD72-47E1-A609-4F092BECF765}" dt="2021-12-20T03:37:03.300" v="9" actId="47"/>
        <pc:sldMkLst>
          <pc:docMk/>
          <pc:sldMk cId="1637558743" sldId="366"/>
        </pc:sldMkLst>
      </pc:sldChg>
      <pc:sldChg chg="addSp delSp modSp new add del mod">
        <pc:chgData name="Manish Sharma" userId="b799adb9ba789c8f" providerId="LiveId" clId="{EBEA4F15-CD72-47E1-A609-4F092BECF765}" dt="2021-12-21T05:40:56.815" v="653" actId="47"/>
        <pc:sldMkLst>
          <pc:docMk/>
          <pc:sldMk cId="3179188059" sldId="366"/>
        </pc:sldMkLst>
        <pc:spChg chg="del">
          <ac:chgData name="Manish Sharma" userId="b799adb9ba789c8f" providerId="LiveId" clId="{EBEA4F15-CD72-47E1-A609-4F092BECF765}" dt="2021-12-21T05:26:25.210" v="579" actId="478"/>
          <ac:spMkLst>
            <pc:docMk/>
            <pc:sldMk cId="3179188059" sldId="366"/>
            <ac:spMk id="2" creationId="{84A5B276-0268-484D-9C3F-5EECB29CAE1E}"/>
          </ac:spMkLst>
        </pc:spChg>
        <pc:spChg chg="del">
          <ac:chgData name="Manish Sharma" userId="b799adb9ba789c8f" providerId="LiveId" clId="{EBEA4F15-CD72-47E1-A609-4F092BECF765}" dt="2021-12-21T05:26:25.210" v="579" actId="478"/>
          <ac:spMkLst>
            <pc:docMk/>
            <pc:sldMk cId="3179188059" sldId="366"/>
            <ac:spMk id="3" creationId="{14353821-A1E0-456B-979C-8C549954F52F}"/>
          </ac:spMkLst>
        </pc:spChg>
        <pc:spChg chg="add mod">
          <ac:chgData name="Manish Sharma" userId="b799adb9ba789c8f" providerId="LiveId" clId="{EBEA4F15-CD72-47E1-A609-4F092BECF765}" dt="2021-12-21T05:27:00.026" v="588" actId="20577"/>
          <ac:spMkLst>
            <pc:docMk/>
            <pc:sldMk cId="3179188059" sldId="366"/>
            <ac:spMk id="4" creationId="{3E4EC591-AD7F-4C06-9DFF-4B888CA2504F}"/>
          </ac:spMkLst>
        </pc:spChg>
        <pc:spChg chg="add mod">
          <ac:chgData name="Manish Sharma" userId="b799adb9ba789c8f" providerId="LiveId" clId="{EBEA4F15-CD72-47E1-A609-4F092BECF765}" dt="2021-12-21T05:27:12.207" v="593" actId="20577"/>
          <ac:spMkLst>
            <pc:docMk/>
            <pc:sldMk cId="3179188059" sldId="366"/>
            <ac:spMk id="5" creationId="{13BA1412-7539-48DB-851F-86050A8C019B}"/>
          </ac:spMkLst>
        </pc:spChg>
        <pc:spChg chg="add mod">
          <ac:chgData name="Manish Sharma" userId="b799adb9ba789c8f" providerId="LiveId" clId="{EBEA4F15-CD72-47E1-A609-4F092BECF765}" dt="2021-12-21T05:27:44.728" v="604" actId="20577"/>
          <ac:spMkLst>
            <pc:docMk/>
            <pc:sldMk cId="3179188059" sldId="366"/>
            <ac:spMk id="8" creationId="{D5EFD5BC-6F41-4BBC-AE67-DE1E17263F51}"/>
          </ac:spMkLst>
        </pc:spChg>
        <pc:spChg chg="add del">
          <ac:chgData name="Manish Sharma" userId="b799adb9ba789c8f" providerId="LiveId" clId="{EBEA4F15-CD72-47E1-A609-4F092BECF765}" dt="2021-12-21T05:34:53.343" v="606" actId="478"/>
          <ac:spMkLst>
            <pc:docMk/>
            <pc:sldMk cId="3179188059" sldId="366"/>
            <ac:spMk id="10" creationId="{5DFC4197-A468-4BB9-83F5-38972E1180F9}"/>
          </ac:spMkLst>
        </pc:spChg>
        <pc:cxnChg chg="add">
          <ac:chgData name="Manish Sharma" userId="b799adb9ba789c8f" providerId="LiveId" clId="{EBEA4F15-CD72-47E1-A609-4F092BECF765}" dt="2021-12-21T05:27:33.363" v="594" actId="11529"/>
          <ac:cxnSpMkLst>
            <pc:docMk/>
            <pc:sldMk cId="3179188059" sldId="366"/>
            <ac:cxnSpMk id="7" creationId="{6F3F3372-01FB-49BE-99CC-228E98B47182}"/>
          </ac:cxnSpMkLst>
        </pc:cxnChg>
      </pc:sldChg>
      <pc:sldChg chg="del">
        <pc:chgData name="Manish Sharma" userId="b799adb9ba789c8f" providerId="LiveId" clId="{EBEA4F15-CD72-47E1-A609-4F092BECF765}" dt="2021-12-20T03:37:03.300" v="9" actId="47"/>
        <pc:sldMkLst>
          <pc:docMk/>
          <pc:sldMk cId="1880727731" sldId="367"/>
        </pc:sldMkLst>
      </pc:sldChg>
      <pc:sldChg chg="addSp modSp add del mod">
        <pc:chgData name="Manish Sharma" userId="b799adb9ba789c8f" providerId="LiveId" clId="{EBEA4F15-CD72-47E1-A609-4F092BECF765}" dt="2021-12-21T05:40:56.815" v="653" actId="47"/>
        <pc:sldMkLst>
          <pc:docMk/>
          <pc:sldMk cId="3161147855" sldId="367"/>
        </pc:sldMkLst>
        <pc:spChg chg="mod">
          <ac:chgData name="Manish Sharma" userId="b799adb9ba789c8f" providerId="LiveId" clId="{EBEA4F15-CD72-47E1-A609-4F092BECF765}" dt="2021-12-21T05:35:10.241" v="623" actId="20577"/>
          <ac:spMkLst>
            <pc:docMk/>
            <pc:sldMk cId="3161147855" sldId="367"/>
            <ac:spMk id="4" creationId="{3E4EC591-AD7F-4C06-9DFF-4B888CA2504F}"/>
          </ac:spMkLst>
        </pc:spChg>
        <pc:spChg chg="mod">
          <ac:chgData name="Manish Sharma" userId="b799adb9ba789c8f" providerId="LiveId" clId="{EBEA4F15-CD72-47E1-A609-4F092BECF765}" dt="2021-12-21T05:35:25.318" v="626" actId="1076"/>
          <ac:spMkLst>
            <pc:docMk/>
            <pc:sldMk cId="3161147855" sldId="367"/>
            <ac:spMk id="5" creationId="{13BA1412-7539-48DB-851F-86050A8C019B}"/>
          </ac:spMkLst>
        </pc:spChg>
        <pc:spChg chg="mod">
          <ac:chgData name="Manish Sharma" userId="b799adb9ba789c8f" providerId="LiveId" clId="{EBEA4F15-CD72-47E1-A609-4F092BECF765}" dt="2021-12-21T05:35:02.165" v="609" actId="1076"/>
          <ac:spMkLst>
            <pc:docMk/>
            <pc:sldMk cId="3161147855" sldId="367"/>
            <ac:spMk id="8" creationId="{D5EFD5BC-6F41-4BBC-AE67-DE1E17263F51}"/>
          </ac:spMkLst>
        </pc:spChg>
        <pc:spChg chg="add mod">
          <ac:chgData name="Manish Sharma" userId="b799adb9ba789c8f" providerId="LiveId" clId="{EBEA4F15-CD72-47E1-A609-4F092BECF765}" dt="2021-12-21T05:35:49.928" v="649" actId="20577"/>
          <ac:spMkLst>
            <pc:docMk/>
            <pc:sldMk cId="3161147855" sldId="367"/>
            <ac:spMk id="9" creationId="{16AA6E81-B18B-4635-8837-EB93C063CCEC}"/>
          </ac:spMkLst>
        </pc:spChg>
        <pc:spChg chg="add mod">
          <ac:chgData name="Manish Sharma" userId="b799adb9ba789c8f" providerId="LiveId" clId="{EBEA4F15-CD72-47E1-A609-4F092BECF765}" dt="2021-12-21T05:35:41.663" v="633" actId="1076"/>
          <ac:spMkLst>
            <pc:docMk/>
            <pc:sldMk cId="3161147855" sldId="367"/>
            <ac:spMk id="12" creationId="{D828797C-4058-4882-832B-9EA01C366282}"/>
          </ac:spMkLst>
        </pc:spChg>
        <pc:cxnChg chg="mod">
          <ac:chgData name="Manish Sharma" userId="b799adb9ba789c8f" providerId="LiveId" clId="{EBEA4F15-CD72-47E1-A609-4F092BECF765}" dt="2021-12-21T05:35:25.318" v="626" actId="1076"/>
          <ac:cxnSpMkLst>
            <pc:docMk/>
            <pc:sldMk cId="3161147855" sldId="367"/>
            <ac:cxnSpMk id="7" creationId="{6F3F3372-01FB-49BE-99CC-228E98B47182}"/>
          </ac:cxnSpMkLst>
        </pc:cxnChg>
        <pc:cxnChg chg="add mod">
          <ac:chgData name="Manish Sharma" userId="b799adb9ba789c8f" providerId="LiveId" clId="{EBEA4F15-CD72-47E1-A609-4F092BECF765}" dt="2021-12-21T05:35:37.175" v="631" actId="14100"/>
          <ac:cxnSpMkLst>
            <pc:docMk/>
            <pc:sldMk cId="3161147855" sldId="367"/>
            <ac:cxnSpMk id="10" creationId="{06A69AAB-0417-4C6B-BA1A-F966419BC348}"/>
          </ac:cxnSpMkLst>
        </pc:cxnChg>
      </pc:sldChg>
      <pc:sldChg chg="del">
        <pc:chgData name="Manish Sharma" userId="b799adb9ba789c8f" providerId="LiveId" clId="{EBEA4F15-CD72-47E1-A609-4F092BECF765}" dt="2021-12-20T03:37:03.300" v="9" actId="47"/>
        <pc:sldMkLst>
          <pc:docMk/>
          <pc:sldMk cId="2506147202" sldId="368"/>
        </pc:sldMkLst>
      </pc:sldChg>
      <pc:sldChg chg="add del">
        <pc:chgData name="Manish Sharma" userId="b799adb9ba789c8f" providerId="LiveId" clId="{EBEA4F15-CD72-47E1-A609-4F092BECF765}" dt="2021-12-21T05:40:56.815" v="653" actId="47"/>
        <pc:sldMkLst>
          <pc:docMk/>
          <pc:sldMk cId="4009395376" sldId="368"/>
        </pc:sldMkLst>
      </pc:sldChg>
      <pc:sldChg chg="del">
        <pc:chgData name="Manish Sharma" userId="b799adb9ba789c8f" providerId="LiveId" clId="{EBEA4F15-CD72-47E1-A609-4F092BECF765}" dt="2021-12-20T03:37:03.300" v="9" actId="47"/>
        <pc:sldMkLst>
          <pc:docMk/>
          <pc:sldMk cId="754349178" sldId="369"/>
        </pc:sldMkLst>
      </pc:sldChg>
      <pc:sldChg chg="addSp delSp modSp new add del mod">
        <pc:chgData name="Manish Sharma" userId="b799adb9ba789c8f" providerId="LiveId" clId="{EBEA4F15-CD72-47E1-A609-4F092BECF765}" dt="2021-12-21T05:54:42.209" v="728" actId="20577"/>
        <pc:sldMkLst>
          <pc:docMk/>
          <pc:sldMk cId="3720329227" sldId="369"/>
        </pc:sldMkLst>
        <pc:spChg chg="del">
          <ac:chgData name="Manish Sharma" userId="b799adb9ba789c8f" providerId="LiveId" clId="{EBEA4F15-CD72-47E1-A609-4F092BECF765}" dt="2021-12-21T05:41:02.543" v="654" actId="478"/>
          <ac:spMkLst>
            <pc:docMk/>
            <pc:sldMk cId="3720329227" sldId="369"/>
            <ac:spMk id="2" creationId="{D3F89117-1409-48F5-A3B4-E4CF48604B37}"/>
          </ac:spMkLst>
        </pc:spChg>
        <pc:spChg chg="del">
          <ac:chgData name="Manish Sharma" userId="b799adb9ba789c8f" providerId="LiveId" clId="{EBEA4F15-CD72-47E1-A609-4F092BECF765}" dt="2021-12-21T05:41:02.543" v="654" actId="478"/>
          <ac:spMkLst>
            <pc:docMk/>
            <pc:sldMk cId="3720329227" sldId="369"/>
            <ac:spMk id="3" creationId="{40419E0E-E4F3-4E1D-8A67-1D0AD7112511}"/>
          </ac:spMkLst>
        </pc:spChg>
        <pc:spChg chg="add mod">
          <ac:chgData name="Manish Sharma" userId="b799adb9ba789c8f" providerId="LiveId" clId="{EBEA4F15-CD72-47E1-A609-4F092BECF765}" dt="2021-12-21T05:42:20.746" v="668" actId="20577"/>
          <ac:spMkLst>
            <pc:docMk/>
            <pc:sldMk cId="3720329227" sldId="369"/>
            <ac:spMk id="4" creationId="{E7341F98-02FA-4D68-B325-12F86C5B1E9A}"/>
          </ac:spMkLst>
        </pc:spChg>
        <pc:spChg chg="add mod">
          <ac:chgData name="Manish Sharma" userId="b799adb9ba789c8f" providerId="LiveId" clId="{EBEA4F15-CD72-47E1-A609-4F092BECF765}" dt="2021-12-21T05:42:33.199" v="670" actId="1076"/>
          <ac:spMkLst>
            <pc:docMk/>
            <pc:sldMk cId="3720329227" sldId="369"/>
            <ac:spMk id="5" creationId="{8954F59C-3B89-42E8-BEA9-8E4F84F28F1B}"/>
          </ac:spMkLst>
        </pc:spChg>
        <pc:spChg chg="add mod">
          <ac:chgData name="Manish Sharma" userId="b799adb9ba789c8f" providerId="LiveId" clId="{EBEA4F15-CD72-47E1-A609-4F092BECF765}" dt="2021-12-21T05:48:23.066" v="721" actId="14100"/>
          <ac:spMkLst>
            <pc:docMk/>
            <pc:sldMk cId="3720329227" sldId="369"/>
            <ac:spMk id="8" creationId="{CE0592F3-AC1D-473D-B4A8-4A1802C7B3A9}"/>
          </ac:spMkLst>
        </pc:spChg>
        <pc:spChg chg="add mod">
          <ac:chgData name="Manish Sharma" userId="b799adb9ba789c8f" providerId="LiveId" clId="{EBEA4F15-CD72-47E1-A609-4F092BECF765}" dt="2021-12-21T05:43:36.725" v="692" actId="1076"/>
          <ac:spMkLst>
            <pc:docMk/>
            <pc:sldMk cId="3720329227" sldId="369"/>
            <ac:spMk id="13" creationId="{1032E7CD-78E8-4F58-9B4D-EAE31D29DEC3}"/>
          </ac:spMkLst>
        </pc:spChg>
        <pc:spChg chg="add mod">
          <ac:chgData name="Manish Sharma" userId="b799adb9ba789c8f" providerId="LiveId" clId="{EBEA4F15-CD72-47E1-A609-4F092BECF765}" dt="2021-12-21T05:43:40.934" v="694" actId="1076"/>
          <ac:spMkLst>
            <pc:docMk/>
            <pc:sldMk cId="3720329227" sldId="369"/>
            <ac:spMk id="14" creationId="{07C69A7F-A22A-44C6-95E3-9245966DC083}"/>
          </ac:spMkLst>
        </pc:spChg>
        <pc:spChg chg="add mod">
          <ac:chgData name="Manish Sharma" userId="b799adb9ba789c8f" providerId="LiveId" clId="{EBEA4F15-CD72-47E1-A609-4F092BECF765}" dt="2021-12-21T05:54:42.209" v="728" actId="20577"/>
          <ac:spMkLst>
            <pc:docMk/>
            <pc:sldMk cId="3720329227" sldId="369"/>
            <ac:spMk id="16" creationId="{51BDA853-5818-4665-B024-DF3CDBDAB9BA}"/>
          </ac:spMkLst>
        </pc:spChg>
        <pc:spChg chg="add mod">
          <ac:chgData name="Manish Sharma" userId="b799adb9ba789c8f" providerId="LiveId" clId="{EBEA4F15-CD72-47E1-A609-4F092BECF765}" dt="2021-12-21T05:48:49.369" v="726" actId="1076"/>
          <ac:spMkLst>
            <pc:docMk/>
            <pc:sldMk cId="3720329227" sldId="369"/>
            <ac:spMk id="19" creationId="{1F29EBA2-694D-49E4-B6E3-F38980116882}"/>
          </ac:spMkLst>
        </pc:spChg>
        <pc:cxnChg chg="add">
          <ac:chgData name="Manish Sharma" userId="b799adb9ba789c8f" providerId="LiveId" clId="{EBEA4F15-CD72-47E1-A609-4F092BECF765}" dt="2021-12-21T05:42:38.758" v="671" actId="11529"/>
          <ac:cxnSpMkLst>
            <pc:docMk/>
            <pc:sldMk cId="3720329227" sldId="369"/>
            <ac:cxnSpMk id="7" creationId="{E43BDBEA-00AC-4AA3-9086-D53D2A9AFE78}"/>
          </ac:cxnSpMkLst>
        </pc:cxnChg>
        <pc:cxnChg chg="add mod">
          <ac:chgData name="Manish Sharma" userId="b799adb9ba789c8f" providerId="LiveId" clId="{EBEA4F15-CD72-47E1-A609-4F092BECF765}" dt="2021-12-21T05:48:23.066" v="721" actId="14100"/>
          <ac:cxnSpMkLst>
            <pc:docMk/>
            <pc:sldMk cId="3720329227" sldId="369"/>
            <ac:cxnSpMk id="10" creationId="{BDB6556E-8AAA-4FC5-A5EF-4C604EC7D3C0}"/>
          </ac:cxnSpMkLst>
        </pc:cxnChg>
        <pc:cxnChg chg="add">
          <ac:chgData name="Manish Sharma" userId="b799adb9ba789c8f" providerId="LiveId" clId="{EBEA4F15-CD72-47E1-A609-4F092BECF765}" dt="2021-12-21T05:48:38.052" v="724" actId="11529"/>
          <ac:cxnSpMkLst>
            <pc:docMk/>
            <pc:sldMk cId="3720329227" sldId="369"/>
            <ac:cxnSpMk id="18" creationId="{D8A7A7A2-56AD-4292-B008-4F47F36D3835}"/>
          </ac:cxnSpMkLst>
        </pc:cxnChg>
      </pc:sldChg>
      <pc:sldChg chg="del">
        <pc:chgData name="Manish Sharma" userId="b799adb9ba789c8f" providerId="LiveId" clId="{EBEA4F15-CD72-47E1-A609-4F092BECF765}" dt="2021-12-20T03:37:03.300" v="9" actId="47"/>
        <pc:sldMkLst>
          <pc:docMk/>
          <pc:sldMk cId="493138841" sldId="370"/>
        </pc:sldMkLst>
      </pc:sldChg>
      <pc:sldChg chg="modSp add mod">
        <pc:chgData name="Manish Sharma" userId="b799adb9ba789c8f" providerId="LiveId" clId="{EBEA4F15-CD72-47E1-A609-4F092BECF765}" dt="2021-12-21T05:55:20.256" v="734" actId="20577"/>
        <pc:sldMkLst>
          <pc:docMk/>
          <pc:sldMk cId="1325663964" sldId="370"/>
        </pc:sldMkLst>
        <pc:spChg chg="mod">
          <ac:chgData name="Manish Sharma" userId="b799adb9ba789c8f" providerId="LiveId" clId="{EBEA4F15-CD72-47E1-A609-4F092BECF765}" dt="2021-12-21T05:55:15.440" v="733" actId="20577"/>
          <ac:spMkLst>
            <pc:docMk/>
            <pc:sldMk cId="1325663964" sldId="370"/>
            <ac:spMk id="4" creationId="{E7341F98-02FA-4D68-B325-12F86C5B1E9A}"/>
          </ac:spMkLst>
        </pc:spChg>
        <pc:spChg chg="mod">
          <ac:chgData name="Manish Sharma" userId="b799adb9ba789c8f" providerId="LiveId" clId="{EBEA4F15-CD72-47E1-A609-4F092BECF765}" dt="2021-12-21T05:55:04.237" v="730" actId="21"/>
          <ac:spMkLst>
            <pc:docMk/>
            <pc:sldMk cId="1325663964" sldId="370"/>
            <ac:spMk id="8" creationId="{CE0592F3-AC1D-473D-B4A8-4A1802C7B3A9}"/>
          </ac:spMkLst>
        </pc:spChg>
        <pc:spChg chg="mod">
          <ac:chgData name="Manish Sharma" userId="b799adb9ba789c8f" providerId="LiveId" clId="{EBEA4F15-CD72-47E1-A609-4F092BECF765}" dt="2021-12-21T05:55:20.256" v="734" actId="20577"/>
          <ac:spMkLst>
            <pc:docMk/>
            <pc:sldMk cId="1325663964" sldId="370"/>
            <ac:spMk id="16" creationId="{51BDA853-5818-4665-B024-DF3CDBDAB9BA}"/>
          </ac:spMkLst>
        </pc:spChg>
      </pc:sldChg>
      <pc:sldChg chg="addSp delSp modSp new mod">
        <pc:chgData name="Manish Sharma" userId="b799adb9ba789c8f" providerId="LiveId" clId="{EBEA4F15-CD72-47E1-A609-4F092BECF765}" dt="2021-12-21T06:36:20.943" v="754" actId="20577"/>
        <pc:sldMkLst>
          <pc:docMk/>
          <pc:sldMk cId="1436067905" sldId="371"/>
        </pc:sldMkLst>
        <pc:spChg chg="mod">
          <ac:chgData name="Manish Sharma" userId="b799adb9ba789c8f" providerId="LiveId" clId="{EBEA4F15-CD72-47E1-A609-4F092BECF765}" dt="2021-12-21T06:35:02.137" v="746"/>
          <ac:spMkLst>
            <pc:docMk/>
            <pc:sldMk cId="1436067905" sldId="371"/>
            <ac:spMk id="2" creationId="{6EB12277-AF4F-4CE4-8375-644F8B4E824C}"/>
          </ac:spMkLst>
        </pc:spChg>
        <pc:spChg chg="add del mod">
          <ac:chgData name="Manish Sharma" userId="b799adb9ba789c8f" providerId="LiveId" clId="{EBEA4F15-CD72-47E1-A609-4F092BECF765}" dt="2021-12-21T06:36:20.943" v="754" actId="20577"/>
          <ac:spMkLst>
            <pc:docMk/>
            <pc:sldMk cId="1436067905" sldId="371"/>
            <ac:spMk id="3" creationId="{5AF6E47A-6B1E-4E3A-A183-370067613119}"/>
          </ac:spMkLst>
        </pc:spChg>
        <pc:spChg chg="add del mod">
          <ac:chgData name="Manish Sharma" userId="b799adb9ba789c8f" providerId="LiveId" clId="{EBEA4F15-CD72-47E1-A609-4F092BECF765}" dt="2021-12-21T06:34:49.060" v="737"/>
          <ac:spMkLst>
            <pc:docMk/>
            <pc:sldMk cId="1436067905" sldId="371"/>
            <ac:spMk id="4" creationId="{73BA652A-32EE-4A19-A420-363DD6D1B8E5}"/>
          </ac:spMkLst>
        </pc:spChg>
      </pc:sldChg>
      <pc:sldChg chg="del">
        <pc:chgData name="Manish Sharma" userId="b799adb9ba789c8f" providerId="LiveId" clId="{EBEA4F15-CD72-47E1-A609-4F092BECF765}" dt="2021-12-20T03:37:03.300" v="9" actId="47"/>
        <pc:sldMkLst>
          <pc:docMk/>
          <pc:sldMk cId="1828995850" sldId="371"/>
        </pc:sldMkLst>
      </pc:sldChg>
      <pc:sldChg chg="del">
        <pc:chgData name="Manish Sharma" userId="b799adb9ba789c8f" providerId="LiveId" clId="{EBEA4F15-CD72-47E1-A609-4F092BECF765}" dt="2021-12-20T03:37:03.300" v="9" actId="47"/>
        <pc:sldMkLst>
          <pc:docMk/>
          <pc:sldMk cId="2861925348" sldId="372"/>
        </pc:sldMkLst>
      </pc:sldChg>
      <pc:sldChg chg="addSp delSp modSp new mod">
        <pc:chgData name="Manish Sharma" userId="b799adb9ba789c8f" providerId="LiveId" clId="{EBEA4F15-CD72-47E1-A609-4F092BECF765}" dt="2021-12-21T07:01:48.794" v="768" actId="20577"/>
        <pc:sldMkLst>
          <pc:docMk/>
          <pc:sldMk cId="3178330498" sldId="372"/>
        </pc:sldMkLst>
        <pc:spChg chg="mod">
          <ac:chgData name="Manish Sharma" userId="b799adb9ba789c8f" providerId="LiveId" clId="{EBEA4F15-CD72-47E1-A609-4F092BECF765}" dt="2021-12-21T07:01:10.608" v="766" actId="20577"/>
          <ac:spMkLst>
            <pc:docMk/>
            <pc:sldMk cId="3178330498" sldId="372"/>
            <ac:spMk id="2" creationId="{5AC82AC0-439C-4E5F-99F5-7724F83A93A8}"/>
          </ac:spMkLst>
        </pc:spChg>
        <pc:spChg chg="add del mod">
          <ac:chgData name="Manish Sharma" userId="b799adb9ba789c8f" providerId="LiveId" clId="{EBEA4F15-CD72-47E1-A609-4F092BECF765}" dt="2021-12-21T07:01:48.794" v="768" actId="20577"/>
          <ac:spMkLst>
            <pc:docMk/>
            <pc:sldMk cId="3178330498" sldId="372"/>
            <ac:spMk id="3" creationId="{99D79465-7427-48A6-8565-3717A63D9000}"/>
          </ac:spMkLst>
        </pc:spChg>
        <pc:spChg chg="add del mod">
          <ac:chgData name="Manish Sharma" userId="b799adb9ba789c8f" providerId="LiveId" clId="{EBEA4F15-CD72-47E1-A609-4F092BECF765}" dt="2021-12-21T07:01:03.521" v="757"/>
          <ac:spMkLst>
            <pc:docMk/>
            <pc:sldMk cId="3178330498" sldId="372"/>
            <ac:spMk id="4" creationId="{FD37E075-5441-40A9-8975-F063113CEDFD}"/>
          </ac:spMkLst>
        </pc:spChg>
      </pc:sldChg>
      <pc:sldChg chg="addSp delSp modSp new del mod">
        <pc:chgData name="Manish Sharma" userId="b799adb9ba789c8f" providerId="LiveId" clId="{EBEA4F15-CD72-47E1-A609-4F092BECF765}" dt="2021-12-21T07:13:04.642" v="788" actId="47"/>
        <pc:sldMkLst>
          <pc:docMk/>
          <pc:sldMk cId="1243253379" sldId="373"/>
        </pc:sldMkLst>
        <pc:spChg chg="del">
          <ac:chgData name="Manish Sharma" userId="b799adb9ba789c8f" providerId="LiveId" clId="{EBEA4F15-CD72-47E1-A609-4F092BECF765}" dt="2021-12-21T07:08:19.247" v="770" actId="478"/>
          <ac:spMkLst>
            <pc:docMk/>
            <pc:sldMk cId="1243253379" sldId="373"/>
            <ac:spMk id="2" creationId="{2EEC3534-2034-41B9-8369-E8253CC079A0}"/>
          </ac:spMkLst>
        </pc:spChg>
        <pc:spChg chg="del">
          <ac:chgData name="Manish Sharma" userId="b799adb9ba789c8f" providerId="LiveId" clId="{EBEA4F15-CD72-47E1-A609-4F092BECF765}" dt="2021-12-21T07:08:19.247" v="770" actId="478"/>
          <ac:spMkLst>
            <pc:docMk/>
            <pc:sldMk cId="1243253379" sldId="373"/>
            <ac:spMk id="3" creationId="{ADBDD650-7467-42FE-9844-40784D0C79B0}"/>
          </ac:spMkLst>
        </pc:spChg>
        <pc:spChg chg="add mod">
          <ac:chgData name="Manish Sharma" userId="b799adb9ba789c8f" providerId="LiveId" clId="{EBEA4F15-CD72-47E1-A609-4F092BECF765}" dt="2021-12-21T07:08:19.714" v="771"/>
          <ac:spMkLst>
            <pc:docMk/>
            <pc:sldMk cId="1243253379" sldId="373"/>
            <ac:spMk id="4" creationId="{5EC9210D-F201-47A5-8CAD-57F3B1AD43E8}"/>
          </ac:spMkLst>
        </pc:spChg>
        <pc:spChg chg="add mod">
          <ac:chgData name="Manish Sharma" userId="b799adb9ba789c8f" providerId="LiveId" clId="{EBEA4F15-CD72-47E1-A609-4F092BECF765}" dt="2021-12-21T07:08:19.714" v="771"/>
          <ac:spMkLst>
            <pc:docMk/>
            <pc:sldMk cId="1243253379" sldId="373"/>
            <ac:spMk id="5" creationId="{182D3843-B328-4898-B588-11F545ECDF8C}"/>
          </ac:spMkLst>
        </pc:spChg>
        <pc:spChg chg="add mod">
          <ac:chgData name="Manish Sharma" userId="b799adb9ba789c8f" providerId="LiveId" clId="{EBEA4F15-CD72-47E1-A609-4F092BECF765}" dt="2021-12-21T07:08:19.714" v="771"/>
          <ac:spMkLst>
            <pc:docMk/>
            <pc:sldMk cId="1243253379" sldId="373"/>
            <ac:spMk id="7" creationId="{0EDBD8A9-A756-465E-B01F-27ACD2986F02}"/>
          </ac:spMkLst>
        </pc:spChg>
        <pc:spChg chg="add mod">
          <ac:chgData name="Manish Sharma" userId="b799adb9ba789c8f" providerId="LiveId" clId="{EBEA4F15-CD72-47E1-A609-4F092BECF765}" dt="2021-12-21T07:08:19.714" v="771"/>
          <ac:spMkLst>
            <pc:docMk/>
            <pc:sldMk cId="1243253379" sldId="373"/>
            <ac:spMk id="8" creationId="{A1FAA2EC-7032-4FCB-9533-334E2F1E38B8}"/>
          </ac:spMkLst>
        </pc:spChg>
        <pc:spChg chg="add mod">
          <ac:chgData name="Manish Sharma" userId="b799adb9ba789c8f" providerId="LiveId" clId="{EBEA4F15-CD72-47E1-A609-4F092BECF765}" dt="2021-12-21T07:10:08.673" v="773" actId="1076"/>
          <ac:spMkLst>
            <pc:docMk/>
            <pc:sldMk cId="1243253379" sldId="373"/>
            <ac:spMk id="11" creationId="{F3423930-AB07-4E1A-B60C-11AAD7342032}"/>
          </ac:spMkLst>
        </pc:spChg>
        <pc:spChg chg="add mod">
          <ac:chgData name="Manish Sharma" userId="b799adb9ba789c8f" providerId="LiveId" clId="{EBEA4F15-CD72-47E1-A609-4F092BECF765}" dt="2021-12-21T07:10:39.736" v="786" actId="207"/>
          <ac:spMkLst>
            <pc:docMk/>
            <pc:sldMk cId="1243253379" sldId="373"/>
            <ac:spMk id="12" creationId="{FE7BEAAF-8553-422D-9DED-DEB01A4273D8}"/>
          </ac:spMkLst>
        </pc:spChg>
        <pc:spChg chg="add mod">
          <ac:chgData name="Manish Sharma" userId="b799adb9ba789c8f" providerId="LiveId" clId="{EBEA4F15-CD72-47E1-A609-4F092BECF765}" dt="2021-12-21T07:10:08.673" v="773" actId="1076"/>
          <ac:spMkLst>
            <pc:docMk/>
            <pc:sldMk cId="1243253379" sldId="373"/>
            <ac:spMk id="14" creationId="{1C9599B9-2F0A-4FC1-B23F-DDE1ACE08DD6}"/>
          </ac:spMkLst>
        </pc:spChg>
        <pc:spChg chg="add mod">
          <ac:chgData name="Manish Sharma" userId="b799adb9ba789c8f" providerId="LiveId" clId="{EBEA4F15-CD72-47E1-A609-4F092BECF765}" dt="2021-12-21T07:10:08.673" v="773" actId="1076"/>
          <ac:spMkLst>
            <pc:docMk/>
            <pc:sldMk cId="1243253379" sldId="373"/>
            <ac:spMk id="15" creationId="{2B7CDF04-AC47-4AAE-9C84-2CA51BBF17B1}"/>
          </ac:spMkLst>
        </pc:spChg>
        <pc:cxnChg chg="add mod">
          <ac:chgData name="Manish Sharma" userId="b799adb9ba789c8f" providerId="LiveId" clId="{EBEA4F15-CD72-47E1-A609-4F092BECF765}" dt="2021-12-21T07:08:19.714" v="771"/>
          <ac:cxnSpMkLst>
            <pc:docMk/>
            <pc:sldMk cId="1243253379" sldId="373"/>
            <ac:cxnSpMk id="6" creationId="{915EDA18-4C8A-4EB4-A74D-D68DB9708B09}"/>
          </ac:cxnSpMkLst>
        </pc:cxnChg>
        <pc:cxnChg chg="add mod">
          <ac:chgData name="Manish Sharma" userId="b799adb9ba789c8f" providerId="LiveId" clId="{EBEA4F15-CD72-47E1-A609-4F092BECF765}" dt="2021-12-21T07:08:19.714" v="771"/>
          <ac:cxnSpMkLst>
            <pc:docMk/>
            <pc:sldMk cId="1243253379" sldId="373"/>
            <ac:cxnSpMk id="9" creationId="{BA14666E-60B5-4159-BCBA-88BBA8750B1F}"/>
          </ac:cxnSpMkLst>
        </pc:cxnChg>
        <pc:cxnChg chg="add mod">
          <ac:chgData name="Manish Sharma" userId="b799adb9ba789c8f" providerId="LiveId" clId="{EBEA4F15-CD72-47E1-A609-4F092BECF765}" dt="2021-12-21T07:08:19.714" v="771"/>
          <ac:cxnSpMkLst>
            <pc:docMk/>
            <pc:sldMk cId="1243253379" sldId="373"/>
            <ac:cxnSpMk id="10" creationId="{D3E2DC0E-9B7A-41E3-9C0E-3319C72AEF07}"/>
          </ac:cxnSpMkLst>
        </pc:cxnChg>
        <pc:cxnChg chg="add mod">
          <ac:chgData name="Manish Sharma" userId="b799adb9ba789c8f" providerId="LiveId" clId="{EBEA4F15-CD72-47E1-A609-4F092BECF765}" dt="2021-12-21T07:10:08.673" v="773" actId="1076"/>
          <ac:cxnSpMkLst>
            <pc:docMk/>
            <pc:sldMk cId="1243253379" sldId="373"/>
            <ac:cxnSpMk id="13" creationId="{3D02E7E3-01ED-494B-85A6-FCF1D7ABCF8D}"/>
          </ac:cxnSpMkLst>
        </pc:cxnChg>
        <pc:cxnChg chg="add mod">
          <ac:chgData name="Manish Sharma" userId="b799adb9ba789c8f" providerId="LiveId" clId="{EBEA4F15-CD72-47E1-A609-4F092BECF765}" dt="2021-12-21T07:10:08.673" v="773" actId="1076"/>
          <ac:cxnSpMkLst>
            <pc:docMk/>
            <pc:sldMk cId="1243253379" sldId="373"/>
            <ac:cxnSpMk id="16" creationId="{B2CB48FA-8479-4480-A3CA-8D62CFA199A8}"/>
          </ac:cxnSpMkLst>
        </pc:cxnChg>
        <pc:cxnChg chg="add mod">
          <ac:chgData name="Manish Sharma" userId="b799adb9ba789c8f" providerId="LiveId" clId="{EBEA4F15-CD72-47E1-A609-4F092BECF765}" dt="2021-12-21T07:10:08.673" v="773" actId="1076"/>
          <ac:cxnSpMkLst>
            <pc:docMk/>
            <pc:sldMk cId="1243253379" sldId="373"/>
            <ac:cxnSpMk id="17" creationId="{991D2EE4-B86A-4DB2-8C0F-82807775A1A7}"/>
          </ac:cxnSpMkLst>
        </pc:cxnChg>
      </pc:sldChg>
      <pc:sldChg chg="del">
        <pc:chgData name="Manish Sharma" userId="b799adb9ba789c8f" providerId="LiveId" clId="{EBEA4F15-CD72-47E1-A609-4F092BECF765}" dt="2021-12-20T03:37:03.300" v="9" actId="47"/>
        <pc:sldMkLst>
          <pc:docMk/>
          <pc:sldMk cId="2646288447" sldId="373"/>
        </pc:sldMkLst>
      </pc:sldChg>
      <pc:sldChg chg="del">
        <pc:chgData name="Manish Sharma" userId="b799adb9ba789c8f" providerId="LiveId" clId="{EBEA4F15-CD72-47E1-A609-4F092BECF765}" dt="2021-12-20T03:37:03.300" v="9" actId="47"/>
        <pc:sldMkLst>
          <pc:docMk/>
          <pc:sldMk cId="110170452" sldId="374"/>
        </pc:sldMkLst>
      </pc:sldChg>
      <pc:sldChg chg="add">
        <pc:chgData name="Manish Sharma" userId="b799adb9ba789c8f" providerId="LiveId" clId="{EBEA4F15-CD72-47E1-A609-4F092BECF765}" dt="2021-12-21T07:13:01.869" v="787"/>
        <pc:sldMkLst>
          <pc:docMk/>
          <pc:sldMk cId="472973184" sldId="374"/>
        </pc:sldMkLst>
      </pc:sldChg>
      <pc:sldChg chg="add">
        <pc:chgData name="Manish Sharma" userId="b799adb9ba789c8f" providerId="LiveId" clId="{EBEA4F15-CD72-47E1-A609-4F092BECF765}" dt="2021-12-21T07:13:01.869" v="787"/>
        <pc:sldMkLst>
          <pc:docMk/>
          <pc:sldMk cId="2229211163" sldId="375"/>
        </pc:sldMkLst>
      </pc:sldChg>
      <pc:sldChg chg="del">
        <pc:chgData name="Manish Sharma" userId="b799adb9ba789c8f" providerId="LiveId" clId="{EBEA4F15-CD72-47E1-A609-4F092BECF765}" dt="2021-12-20T03:37:03.300" v="9" actId="47"/>
        <pc:sldMkLst>
          <pc:docMk/>
          <pc:sldMk cId="2504461139" sldId="375"/>
        </pc:sldMkLst>
      </pc:sldChg>
      <pc:sldChg chg="del">
        <pc:chgData name="Manish Sharma" userId="b799adb9ba789c8f" providerId="LiveId" clId="{EBEA4F15-CD72-47E1-A609-4F092BECF765}" dt="2021-12-20T03:37:03.300" v="9" actId="47"/>
        <pc:sldMkLst>
          <pc:docMk/>
          <pc:sldMk cId="1356356675" sldId="376"/>
        </pc:sldMkLst>
      </pc:sldChg>
      <pc:sldChg chg="modSp add mod">
        <pc:chgData name="Manish Sharma" userId="b799adb9ba789c8f" providerId="LiveId" clId="{EBEA4F15-CD72-47E1-A609-4F092BECF765}" dt="2021-12-21T07:17:57.021" v="790" actId="20577"/>
        <pc:sldMkLst>
          <pc:docMk/>
          <pc:sldMk cId="2619133484" sldId="376"/>
        </pc:sldMkLst>
        <pc:spChg chg="mod">
          <ac:chgData name="Manish Sharma" userId="b799adb9ba789c8f" providerId="LiveId" clId="{EBEA4F15-CD72-47E1-A609-4F092BECF765}" dt="2021-12-21T07:17:57.021" v="790" actId="20577"/>
          <ac:spMkLst>
            <pc:docMk/>
            <pc:sldMk cId="2619133484" sldId="376"/>
            <ac:spMk id="3" creationId="{4D0FCC23-C1CB-450C-8075-3DA490056CBF}"/>
          </ac:spMkLst>
        </pc:spChg>
      </pc:sldChg>
      <pc:sldChg chg="add">
        <pc:chgData name="Manish Sharma" userId="b799adb9ba789c8f" providerId="LiveId" clId="{EBEA4F15-CD72-47E1-A609-4F092BECF765}" dt="2021-12-21T07:57:44.325" v="791"/>
        <pc:sldMkLst>
          <pc:docMk/>
          <pc:sldMk cId="3930577389" sldId="377"/>
        </pc:sldMkLst>
      </pc:sldChg>
      <pc:sldChg chg="del">
        <pc:chgData name="Manish Sharma" userId="b799adb9ba789c8f" providerId="LiveId" clId="{EBEA4F15-CD72-47E1-A609-4F092BECF765}" dt="2021-12-20T03:37:03.300" v="9" actId="47"/>
        <pc:sldMkLst>
          <pc:docMk/>
          <pc:sldMk cId="3996413173" sldId="377"/>
        </pc:sldMkLst>
      </pc:sldChg>
      <pc:sldChg chg="del">
        <pc:chgData name="Manish Sharma" userId="b799adb9ba789c8f" providerId="LiveId" clId="{EBEA4F15-CD72-47E1-A609-4F092BECF765}" dt="2021-12-20T03:37:03.300" v="9" actId="47"/>
        <pc:sldMkLst>
          <pc:docMk/>
          <pc:sldMk cId="1122893291" sldId="378"/>
        </pc:sldMkLst>
      </pc:sldChg>
      <pc:sldChg chg="add">
        <pc:chgData name="Manish Sharma" userId="b799adb9ba789c8f" providerId="LiveId" clId="{EBEA4F15-CD72-47E1-A609-4F092BECF765}" dt="2021-12-21T07:57:44.325" v="791"/>
        <pc:sldMkLst>
          <pc:docMk/>
          <pc:sldMk cId="1775986403" sldId="378"/>
        </pc:sldMkLst>
      </pc:sldChg>
      <pc:sldChg chg="del">
        <pc:chgData name="Manish Sharma" userId="b799adb9ba789c8f" providerId="LiveId" clId="{EBEA4F15-CD72-47E1-A609-4F092BECF765}" dt="2021-12-20T03:37:03.300" v="9" actId="47"/>
        <pc:sldMkLst>
          <pc:docMk/>
          <pc:sldMk cId="2235251600" sldId="379"/>
        </pc:sldMkLst>
      </pc:sldChg>
      <pc:sldChg chg="add">
        <pc:chgData name="Manish Sharma" userId="b799adb9ba789c8f" providerId="LiveId" clId="{EBEA4F15-CD72-47E1-A609-4F092BECF765}" dt="2021-12-22T06:52:38.615" v="1585"/>
        <pc:sldMkLst>
          <pc:docMk/>
          <pc:sldMk cId="2514910419" sldId="379"/>
        </pc:sldMkLst>
      </pc:sldChg>
      <pc:sldChg chg="del">
        <pc:chgData name="Manish Sharma" userId="b799adb9ba789c8f" providerId="LiveId" clId="{EBEA4F15-CD72-47E1-A609-4F092BECF765}" dt="2021-12-20T03:37:03.300" v="9" actId="47"/>
        <pc:sldMkLst>
          <pc:docMk/>
          <pc:sldMk cId="2694981293" sldId="380"/>
        </pc:sldMkLst>
      </pc:sldChg>
      <pc:sldChg chg="del">
        <pc:chgData name="Manish Sharma" userId="b799adb9ba789c8f" providerId="LiveId" clId="{EBEA4F15-CD72-47E1-A609-4F092BECF765}" dt="2021-12-20T03:37:03.300" v="9" actId="47"/>
        <pc:sldMkLst>
          <pc:docMk/>
          <pc:sldMk cId="539293575" sldId="381"/>
        </pc:sldMkLst>
      </pc:sldChg>
      <pc:sldChg chg="add">
        <pc:chgData name="Manish Sharma" userId="b799adb9ba789c8f" providerId="LiveId" clId="{EBEA4F15-CD72-47E1-A609-4F092BECF765}" dt="2021-12-22T07:46:50.785" v="1768"/>
        <pc:sldMkLst>
          <pc:docMk/>
          <pc:sldMk cId="484981596" sldId="382"/>
        </pc:sldMkLst>
      </pc:sldChg>
      <pc:sldChg chg="del">
        <pc:chgData name="Manish Sharma" userId="b799adb9ba789c8f" providerId="LiveId" clId="{EBEA4F15-CD72-47E1-A609-4F092BECF765}" dt="2021-12-20T03:37:03.300" v="9" actId="47"/>
        <pc:sldMkLst>
          <pc:docMk/>
          <pc:sldMk cId="2390603842" sldId="382"/>
        </pc:sldMkLst>
      </pc:sldChg>
      <pc:sldChg chg="add">
        <pc:chgData name="Manish Sharma" userId="b799adb9ba789c8f" providerId="LiveId" clId="{EBEA4F15-CD72-47E1-A609-4F092BECF765}" dt="2021-12-22T10:54:25.085" v="1774"/>
        <pc:sldMkLst>
          <pc:docMk/>
          <pc:sldMk cId="486550458" sldId="383"/>
        </pc:sldMkLst>
      </pc:sldChg>
      <pc:sldChg chg="del">
        <pc:chgData name="Manish Sharma" userId="b799adb9ba789c8f" providerId="LiveId" clId="{EBEA4F15-CD72-47E1-A609-4F092BECF765}" dt="2021-12-20T03:37:03.300" v="9" actId="47"/>
        <pc:sldMkLst>
          <pc:docMk/>
          <pc:sldMk cId="3222575608" sldId="383"/>
        </pc:sldMkLst>
      </pc:sldChg>
      <pc:sldChg chg="add">
        <pc:chgData name="Manish Sharma" userId="b799adb9ba789c8f" providerId="LiveId" clId="{EBEA4F15-CD72-47E1-A609-4F092BECF765}" dt="2021-12-22T10:54:25.085" v="1774"/>
        <pc:sldMkLst>
          <pc:docMk/>
          <pc:sldMk cId="1424805398" sldId="384"/>
        </pc:sldMkLst>
      </pc:sldChg>
      <pc:sldChg chg="del">
        <pc:chgData name="Manish Sharma" userId="b799adb9ba789c8f" providerId="LiveId" clId="{EBEA4F15-CD72-47E1-A609-4F092BECF765}" dt="2021-12-20T03:37:03.300" v="9" actId="47"/>
        <pc:sldMkLst>
          <pc:docMk/>
          <pc:sldMk cId="4262467837" sldId="384"/>
        </pc:sldMkLst>
      </pc:sldChg>
      <pc:sldChg chg="del">
        <pc:chgData name="Manish Sharma" userId="b799adb9ba789c8f" providerId="LiveId" clId="{EBEA4F15-CD72-47E1-A609-4F092BECF765}" dt="2021-12-20T03:37:03.300" v="9" actId="47"/>
        <pc:sldMkLst>
          <pc:docMk/>
          <pc:sldMk cId="2791342229" sldId="385"/>
        </pc:sldMkLst>
      </pc:sldChg>
      <pc:sldChg chg="add">
        <pc:chgData name="Manish Sharma" userId="b799adb9ba789c8f" providerId="LiveId" clId="{EBEA4F15-CD72-47E1-A609-4F092BECF765}" dt="2021-12-22T10:54:25.085" v="1774"/>
        <pc:sldMkLst>
          <pc:docMk/>
          <pc:sldMk cId="3535939516" sldId="385"/>
        </pc:sldMkLst>
      </pc:sldChg>
      <pc:sldChg chg="add">
        <pc:chgData name="Manish Sharma" userId="b799adb9ba789c8f" providerId="LiveId" clId="{EBEA4F15-CD72-47E1-A609-4F092BECF765}" dt="2021-12-22T10:54:25.085" v="1774"/>
        <pc:sldMkLst>
          <pc:docMk/>
          <pc:sldMk cId="1239693065" sldId="386"/>
        </pc:sldMkLst>
      </pc:sldChg>
      <pc:sldChg chg="del">
        <pc:chgData name="Manish Sharma" userId="b799adb9ba789c8f" providerId="LiveId" clId="{EBEA4F15-CD72-47E1-A609-4F092BECF765}" dt="2021-12-20T03:37:03.300" v="9" actId="47"/>
        <pc:sldMkLst>
          <pc:docMk/>
          <pc:sldMk cId="3525173823" sldId="386"/>
        </pc:sldMkLst>
      </pc:sldChg>
      <pc:sldChg chg="del">
        <pc:chgData name="Manish Sharma" userId="b799adb9ba789c8f" providerId="LiveId" clId="{EBEA4F15-CD72-47E1-A609-4F092BECF765}" dt="2021-12-20T03:37:03.300" v="9" actId="47"/>
        <pc:sldMkLst>
          <pc:docMk/>
          <pc:sldMk cId="1302610745" sldId="387"/>
        </pc:sldMkLst>
      </pc:sldChg>
      <pc:sldChg chg="add">
        <pc:chgData name="Manish Sharma" userId="b799adb9ba789c8f" providerId="LiveId" clId="{EBEA4F15-CD72-47E1-A609-4F092BECF765}" dt="2021-12-22T10:54:25.085" v="1774"/>
        <pc:sldMkLst>
          <pc:docMk/>
          <pc:sldMk cId="2331089218" sldId="387"/>
        </pc:sldMkLst>
      </pc:sldChg>
      <pc:sldChg chg="add">
        <pc:chgData name="Manish Sharma" userId="b799adb9ba789c8f" providerId="LiveId" clId="{EBEA4F15-CD72-47E1-A609-4F092BECF765}" dt="2021-12-22T10:54:25.085" v="1774"/>
        <pc:sldMkLst>
          <pc:docMk/>
          <pc:sldMk cId="940231496" sldId="388"/>
        </pc:sldMkLst>
      </pc:sldChg>
      <pc:sldChg chg="del">
        <pc:chgData name="Manish Sharma" userId="b799adb9ba789c8f" providerId="LiveId" clId="{EBEA4F15-CD72-47E1-A609-4F092BECF765}" dt="2021-12-20T03:37:03.300" v="9" actId="47"/>
        <pc:sldMkLst>
          <pc:docMk/>
          <pc:sldMk cId="3344806649" sldId="388"/>
        </pc:sldMkLst>
      </pc:sldChg>
      <pc:sldChg chg="del">
        <pc:chgData name="Manish Sharma" userId="b799adb9ba789c8f" providerId="LiveId" clId="{EBEA4F15-CD72-47E1-A609-4F092BECF765}" dt="2021-12-20T03:37:03.300" v="9" actId="47"/>
        <pc:sldMkLst>
          <pc:docMk/>
          <pc:sldMk cId="3925259308" sldId="389"/>
        </pc:sldMkLst>
      </pc:sldChg>
      <pc:sldChg chg="del">
        <pc:chgData name="Manish Sharma" userId="b799adb9ba789c8f" providerId="LiveId" clId="{EBEA4F15-CD72-47E1-A609-4F092BECF765}" dt="2021-12-20T03:37:03.300" v="9" actId="47"/>
        <pc:sldMkLst>
          <pc:docMk/>
          <pc:sldMk cId="323477750" sldId="390"/>
        </pc:sldMkLst>
      </pc:sldChg>
      <pc:sldChg chg="del">
        <pc:chgData name="Manish Sharma" userId="b799adb9ba789c8f" providerId="LiveId" clId="{EBEA4F15-CD72-47E1-A609-4F092BECF765}" dt="2021-12-20T03:37:03.300" v="9" actId="47"/>
        <pc:sldMkLst>
          <pc:docMk/>
          <pc:sldMk cId="1767199199" sldId="391"/>
        </pc:sldMkLst>
      </pc:sldChg>
      <pc:sldChg chg="add">
        <pc:chgData name="Manish Sharma" userId="b799adb9ba789c8f" providerId="LiveId" clId="{EBEA4F15-CD72-47E1-A609-4F092BECF765}" dt="2021-12-23T05:39:06.055" v="1794"/>
        <pc:sldMkLst>
          <pc:docMk/>
          <pc:sldMk cId="3313300973" sldId="391"/>
        </pc:sldMkLst>
      </pc:sldChg>
      <pc:sldChg chg="modSp add mod">
        <pc:chgData name="Manish Sharma" userId="b799adb9ba789c8f" providerId="LiveId" clId="{EBEA4F15-CD72-47E1-A609-4F092BECF765}" dt="2021-12-23T05:36:58.002" v="1793" actId="113"/>
        <pc:sldMkLst>
          <pc:docMk/>
          <pc:sldMk cId="2204562738" sldId="392"/>
        </pc:sldMkLst>
        <pc:spChg chg="mod">
          <ac:chgData name="Manish Sharma" userId="b799adb9ba789c8f" providerId="LiveId" clId="{EBEA4F15-CD72-47E1-A609-4F092BECF765}" dt="2021-12-23T05:36:58.002" v="1793" actId="113"/>
          <ac:spMkLst>
            <pc:docMk/>
            <pc:sldMk cId="2204562738" sldId="392"/>
            <ac:spMk id="7" creationId="{C5E1EA91-49C5-441A-993A-671E1B898930}"/>
          </ac:spMkLst>
        </pc:spChg>
      </pc:sldChg>
      <pc:sldChg chg="del">
        <pc:chgData name="Manish Sharma" userId="b799adb9ba789c8f" providerId="LiveId" clId="{EBEA4F15-CD72-47E1-A609-4F092BECF765}" dt="2021-12-20T03:37:03.300" v="9" actId="47"/>
        <pc:sldMkLst>
          <pc:docMk/>
          <pc:sldMk cId="2795027942" sldId="392"/>
        </pc:sldMkLst>
      </pc:sldChg>
      <pc:sldChg chg="modSp add mod">
        <pc:chgData name="Manish Sharma" userId="b799adb9ba789c8f" providerId="LiveId" clId="{EBEA4F15-CD72-47E1-A609-4F092BECF765}" dt="2021-12-23T07:06:53.151" v="1817" actId="20577"/>
        <pc:sldMkLst>
          <pc:docMk/>
          <pc:sldMk cId="23709531" sldId="393"/>
        </pc:sldMkLst>
        <pc:spChg chg="mod">
          <ac:chgData name="Manish Sharma" userId="b799adb9ba789c8f" providerId="LiveId" clId="{EBEA4F15-CD72-47E1-A609-4F092BECF765}" dt="2021-12-23T07:06:53.151" v="1817" actId="20577"/>
          <ac:spMkLst>
            <pc:docMk/>
            <pc:sldMk cId="23709531" sldId="393"/>
            <ac:spMk id="3" creationId="{32F29C18-5B46-4215-8241-B6DA9F1CB57E}"/>
          </ac:spMkLst>
        </pc:spChg>
      </pc:sldChg>
      <pc:sldChg chg="del">
        <pc:chgData name="Manish Sharma" userId="b799adb9ba789c8f" providerId="LiveId" clId="{EBEA4F15-CD72-47E1-A609-4F092BECF765}" dt="2021-12-20T03:37:03.300" v="9" actId="47"/>
        <pc:sldMkLst>
          <pc:docMk/>
          <pc:sldMk cId="2384314681" sldId="393"/>
        </pc:sldMkLst>
      </pc:sldChg>
      <pc:sldChg chg="add">
        <pc:chgData name="Manish Sharma" userId="b799adb9ba789c8f" providerId="LiveId" clId="{EBEA4F15-CD72-47E1-A609-4F092BECF765}" dt="2021-12-23T07:07:14.437" v="1818"/>
        <pc:sldMkLst>
          <pc:docMk/>
          <pc:sldMk cId="3057434659" sldId="394"/>
        </pc:sldMkLst>
      </pc:sldChg>
      <pc:sldChg chg="del">
        <pc:chgData name="Manish Sharma" userId="b799adb9ba789c8f" providerId="LiveId" clId="{EBEA4F15-CD72-47E1-A609-4F092BECF765}" dt="2021-12-20T03:37:03.300" v="9" actId="47"/>
        <pc:sldMkLst>
          <pc:docMk/>
          <pc:sldMk cId="3578060852" sldId="394"/>
        </pc:sldMkLst>
      </pc:sldChg>
      <pc:sldChg chg="add">
        <pc:chgData name="Manish Sharma" userId="b799adb9ba789c8f" providerId="LiveId" clId="{EBEA4F15-CD72-47E1-A609-4F092BECF765}" dt="2021-12-23T08:13:49.042" v="1820"/>
        <pc:sldMkLst>
          <pc:docMk/>
          <pc:sldMk cId="694169232" sldId="395"/>
        </pc:sldMkLst>
      </pc:sldChg>
      <pc:sldChg chg="del">
        <pc:chgData name="Manish Sharma" userId="b799adb9ba789c8f" providerId="LiveId" clId="{EBEA4F15-CD72-47E1-A609-4F092BECF765}" dt="2021-12-20T03:37:03.300" v="9" actId="47"/>
        <pc:sldMkLst>
          <pc:docMk/>
          <pc:sldMk cId="2829608424" sldId="395"/>
        </pc:sldMkLst>
      </pc:sldChg>
      <pc:sldChg chg="del">
        <pc:chgData name="Manish Sharma" userId="b799adb9ba789c8f" providerId="LiveId" clId="{EBEA4F15-CD72-47E1-A609-4F092BECF765}" dt="2021-12-20T03:37:03.300" v="9" actId="47"/>
        <pc:sldMkLst>
          <pc:docMk/>
          <pc:sldMk cId="1558293216" sldId="396"/>
        </pc:sldMkLst>
      </pc:sldChg>
      <pc:sldChg chg="modSp add mod">
        <pc:chgData name="Manish Sharma" userId="b799adb9ba789c8f" providerId="LiveId" clId="{EBEA4F15-CD72-47E1-A609-4F092BECF765}" dt="2021-12-23T08:14:33.787" v="1868" actId="20577"/>
        <pc:sldMkLst>
          <pc:docMk/>
          <pc:sldMk cId="3920928659" sldId="396"/>
        </pc:sldMkLst>
        <pc:spChg chg="mod">
          <ac:chgData name="Manish Sharma" userId="b799adb9ba789c8f" providerId="LiveId" clId="{EBEA4F15-CD72-47E1-A609-4F092BECF765}" dt="2021-12-23T08:14:33.787" v="1868" actId="20577"/>
          <ac:spMkLst>
            <pc:docMk/>
            <pc:sldMk cId="3920928659" sldId="396"/>
            <ac:spMk id="3" creationId="{EC9151F7-5A08-4610-AB41-FC1260348BA9}"/>
          </ac:spMkLst>
        </pc:spChg>
      </pc:sldChg>
      <pc:sldChg chg="del">
        <pc:chgData name="Manish Sharma" userId="b799adb9ba789c8f" providerId="LiveId" clId="{EBEA4F15-CD72-47E1-A609-4F092BECF765}" dt="2021-12-20T03:37:03.300" v="9" actId="47"/>
        <pc:sldMkLst>
          <pc:docMk/>
          <pc:sldMk cId="3293002024" sldId="397"/>
        </pc:sldMkLst>
      </pc:sldChg>
      <pc:sldChg chg="del">
        <pc:chgData name="Manish Sharma" userId="b799adb9ba789c8f" providerId="LiveId" clId="{EBEA4F15-CD72-47E1-A609-4F092BECF765}" dt="2021-12-20T03:37:03.300" v="9" actId="47"/>
        <pc:sldMkLst>
          <pc:docMk/>
          <pc:sldMk cId="201721731" sldId="398"/>
        </pc:sldMkLst>
      </pc:sldChg>
      <pc:sldChg chg="modSp mod">
        <pc:chgData name="Manish Sharma" userId="b799adb9ba789c8f" providerId="LiveId" clId="{EBEA4F15-CD72-47E1-A609-4F092BECF765}" dt="2021-12-23T11:23:52.473" v="2010" actId="20577"/>
        <pc:sldMkLst>
          <pc:docMk/>
          <pc:sldMk cId="631585617" sldId="398"/>
        </pc:sldMkLst>
        <pc:spChg chg="mod">
          <ac:chgData name="Manish Sharma" userId="b799adb9ba789c8f" providerId="LiveId" clId="{EBEA4F15-CD72-47E1-A609-4F092BECF765}" dt="2021-12-23T11:23:52.473" v="2010" actId="20577"/>
          <ac:spMkLst>
            <pc:docMk/>
            <pc:sldMk cId="631585617" sldId="398"/>
            <ac:spMk id="3" creationId="{51FD8EC5-A696-45AB-8206-2F2C0C21A923}"/>
          </ac:spMkLst>
        </pc:spChg>
      </pc:sldChg>
      <pc:sldChg chg="del">
        <pc:chgData name="Manish Sharma" userId="b799adb9ba789c8f" providerId="LiveId" clId="{EBEA4F15-CD72-47E1-A609-4F092BECF765}" dt="2021-12-20T03:37:03.300" v="9" actId="47"/>
        <pc:sldMkLst>
          <pc:docMk/>
          <pc:sldMk cId="2894626958" sldId="399"/>
        </pc:sldMkLst>
      </pc:sldChg>
      <pc:sldChg chg="add">
        <pc:chgData name="Manish Sharma" userId="b799adb9ba789c8f" providerId="LiveId" clId="{EBEA4F15-CD72-47E1-A609-4F092BECF765}" dt="2021-12-24T05:07:41.579" v="2026"/>
        <pc:sldMkLst>
          <pc:docMk/>
          <pc:sldMk cId="3923253326" sldId="399"/>
        </pc:sldMkLst>
      </pc:sldChg>
      <pc:sldChg chg="del">
        <pc:chgData name="Manish Sharma" userId="b799adb9ba789c8f" providerId="LiveId" clId="{EBEA4F15-CD72-47E1-A609-4F092BECF765}" dt="2021-12-20T03:37:03.300" v="9" actId="47"/>
        <pc:sldMkLst>
          <pc:docMk/>
          <pc:sldMk cId="1477073418" sldId="400"/>
        </pc:sldMkLst>
      </pc:sldChg>
      <pc:sldChg chg="add">
        <pc:chgData name="Manish Sharma" userId="b799adb9ba789c8f" providerId="LiveId" clId="{EBEA4F15-CD72-47E1-A609-4F092BECF765}" dt="2021-12-24T05:07:41.579" v="2026"/>
        <pc:sldMkLst>
          <pc:docMk/>
          <pc:sldMk cId="1859098652" sldId="400"/>
        </pc:sldMkLst>
      </pc:sldChg>
      <pc:sldChg chg="add">
        <pc:chgData name="Manish Sharma" userId="b799adb9ba789c8f" providerId="LiveId" clId="{EBEA4F15-CD72-47E1-A609-4F092BECF765}" dt="2021-12-24T05:07:41.579" v="2026"/>
        <pc:sldMkLst>
          <pc:docMk/>
          <pc:sldMk cId="2486780815" sldId="401"/>
        </pc:sldMkLst>
      </pc:sldChg>
      <pc:sldChg chg="del">
        <pc:chgData name="Manish Sharma" userId="b799adb9ba789c8f" providerId="LiveId" clId="{EBEA4F15-CD72-47E1-A609-4F092BECF765}" dt="2021-12-20T03:37:03.300" v="9" actId="47"/>
        <pc:sldMkLst>
          <pc:docMk/>
          <pc:sldMk cId="2503257329" sldId="401"/>
        </pc:sldMkLst>
      </pc:sldChg>
      <pc:sldChg chg="add">
        <pc:chgData name="Manish Sharma" userId="b799adb9ba789c8f" providerId="LiveId" clId="{EBEA4F15-CD72-47E1-A609-4F092BECF765}" dt="2021-12-24T05:11:34.065" v="2027"/>
        <pc:sldMkLst>
          <pc:docMk/>
          <pc:sldMk cId="2478318775" sldId="402"/>
        </pc:sldMkLst>
      </pc:sldChg>
      <pc:sldChg chg="del">
        <pc:chgData name="Manish Sharma" userId="b799adb9ba789c8f" providerId="LiveId" clId="{EBEA4F15-CD72-47E1-A609-4F092BECF765}" dt="2021-12-20T03:37:03.300" v="9" actId="47"/>
        <pc:sldMkLst>
          <pc:docMk/>
          <pc:sldMk cId="3287422598" sldId="402"/>
        </pc:sldMkLst>
      </pc:sldChg>
      <pc:sldChg chg="del">
        <pc:chgData name="Manish Sharma" userId="b799adb9ba789c8f" providerId="LiveId" clId="{EBEA4F15-CD72-47E1-A609-4F092BECF765}" dt="2021-12-20T03:37:03.300" v="9" actId="47"/>
        <pc:sldMkLst>
          <pc:docMk/>
          <pc:sldMk cId="3134808523" sldId="403"/>
        </pc:sldMkLst>
      </pc:sldChg>
      <pc:sldChg chg="del">
        <pc:chgData name="Manish Sharma" userId="b799adb9ba789c8f" providerId="LiveId" clId="{EBEA4F15-CD72-47E1-A609-4F092BECF765}" dt="2021-12-20T03:37:03.300" v="9" actId="47"/>
        <pc:sldMkLst>
          <pc:docMk/>
          <pc:sldMk cId="1148178458" sldId="404"/>
        </pc:sldMkLst>
      </pc:sldChg>
      <pc:sldChg chg="add">
        <pc:chgData name="Manish Sharma" userId="b799adb9ba789c8f" providerId="LiveId" clId="{EBEA4F15-CD72-47E1-A609-4F092BECF765}" dt="2021-12-24T07:56:46.940" v="2049"/>
        <pc:sldMkLst>
          <pc:docMk/>
          <pc:sldMk cId="2909444576" sldId="404"/>
        </pc:sldMkLst>
      </pc:sldChg>
      <pc:sldChg chg="del">
        <pc:chgData name="Manish Sharma" userId="b799adb9ba789c8f" providerId="LiveId" clId="{EBEA4F15-CD72-47E1-A609-4F092BECF765}" dt="2021-12-20T03:37:03.300" v="9" actId="47"/>
        <pc:sldMkLst>
          <pc:docMk/>
          <pc:sldMk cId="959263370" sldId="405"/>
        </pc:sldMkLst>
      </pc:sldChg>
      <pc:sldChg chg="add">
        <pc:chgData name="Manish Sharma" userId="b799adb9ba789c8f" providerId="LiveId" clId="{EBEA4F15-CD72-47E1-A609-4F092BECF765}" dt="2021-12-24T07:56:46.940" v="2049"/>
        <pc:sldMkLst>
          <pc:docMk/>
          <pc:sldMk cId="1747891241" sldId="405"/>
        </pc:sldMkLst>
      </pc:sldChg>
      <pc:sldChg chg="del">
        <pc:chgData name="Manish Sharma" userId="b799adb9ba789c8f" providerId="LiveId" clId="{EBEA4F15-CD72-47E1-A609-4F092BECF765}" dt="2021-12-20T03:37:03.300" v="9" actId="47"/>
        <pc:sldMkLst>
          <pc:docMk/>
          <pc:sldMk cId="487727514" sldId="406"/>
        </pc:sldMkLst>
      </pc:sldChg>
      <pc:sldChg chg="del">
        <pc:chgData name="Manish Sharma" userId="b799adb9ba789c8f" providerId="LiveId" clId="{EBEA4F15-CD72-47E1-A609-4F092BECF765}" dt="2021-12-20T03:37:03.300" v="9" actId="47"/>
        <pc:sldMkLst>
          <pc:docMk/>
          <pc:sldMk cId="220428449" sldId="407"/>
        </pc:sldMkLst>
      </pc:sldChg>
      <pc:sldChg chg="modSp add mod">
        <pc:chgData name="Manish Sharma" userId="b799adb9ba789c8f" providerId="LiveId" clId="{EBEA4F15-CD72-47E1-A609-4F092BECF765}" dt="2021-12-24T11:33:09.047" v="2055" actId="20577"/>
        <pc:sldMkLst>
          <pc:docMk/>
          <pc:sldMk cId="1119350591" sldId="407"/>
        </pc:sldMkLst>
        <pc:spChg chg="mod">
          <ac:chgData name="Manish Sharma" userId="b799adb9ba789c8f" providerId="LiveId" clId="{EBEA4F15-CD72-47E1-A609-4F092BECF765}" dt="2021-12-24T11:33:09.047" v="2055" actId="20577"/>
          <ac:spMkLst>
            <pc:docMk/>
            <pc:sldMk cId="1119350591" sldId="407"/>
            <ac:spMk id="4" creationId="{C1983584-892E-4120-BF2B-2BAD42DE58D9}"/>
          </ac:spMkLst>
        </pc:spChg>
      </pc:sldChg>
      <pc:sldChg chg="add del">
        <pc:chgData name="Manish Sharma" userId="b799adb9ba789c8f" providerId="LiveId" clId="{EBEA4F15-CD72-47E1-A609-4F092BECF765}" dt="2021-12-21T08:06:26.084" v="793"/>
        <pc:sldMkLst>
          <pc:docMk/>
          <pc:sldMk cId="2747173488" sldId="408"/>
        </pc:sldMkLst>
      </pc:sldChg>
      <pc:sldChg chg="del">
        <pc:chgData name="Manish Sharma" userId="b799adb9ba789c8f" providerId="LiveId" clId="{EBEA4F15-CD72-47E1-A609-4F092BECF765}" dt="2021-12-20T03:37:03.300" v="9" actId="47"/>
        <pc:sldMkLst>
          <pc:docMk/>
          <pc:sldMk cId="2759217886" sldId="408"/>
        </pc:sldMkLst>
      </pc:sldChg>
      <pc:sldChg chg="add">
        <pc:chgData name="Manish Sharma" userId="b799adb9ba789c8f" providerId="LiveId" clId="{EBEA4F15-CD72-47E1-A609-4F092BECF765}" dt="2021-12-21T07:57:44.325" v="791"/>
        <pc:sldMkLst>
          <pc:docMk/>
          <pc:sldMk cId="1777021263" sldId="409"/>
        </pc:sldMkLst>
      </pc:sldChg>
      <pc:sldChg chg="del">
        <pc:chgData name="Manish Sharma" userId="b799adb9ba789c8f" providerId="LiveId" clId="{EBEA4F15-CD72-47E1-A609-4F092BECF765}" dt="2021-12-20T03:37:03.300" v="9" actId="47"/>
        <pc:sldMkLst>
          <pc:docMk/>
          <pc:sldMk cId="2817809417" sldId="409"/>
        </pc:sldMkLst>
      </pc:sldChg>
      <pc:sldChg chg="add">
        <pc:chgData name="Manish Sharma" userId="b799adb9ba789c8f" providerId="LiveId" clId="{EBEA4F15-CD72-47E1-A609-4F092BECF765}" dt="2021-12-21T08:06:26.084" v="793"/>
        <pc:sldMkLst>
          <pc:docMk/>
          <pc:sldMk cId="956484382" sldId="410"/>
        </pc:sldMkLst>
      </pc:sldChg>
      <pc:sldChg chg="del">
        <pc:chgData name="Manish Sharma" userId="b799adb9ba789c8f" providerId="LiveId" clId="{EBEA4F15-CD72-47E1-A609-4F092BECF765}" dt="2021-12-20T03:37:03.300" v="9" actId="47"/>
        <pc:sldMkLst>
          <pc:docMk/>
          <pc:sldMk cId="1565417734" sldId="410"/>
        </pc:sldMkLst>
      </pc:sldChg>
      <pc:sldChg chg="del">
        <pc:chgData name="Manish Sharma" userId="b799adb9ba789c8f" providerId="LiveId" clId="{EBEA4F15-CD72-47E1-A609-4F092BECF765}" dt="2021-12-20T03:37:03.300" v="9" actId="47"/>
        <pc:sldMkLst>
          <pc:docMk/>
          <pc:sldMk cId="1795810273" sldId="411"/>
        </pc:sldMkLst>
      </pc:sldChg>
      <pc:sldChg chg="add">
        <pc:chgData name="Manish Sharma" userId="b799adb9ba789c8f" providerId="LiveId" clId="{EBEA4F15-CD72-47E1-A609-4F092BECF765}" dt="2021-12-21T09:16:36.311" v="794"/>
        <pc:sldMkLst>
          <pc:docMk/>
          <pc:sldMk cId="2684770681" sldId="411"/>
        </pc:sldMkLst>
      </pc:sldChg>
      <pc:sldChg chg="add">
        <pc:chgData name="Manish Sharma" userId="b799adb9ba789c8f" providerId="LiveId" clId="{EBEA4F15-CD72-47E1-A609-4F092BECF765}" dt="2021-12-21T09:16:36.311" v="794"/>
        <pc:sldMkLst>
          <pc:docMk/>
          <pc:sldMk cId="1552225087" sldId="412"/>
        </pc:sldMkLst>
      </pc:sldChg>
      <pc:sldChg chg="del">
        <pc:chgData name="Manish Sharma" userId="b799adb9ba789c8f" providerId="LiveId" clId="{EBEA4F15-CD72-47E1-A609-4F092BECF765}" dt="2021-12-20T03:37:03.300" v="9" actId="47"/>
        <pc:sldMkLst>
          <pc:docMk/>
          <pc:sldMk cId="3656162023" sldId="412"/>
        </pc:sldMkLst>
      </pc:sldChg>
      <pc:sldChg chg="add">
        <pc:chgData name="Manish Sharma" userId="b799adb9ba789c8f" providerId="LiveId" clId="{EBEA4F15-CD72-47E1-A609-4F092BECF765}" dt="2021-12-21T11:10:36.153" v="797"/>
        <pc:sldMkLst>
          <pc:docMk/>
          <pc:sldMk cId="1257482258" sldId="413"/>
        </pc:sldMkLst>
      </pc:sldChg>
      <pc:sldChg chg="del">
        <pc:chgData name="Manish Sharma" userId="b799adb9ba789c8f" providerId="LiveId" clId="{EBEA4F15-CD72-47E1-A609-4F092BECF765}" dt="2021-12-20T03:37:03.300" v="9" actId="47"/>
        <pc:sldMkLst>
          <pc:docMk/>
          <pc:sldMk cId="2381066136" sldId="413"/>
        </pc:sldMkLst>
      </pc:sldChg>
      <pc:sldChg chg="addSp delSp modSp new mod">
        <pc:chgData name="Manish Sharma" userId="b799adb9ba789c8f" providerId="LiveId" clId="{EBEA4F15-CD72-47E1-A609-4F092BECF765}" dt="2021-12-21T11:20:28.070" v="1050" actId="22"/>
        <pc:sldMkLst>
          <pc:docMk/>
          <pc:sldMk cId="891528784" sldId="414"/>
        </pc:sldMkLst>
        <pc:spChg chg="mod">
          <ac:chgData name="Manish Sharma" userId="b799adb9ba789c8f" providerId="LiveId" clId="{EBEA4F15-CD72-47E1-A609-4F092BECF765}" dt="2021-12-21T11:12:59.669" v="812" actId="20577"/>
          <ac:spMkLst>
            <pc:docMk/>
            <pc:sldMk cId="891528784" sldId="414"/>
            <ac:spMk id="2" creationId="{FA505DDA-A121-42A5-918C-DE9C2BB88AD2}"/>
          </ac:spMkLst>
        </pc:spChg>
        <pc:spChg chg="mod">
          <ac:chgData name="Manish Sharma" userId="b799adb9ba789c8f" providerId="LiveId" clId="{EBEA4F15-CD72-47E1-A609-4F092BECF765}" dt="2021-12-21T11:14:52.299" v="1028" actId="20577"/>
          <ac:spMkLst>
            <pc:docMk/>
            <pc:sldMk cId="891528784" sldId="414"/>
            <ac:spMk id="3" creationId="{CCE85E74-7D38-4FEF-A170-A9DEE55D643C}"/>
          </ac:spMkLst>
        </pc:spChg>
        <pc:spChg chg="add del">
          <ac:chgData name="Manish Sharma" userId="b799adb9ba789c8f" providerId="LiveId" clId="{EBEA4F15-CD72-47E1-A609-4F092BECF765}" dt="2021-12-21T11:20:28.070" v="1050" actId="22"/>
          <ac:spMkLst>
            <pc:docMk/>
            <pc:sldMk cId="891528784" sldId="414"/>
            <ac:spMk id="5" creationId="{BD95ADB1-7844-4FBF-815A-4FC094EC0FD4}"/>
          </ac:spMkLst>
        </pc:spChg>
      </pc:sldChg>
      <pc:sldChg chg="del">
        <pc:chgData name="Manish Sharma" userId="b799adb9ba789c8f" providerId="LiveId" clId="{EBEA4F15-CD72-47E1-A609-4F092BECF765}" dt="2021-12-20T03:37:03.300" v="9" actId="47"/>
        <pc:sldMkLst>
          <pc:docMk/>
          <pc:sldMk cId="2495799992" sldId="414"/>
        </pc:sldMkLst>
      </pc:sldChg>
      <pc:sldChg chg="addSp delSp modSp add mod">
        <pc:chgData name="Manish Sharma" userId="b799adb9ba789c8f" providerId="LiveId" clId="{EBEA4F15-CD72-47E1-A609-4F092BECF765}" dt="2021-12-21T11:22:53.523" v="1075"/>
        <pc:sldMkLst>
          <pc:docMk/>
          <pc:sldMk cId="1942412135" sldId="415"/>
        </pc:sldMkLst>
        <pc:spChg chg="del">
          <ac:chgData name="Manish Sharma" userId="b799adb9ba789c8f" providerId="LiveId" clId="{EBEA4F15-CD72-47E1-A609-4F092BECF765}" dt="2021-12-21T11:22:52.993" v="1074" actId="478"/>
          <ac:spMkLst>
            <pc:docMk/>
            <pc:sldMk cId="1942412135" sldId="415"/>
            <ac:spMk id="6" creationId="{1E752F1B-3295-4F03-87BF-4B83FD5ED67B}"/>
          </ac:spMkLst>
        </pc:spChg>
        <pc:spChg chg="del">
          <ac:chgData name="Manish Sharma" userId="b799adb9ba789c8f" providerId="LiveId" clId="{EBEA4F15-CD72-47E1-A609-4F092BECF765}" dt="2021-12-21T11:21:48.645" v="1054" actId="478"/>
          <ac:spMkLst>
            <pc:docMk/>
            <pc:sldMk cId="1942412135" sldId="415"/>
            <ac:spMk id="29" creationId="{F287D1D9-FC45-4614-A3C8-1E772F65936F}"/>
          </ac:spMkLst>
        </pc:spChg>
        <pc:spChg chg="mod">
          <ac:chgData name="Manish Sharma" userId="b799adb9ba789c8f" providerId="LiveId" clId="{EBEA4F15-CD72-47E1-A609-4F092BECF765}" dt="2021-12-21T11:22:00.863" v="1071" actId="20577"/>
          <ac:spMkLst>
            <pc:docMk/>
            <pc:sldMk cId="1942412135" sldId="415"/>
            <ac:spMk id="30" creationId="{334C897C-5E94-438A-B1DC-1EADC6A1FA09}"/>
          </ac:spMkLst>
        </pc:spChg>
        <pc:spChg chg="add mod ord">
          <ac:chgData name="Manish Sharma" userId="b799adb9ba789c8f" providerId="LiveId" clId="{EBEA4F15-CD72-47E1-A609-4F092BECF765}" dt="2021-12-21T11:22:26.787" v="1073" actId="167"/>
          <ac:spMkLst>
            <pc:docMk/>
            <pc:sldMk cId="1942412135" sldId="415"/>
            <ac:spMk id="31" creationId="{F452F417-F295-4CBE-9243-1A6B7B6FF64C}"/>
          </ac:spMkLst>
        </pc:spChg>
        <pc:spChg chg="add mod">
          <ac:chgData name="Manish Sharma" userId="b799adb9ba789c8f" providerId="LiveId" clId="{EBEA4F15-CD72-47E1-A609-4F092BECF765}" dt="2021-12-21T11:22:18.748" v="1072"/>
          <ac:spMkLst>
            <pc:docMk/>
            <pc:sldMk cId="1942412135" sldId="415"/>
            <ac:spMk id="32" creationId="{935F85E9-4C57-4B66-8EAE-CE998E8D2411}"/>
          </ac:spMkLst>
        </pc:spChg>
        <pc:spChg chg="add mod">
          <ac:chgData name="Manish Sharma" userId="b799adb9ba789c8f" providerId="LiveId" clId="{EBEA4F15-CD72-47E1-A609-4F092BECF765}" dt="2021-12-21T11:22:53.523" v="1075"/>
          <ac:spMkLst>
            <pc:docMk/>
            <pc:sldMk cId="1942412135" sldId="415"/>
            <ac:spMk id="33" creationId="{D50F5484-7C2B-45E2-9162-12F2E5523484}"/>
          </ac:spMkLst>
        </pc:spChg>
      </pc:sldChg>
      <pc:sldChg chg="modSp new del mod">
        <pc:chgData name="Manish Sharma" userId="b799adb9ba789c8f" providerId="LiveId" clId="{EBEA4F15-CD72-47E1-A609-4F092BECF765}" dt="2021-12-21T11:20:21.662" v="1048" actId="47"/>
        <pc:sldMkLst>
          <pc:docMk/>
          <pc:sldMk cId="3299074911" sldId="415"/>
        </pc:sldMkLst>
        <pc:spChg chg="mod">
          <ac:chgData name="Manish Sharma" userId="b799adb9ba789c8f" providerId="LiveId" clId="{EBEA4F15-CD72-47E1-A609-4F092BECF765}" dt="2021-12-21T11:17:13.568" v="1047" actId="20577"/>
          <ac:spMkLst>
            <pc:docMk/>
            <pc:sldMk cId="3299074911" sldId="415"/>
            <ac:spMk id="2" creationId="{1E44ED58-F898-4C22-AEB3-6B692A09FA50}"/>
          </ac:spMkLst>
        </pc:spChg>
      </pc:sldChg>
      <pc:sldChg chg="addSp delSp modSp new mod">
        <pc:chgData name="Manish Sharma" userId="b799adb9ba789c8f" providerId="LiveId" clId="{EBEA4F15-CD72-47E1-A609-4F092BECF765}" dt="2021-12-22T04:02:26.079" v="1127" actId="167"/>
        <pc:sldMkLst>
          <pc:docMk/>
          <pc:sldMk cId="1602707574" sldId="416"/>
        </pc:sldMkLst>
        <pc:spChg chg="del">
          <ac:chgData name="Manish Sharma" userId="b799adb9ba789c8f" providerId="LiveId" clId="{EBEA4F15-CD72-47E1-A609-4F092BECF765}" dt="2021-12-22T03:56:44.854" v="1077" actId="478"/>
          <ac:spMkLst>
            <pc:docMk/>
            <pc:sldMk cId="1602707574" sldId="416"/>
            <ac:spMk id="2" creationId="{92986293-44CC-4A3D-A4E9-C1AA375F4574}"/>
          </ac:spMkLst>
        </pc:spChg>
        <pc:spChg chg="del">
          <ac:chgData name="Manish Sharma" userId="b799adb9ba789c8f" providerId="LiveId" clId="{EBEA4F15-CD72-47E1-A609-4F092BECF765}" dt="2021-12-22T03:56:44.854" v="1077" actId="478"/>
          <ac:spMkLst>
            <pc:docMk/>
            <pc:sldMk cId="1602707574" sldId="416"/>
            <ac:spMk id="3" creationId="{FB27FFDB-E19B-4D70-A0D4-A9F6FDD4A6E0}"/>
          </ac:spMkLst>
        </pc:spChg>
        <pc:spChg chg="add mod">
          <ac:chgData name="Manish Sharma" userId="b799adb9ba789c8f" providerId="LiveId" clId="{EBEA4F15-CD72-47E1-A609-4F092BECF765}" dt="2021-12-22T03:57:06.874" v="1078"/>
          <ac:spMkLst>
            <pc:docMk/>
            <pc:sldMk cId="1602707574" sldId="416"/>
            <ac:spMk id="4" creationId="{A405E279-F2AD-4CAD-B03B-CF2823790A35}"/>
          </ac:spMkLst>
        </pc:spChg>
        <pc:spChg chg="add mod">
          <ac:chgData name="Manish Sharma" userId="b799adb9ba789c8f" providerId="LiveId" clId="{EBEA4F15-CD72-47E1-A609-4F092BECF765}" dt="2021-12-22T03:57:06.874" v="1078"/>
          <ac:spMkLst>
            <pc:docMk/>
            <pc:sldMk cId="1602707574" sldId="416"/>
            <ac:spMk id="5" creationId="{BFE1872D-B592-4A4B-8F56-9A8348BBE2DF}"/>
          </ac:spMkLst>
        </pc:spChg>
        <pc:spChg chg="add mod">
          <ac:chgData name="Manish Sharma" userId="b799adb9ba789c8f" providerId="LiveId" clId="{EBEA4F15-CD72-47E1-A609-4F092BECF765}" dt="2021-12-22T03:57:06.874" v="1078"/>
          <ac:spMkLst>
            <pc:docMk/>
            <pc:sldMk cId="1602707574" sldId="416"/>
            <ac:spMk id="6" creationId="{C28F5416-71D6-430B-BE2C-82453FFB1708}"/>
          </ac:spMkLst>
        </pc:spChg>
        <pc:spChg chg="add mod">
          <ac:chgData name="Manish Sharma" userId="b799adb9ba789c8f" providerId="LiveId" clId="{EBEA4F15-CD72-47E1-A609-4F092BECF765}" dt="2021-12-22T03:57:35.759" v="1079"/>
          <ac:spMkLst>
            <pc:docMk/>
            <pc:sldMk cId="1602707574" sldId="416"/>
            <ac:spMk id="7" creationId="{87358A39-D4F7-4C74-840A-C32A55339D27}"/>
          </ac:spMkLst>
        </pc:spChg>
        <pc:spChg chg="add mod">
          <ac:chgData name="Manish Sharma" userId="b799adb9ba789c8f" providerId="LiveId" clId="{EBEA4F15-CD72-47E1-A609-4F092BECF765}" dt="2021-12-22T03:58:05.856" v="1080"/>
          <ac:spMkLst>
            <pc:docMk/>
            <pc:sldMk cId="1602707574" sldId="416"/>
            <ac:spMk id="8" creationId="{33135A3C-E361-4427-8203-10C366339B00}"/>
          </ac:spMkLst>
        </pc:spChg>
        <pc:spChg chg="add mod">
          <ac:chgData name="Manish Sharma" userId="b799adb9ba789c8f" providerId="LiveId" clId="{EBEA4F15-CD72-47E1-A609-4F092BECF765}" dt="2021-12-22T03:58:35.031" v="1081"/>
          <ac:spMkLst>
            <pc:docMk/>
            <pc:sldMk cId="1602707574" sldId="416"/>
            <ac:spMk id="10" creationId="{47F0C77D-3FBD-4721-AC34-098D592CD3C6}"/>
          </ac:spMkLst>
        </pc:spChg>
        <pc:spChg chg="add mod">
          <ac:chgData name="Manish Sharma" userId="b799adb9ba789c8f" providerId="LiveId" clId="{EBEA4F15-CD72-47E1-A609-4F092BECF765}" dt="2021-12-22T04:00:27.519" v="1091" actId="1076"/>
          <ac:spMkLst>
            <pc:docMk/>
            <pc:sldMk cId="1602707574" sldId="416"/>
            <ac:spMk id="18" creationId="{CE2A9C80-4AD6-4694-9C25-93137D31944E}"/>
          </ac:spMkLst>
        </pc:spChg>
        <pc:spChg chg="add mod">
          <ac:chgData name="Manish Sharma" userId="b799adb9ba789c8f" providerId="LiveId" clId="{EBEA4F15-CD72-47E1-A609-4F092BECF765}" dt="2021-12-22T04:00:27.519" v="1091" actId="1076"/>
          <ac:spMkLst>
            <pc:docMk/>
            <pc:sldMk cId="1602707574" sldId="416"/>
            <ac:spMk id="19" creationId="{C650CA8D-4150-404C-AA8E-4EC93E113F1A}"/>
          </ac:spMkLst>
        </pc:spChg>
        <pc:spChg chg="add mod">
          <ac:chgData name="Manish Sharma" userId="b799adb9ba789c8f" providerId="LiveId" clId="{EBEA4F15-CD72-47E1-A609-4F092BECF765}" dt="2021-12-22T04:00:27.519" v="1091" actId="1076"/>
          <ac:spMkLst>
            <pc:docMk/>
            <pc:sldMk cId="1602707574" sldId="416"/>
            <ac:spMk id="20" creationId="{9F589D9B-B35D-43A3-8FF3-B0BB4B0726EB}"/>
          </ac:spMkLst>
        </pc:spChg>
        <pc:spChg chg="add mod">
          <ac:chgData name="Manish Sharma" userId="b799adb9ba789c8f" providerId="LiveId" clId="{EBEA4F15-CD72-47E1-A609-4F092BECF765}" dt="2021-12-22T04:00:27.519" v="1091" actId="1076"/>
          <ac:spMkLst>
            <pc:docMk/>
            <pc:sldMk cId="1602707574" sldId="416"/>
            <ac:spMk id="21" creationId="{8BFEE59B-CEDA-4544-A6C9-E4DA81956404}"/>
          </ac:spMkLst>
        </pc:spChg>
        <pc:spChg chg="add mod">
          <ac:chgData name="Manish Sharma" userId="b799adb9ba789c8f" providerId="LiveId" clId="{EBEA4F15-CD72-47E1-A609-4F092BECF765}" dt="2021-12-22T04:00:27.519" v="1091" actId="1076"/>
          <ac:spMkLst>
            <pc:docMk/>
            <pc:sldMk cId="1602707574" sldId="416"/>
            <ac:spMk id="22" creationId="{6B2CC64C-404F-4D53-A64A-B1848D5C9935}"/>
          </ac:spMkLst>
        </pc:spChg>
        <pc:spChg chg="add mod">
          <ac:chgData name="Manish Sharma" userId="b799adb9ba789c8f" providerId="LiveId" clId="{EBEA4F15-CD72-47E1-A609-4F092BECF765}" dt="2021-12-22T04:00:27.519" v="1091" actId="1076"/>
          <ac:spMkLst>
            <pc:docMk/>
            <pc:sldMk cId="1602707574" sldId="416"/>
            <ac:spMk id="24" creationId="{184796DB-5511-4ECC-88D3-69B3AE617968}"/>
          </ac:spMkLst>
        </pc:spChg>
        <pc:spChg chg="add mod">
          <ac:chgData name="Manish Sharma" userId="b799adb9ba789c8f" providerId="LiveId" clId="{EBEA4F15-CD72-47E1-A609-4F092BECF765}" dt="2021-12-22T04:01:03.190" v="1105" actId="1076"/>
          <ac:spMkLst>
            <pc:docMk/>
            <pc:sldMk cId="1602707574" sldId="416"/>
            <ac:spMk id="30" creationId="{F786F28C-DAE1-4600-A530-F50656D65836}"/>
          </ac:spMkLst>
        </pc:spChg>
        <pc:spChg chg="add mod">
          <ac:chgData name="Manish Sharma" userId="b799adb9ba789c8f" providerId="LiveId" clId="{EBEA4F15-CD72-47E1-A609-4F092BECF765}" dt="2021-12-22T04:01:17.183" v="1122" actId="313"/>
          <ac:spMkLst>
            <pc:docMk/>
            <pc:sldMk cId="1602707574" sldId="416"/>
            <ac:spMk id="31" creationId="{0D6F5C14-8EA1-4C71-8B73-214DCC8D9679}"/>
          </ac:spMkLst>
        </pc:spChg>
        <pc:spChg chg="add mod ord">
          <ac:chgData name="Manish Sharma" userId="b799adb9ba789c8f" providerId="LiveId" clId="{EBEA4F15-CD72-47E1-A609-4F092BECF765}" dt="2021-12-22T04:02:15.388" v="1124" actId="167"/>
          <ac:spMkLst>
            <pc:docMk/>
            <pc:sldMk cId="1602707574" sldId="416"/>
            <ac:spMk id="32" creationId="{079F8310-C9AE-47C6-A7C6-A28E7306D7BD}"/>
          </ac:spMkLst>
        </pc:spChg>
        <pc:spChg chg="add mod ord">
          <ac:chgData name="Manish Sharma" userId="b799adb9ba789c8f" providerId="LiveId" clId="{EBEA4F15-CD72-47E1-A609-4F092BECF765}" dt="2021-12-22T04:02:26.079" v="1127" actId="167"/>
          <ac:spMkLst>
            <pc:docMk/>
            <pc:sldMk cId="1602707574" sldId="416"/>
            <ac:spMk id="33" creationId="{E6CAAB68-437C-4449-9155-237A29770DD1}"/>
          </ac:spMkLst>
        </pc:spChg>
        <pc:cxnChg chg="add mod">
          <ac:chgData name="Manish Sharma" userId="b799adb9ba789c8f" providerId="LiveId" clId="{EBEA4F15-CD72-47E1-A609-4F092BECF765}" dt="2021-12-22T03:58:35.031" v="1081"/>
          <ac:cxnSpMkLst>
            <pc:docMk/>
            <pc:sldMk cId="1602707574" sldId="416"/>
            <ac:cxnSpMk id="9" creationId="{3E44666C-9B70-439D-B834-E6E6D372CAE6}"/>
          </ac:cxnSpMkLst>
        </pc:cxnChg>
        <pc:cxnChg chg="add mod">
          <ac:chgData name="Manish Sharma" userId="b799adb9ba789c8f" providerId="LiveId" clId="{EBEA4F15-CD72-47E1-A609-4F092BECF765}" dt="2021-12-22T03:58:35.031" v="1081"/>
          <ac:cxnSpMkLst>
            <pc:docMk/>
            <pc:sldMk cId="1602707574" sldId="416"/>
            <ac:cxnSpMk id="11" creationId="{E8805E94-5067-4516-B5C9-217006C59F61}"/>
          </ac:cxnSpMkLst>
        </pc:cxnChg>
        <pc:cxnChg chg="add">
          <ac:chgData name="Manish Sharma" userId="b799adb9ba789c8f" providerId="LiveId" clId="{EBEA4F15-CD72-47E1-A609-4F092BECF765}" dt="2021-12-22T03:58:45.048" v="1082" actId="11529"/>
          <ac:cxnSpMkLst>
            <pc:docMk/>
            <pc:sldMk cId="1602707574" sldId="416"/>
            <ac:cxnSpMk id="13" creationId="{CFEE94C4-CA06-4BD0-B33A-AB4AEF348402}"/>
          </ac:cxnSpMkLst>
        </pc:cxnChg>
        <pc:cxnChg chg="add">
          <ac:chgData name="Manish Sharma" userId="b799adb9ba789c8f" providerId="LiveId" clId="{EBEA4F15-CD72-47E1-A609-4F092BECF765}" dt="2021-12-22T03:58:56.499" v="1083" actId="11529"/>
          <ac:cxnSpMkLst>
            <pc:docMk/>
            <pc:sldMk cId="1602707574" sldId="416"/>
            <ac:cxnSpMk id="15" creationId="{B1660D98-F0F0-49F6-A009-F1C34E255128}"/>
          </ac:cxnSpMkLst>
        </pc:cxnChg>
        <pc:cxnChg chg="add">
          <ac:chgData name="Manish Sharma" userId="b799adb9ba789c8f" providerId="LiveId" clId="{EBEA4F15-CD72-47E1-A609-4F092BECF765}" dt="2021-12-22T03:59:04.178" v="1084" actId="11529"/>
          <ac:cxnSpMkLst>
            <pc:docMk/>
            <pc:sldMk cId="1602707574" sldId="416"/>
            <ac:cxnSpMk id="17" creationId="{F1FA5528-E303-476B-9563-3F58103706BE}"/>
          </ac:cxnSpMkLst>
        </pc:cxnChg>
        <pc:cxnChg chg="add mod">
          <ac:chgData name="Manish Sharma" userId="b799adb9ba789c8f" providerId="LiveId" clId="{EBEA4F15-CD72-47E1-A609-4F092BECF765}" dt="2021-12-22T04:00:27.519" v="1091" actId="1076"/>
          <ac:cxnSpMkLst>
            <pc:docMk/>
            <pc:sldMk cId="1602707574" sldId="416"/>
            <ac:cxnSpMk id="23" creationId="{794F8701-4BC9-4B93-8336-0CFF3A7FE148}"/>
          </ac:cxnSpMkLst>
        </pc:cxnChg>
        <pc:cxnChg chg="add mod">
          <ac:chgData name="Manish Sharma" userId="b799adb9ba789c8f" providerId="LiveId" clId="{EBEA4F15-CD72-47E1-A609-4F092BECF765}" dt="2021-12-22T04:00:27.519" v="1091" actId="1076"/>
          <ac:cxnSpMkLst>
            <pc:docMk/>
            <pc:sldMk cId="1602707574" sldId="416"/>
            <ac:cxnSpMk id="25" creationId="{F011DCD2-A83F-487E-9058-A92463DCAFDE}"/>
          </ac:cxnSpMkLst>
        </pc:cxnChg>
        <pc:cxnChg chg="add mod">
          <ac:chgData name="Manish Sharma" userId="b799adb9ba789c8f" providerId="LiveId" clId="{EBEA4F15-CD72-47E1-A609-4F092BECF765}" dt="2021-12-22T04:00:27.519" v="1091" actId="1076"/>
          <ac:cxnSpMkLst>
            <pc:docMk/>
            <pc:sldMk cId="1602707574" sldId="416"/>
            <ac:cxnSpMk id="26" creationId="{BEFDE3AE-2B5C-4F51-B2BF-06EF8B09CDB8}"/>
          </ac:cxnSpMkLst>
        </pc:cxnChg>
        <pc:cxnChg chg="add mod">
          <ac:chgData name="Manish Sharma" userId="b799adb9ba789c8f" providerId="LiveId" clId="{EBEA4F15-CD72-47E1-A609-4F092BECF765}" dt="2021-12-22T04:00:27.519" v="1091" actId="1076"/>
          <ac:cxnSpMkLst>
            <pc:docMk/>
            <pc:sldMk cId="1602707574" sldId="416"/>
            <ac:cxnSpMk id="27" creationId="{EA65CE50-7842-4099-863A-935AF6B20E58}"/>
          </ac:cxnSpMkLst>
        </pc:cxnChg>
        <pc:cxnChg chg="add mod">
          <ac:chgData name="Manish Sharma" userId="b799adb9ba789c8f" providerId="LiveId" clId="{EBEA4F15-CD72-47E1-A609-4F092BECF765}" dt="2021-12-22T04:00:27.519" v="1091" actId="1076"/>
          <ac:cxnSpMkLst>
            <pc:docMk/>
            <pc:sldMk cId="1602707574" sldId="416"/>
            <ac:cxnSpMk id="28" creationId="{C8C83949-2345-4ED2-86F1-E22FB5CF723D}"/>
          </ac:cxnSpMkLst>
        </pc:cxnChg>
        <pc:cxnChg chg="add mod">
          <ac:chgData name="Manish Sharma" userId="b799adb9ba789c8f" providerId="LiveId" clId="{EBEA4F15-CD72-47E1-A609-4F092BECF765}" dt="2021-12-22T04:00:44.392" v="1092"/>
          <ac:cxnSpMkLst>
            <pc:docMk/>
            <pc:sldMk cId="1602707574" sldId="416"/>
            <ac:cxnSpMk id="29" creationId="{BF14EA52-D0C8-456E-BAB8-DDBCF729CCA0}"/>
          </ac:cxnSpMkLst>
        </pc:cxnChg>
      </pc:sldChg>
      <pc:sldChg chg="addSp delSp modSp new mod">
        <pc:chgData name="Manish Sharma" userId="b799adb9ba789c8f" providerId="LiveId" clId="{EBEA4F15-CD72-47E1-A609-4F092BECF765}" dt="2021-12-22T04:07:20.928" v="1252" actId="11529"/>
        <pc:sldMkLst>
          <pc:docMk/>
          <pc:sldMk cId="505285954" sldId="417"/>
        </pc:sldMkLst>
        <pc:spChg chg="del">
          <ac:chgData name="Manish Sharma" userId="b799adb9ba789c8f" providerId="LiveId" clId="{EBEA4F15-CD72-47E1-A609-4F092BECF765}" dt="2021-12-22T04:03:03.600" v="1129" actId="478"/>
          <ac:spMkLst>
            <pc:docMk/>
            <pc:sldMk cId="505285954" sldId="417"/>
            <ac:spMk id="2" creationId="{D1D757A5-1968-4937-AFAA-90270919945D}"/>
          </ac:spMkLst>
        </pc:spChg>
        <pc:spChg chg="del">
          <ac:chgData name="Manish Sharma" userId="b799adb9ba789c8f" providerId="LiveId" clId="{EBEA4F15-CD72-47E1-A609-4F092BECF765}" dt="2021-12-22T04:03:03.600" v="1129" actId="478"/>
          <ac:spMkLst>
            <pc:docMk/>
            <pc:sldMk cId="505285954" sldId="417"/>
            <ac:spMk id="3" creationId="{3D03D81B-2E0C-433D-A660-CFD523C7515D}"/>
          </ac:spMkLst>
        </pc:spChg>
        <pc:spChg chg="add mod">
          <ac:chgData name="Manish Sharma" userId="b799adb9ba789c8f" providerId="LiveId" clId="{EBEA4F15-CD72-47E1-A609-4F092BECF765}" dt="2021-12-22T04:05:00.218" v="1244" actId="20577"/>
          <ac:spMkLst>
            <pc:docMk/>
            <pc:sldMk cId="505285954" sldId="417"/>
            <ac:spMk id="4" creationId="{F42FDD8D-F58A-49A1-AAEF-79726A970A28}"/>
          </ac:spMkLst>
        </pc:spChg>
        <pc:spChg chg="add mod">
          <ac:chgData name="Manish Sharma" userId="b799adb9ba789c8f" providerId="LiveId" clId="{EBEA4F15-CD72-47E1-A609-4F092BECF765}" dt="2021-12-22T04:05:51.474" v="1245"/>
          <ac:spMkLst>
            <pc:docMk/>
            <pc:sldMk cId="505285954" sldId="417"/>
            <ac:spMk id="5" creationId="{AEBD6502-A3A5-46C0-AC96-1A50C4526375}"/>
          </ac:spMkLst>
        </pc:spChg>
        <pc:spChg chg="add mod">
          <ac:chgData name="Manish Sharma" userId="b799adb9ba789c8f" providerId="LiveId" clId="{EBEA4F15-CD72-47E1-A609-4F092BECF765}" dt="2021-12-22T04:06:34.262" v="1247"/>
          <ac:spMkLst>
            <pc:docMk/>
            <pc:sldMk cId="505285954" sldId="417"/>
            <ac:spMk id="8" creationId="{C98AE029-2D9C-4E70-B7F8-10797A2F57C9}"/>
          </ac:spMkLst>
        </pc:spChg>
        <pc:spChg chg="add mod">
          <ac:chgData name="Manish Sharma" userId="b799adb9ba789c8f" providerId="LiveId" clId="{EBEA4F15-CD72-47E1-A609-4F092BECF765}" dt="2021-12-22T04:06:54.363" v="1249"/>
          <ac:spMkLst>
            <pc:docMk/>
            <pc:sldMk cId="505285954" sldId="417"/>
            <ac:spMk id="11" creationId="{01551B0C-7866-4182-8DCB-C4DB5FBF247B}"/>
          </ac:spMkLst>
        </pc:spChg>
        <pc:spChg chg="add mod">
          <ac:chgData name="Manish Sharma" userId="b799adb9ba789c8f" providerId="LiveId" clId="{EBEA4F15-CD72-47E1-A609-4F092BECF765}" dt="2021-12-22T04:07:14.102" v="1251"/>
          <ac:spMkLst>
            <pc:docMk/>
            <pc:sldMk cId="505285954" sldId="417"/>
            <ac:spMk id="14" creationId="{94D1F638-5EAD-4281-9228-3F93FDBCCBC6}"/>
          </ac:spMkLst>
        </pc:spChg>
        <pc:cxnChg chg="add">
          <ac:chgData name="Manish Sharma" userId="b799adb9ba789c8f" providerId="LiveId" clId="{EBEA4F15-CD72-47E1-A609-4F092BECF765}" dt="2021-12-22T04:06:00.751" v="1246" actId="11529"/>
          <ac:cxnSpMkLst>
            <pc:docMk/>
            <pc:sldMk cId="505285954" sldId="417"/>
            <ac:cxnSpMk id="7" creationId="{66C34C35-1B06-4F3C-A9D0-BAC689498CF6}"/>
          </ac:cxnSpMkLst>
        </pc:cxnChg>
        <pc:cxnChg chg="add">
          <ac:chgData name="Manish Sharma" userId="b799adb9ba789c8f" providerId="LiveId" clId="{EBEA4F15-CD72-47E1-A609-4F092BECF765}" dt="2021-12-22T04:06:42.572" v="1248" actId="11529"/>
          <ac:cxnSpMkLst>
            <pc:docMk/>
            <pc:sldMk cId="505285954" sldId="417"/>
            <ac:cxnSpMk id="10" creationId="{C6A2866C-654F-47B5-9FF4-57EB18BF8EC7}"/>
          </ac:cxnSpMkLst>
        </pc:cxnChg>
        <pc:cxnChg chg="add">
          <ac:chgData name="Manish Sharma" userId="b799adb9ba789c8f" providerId="LiveId" clId="{EBEA4F15-CD72-47E1-A609-4F092BECF765}" dt="2021-12-22T04:07:03.395" v="1250" actId="11529"/>
          <ac:cxnSpMkLst>
            <pc:docMk/>
            <pc:sldMk cId="505285954" sldId="417"/>
            <ac:cxnSpMk id="13" creationId="{874A4B93-658E-4AA4-9369-AD0362DEA0AB}"/>
          </ac:cxnSpMkLst>
        </pc:cxnChg>
        <pc:cxnChg chg="add">
          <ac:chgData name="Manish Sharma" userId="b799adb9ba789c8f" providerId="LiveId" clId="{EBEA4F15-CD72-47E1-A609-4F092BECF765}" dt="2021-12-22T04:07:20.928" v="1252" actId="11529"/>
          <ac:cxnSpMkLst>
            <pc:docMk/>
            <pc:sldMk cId="505285954" sldId="417"/>
            <ac:cxnSpMk id="16" creationId="{E2BF2D04-146E-4A2B-A178-CE21BAA3463E}"/>
          </ac:cxnSpMkLst>
        </pc:cxnChg>
      </pc:sldChg>
      <pc:sldChg chg="addSp delSp modSp new mod">
        <pc:chgData name="Manish Sharma" userId="b799adb9ba789c8f" providerId="LiveId" clId="{EBEA4F15-CD72-47E1-A609-4F092BECF765}" dt="2021-12-22T04:12:57.006" v="1275" actId="167"/>
        <pc:sldMkLst>
          <pc:docMk/>
          <pc:sldMk cId="4283266374" sldId="418"/>
        </pc:sldMkLst>
        <pc:spChg chg="mod">
          <ac:chgData name="Manish Sharma" userId="b799adb9ba789c8f" providerId="LiveId" clId="{EBEA4F15-CD72-47E1-A609-4F092BECF765}" dt="2021-12-22T04:11:51.108" v="1269" actId="20577"/>
          <ac:spMkLst>
            <pc:docMk/>
            <pc:sldMk cId="4283266374" sldId="418"/>
            <ac:spMk id="2" creationId="{584E669F-1D77-4347-88CC-E9E3063D184D}"/>
          </ac:spMkLst>
        </pc:spChg>
        <pc:spChg chg="del">
          <ac:chgData name="Manish Sharma" userId="b799adb9ba789c8f" providerId="LiveId" clId="{EBEA4F15-CD72-47E1-A609-4F092BECF765}" dt="2021-12-22T04:11:54.449" v="1270" actId="478"/>
          <ac:spMkLst>
            <pc:docMk/>
            <pc:sldMk cId="4283266374" sldId="418"/>
            <ac:spMk id="3" creationId="{0D0F7318-2C8F-4354-B7B3-C71FDC86220E}"/>
          </ac:spMkLst>
        </pc:spChg>
        <pc:spChg chg="add mod">
          <ac:chgData name="Manish Sharma" userId="b799adb9ba789c8f" providerId="LiveId" clId="{EBEA4F15-CD72-47E1-A609-4F092BECF765}" dt="2021-12-22T04:12:10.780" v="1271"/>
          <ac:spMkLst>
            <pc:docMk/>
            <pc:sldMk cId="4283266374" sldId="418"/>
            <ac:spMk id="4" creationId="{DFFBEBA2-111E-40A4-8CAC-3CB986C9795A}"/>
          </ac:spMkLst>
        </pc:spChg>
        <pc:spChg chg="add mod">
          <ac:chgData name="Manish Sharma" userId="b799adb9ba789c8f" providerId="LiveId" clId="{EBEA4F15-CD72-47E1-A609-4F092BECF765}" dt="2021-12-22T04:12:10.780" v="1271"/>
          <ac:spMkLst>
            <pc:docMk/>
            <pc:sldMk cId="4283266374" sldId="418"/>
            <ac:spMk id="5" creationId="{CE530483-2045-4E2B-9DB9-92AD8679C4C7}"/>
          </ac:spMkLst>
        </pc:spChg>
        <pc:spChg chg="add mod">
          <ac:chgData name="Manish Sharma" userId="b799adb9ba789c8f" providerId="LiveId" clId="{EBEA4F15-CD72-47E1-A609-4F092BECF765}" dt="2021-12-22T04:12:10.780" v="1271"/>
          <ac:spMkLst>
            <pc:docMk/>
            <pc:sldMk cId="4283266374" sldId="418"/>
            <ac:spMk id="6" creationId="{96781292-8F22-465B-BE09-71F449F4D510}"/>
          </ac:spMkLst>
        </pc:spChg>
        <pc:spChg chg="add mod">
          <ac:chgData name="Manish Sharma" userId="b799adb9ba789c8f" providerId="LiveId" clId="{EBEA4F15-CD72-47E1-A609-4F092BECF765}" dt="2021-12-22T04:12:10.780" v="1271"/>
          <ac:spMkLst>
            <pc:docMk/>
            <pc:sldMk cId="4283266374" sldId="418"/>
            <ac:spMk id="7" creationId="{9F598BB0-FA69-45F2-A37D-2E05C0BCC98D}"/>
          </ac:spMkLst>
        </pc:spChg>
        <pc:spChg chg="add mod">
          <ac:chgData name="Manish Sharma" userId="b799adb9ba789c8f" providerId="LiveId" clId="{EBEA4F15-CD72-47E1-A609-4F092BECF765}" dt="2021-12-22T04:12:10.780" v="1271"/>
          <ac:spMkLst>
            <pc:docMk/>
            <pc:sldMk cId="4283266374" sldId="418"/>
            <ac:spMk id="8" creationId="{101EEBE0-79F5-416A-8246-D0CB4E9551A1}"/>
          </ac:spMkLst>
        </pc:spChg>
        <pc:spChg chg="add mod">
          <ac:chgData name="Manish Sharma" userId="b799adb9ba789c8f" providerId="LiveId" clId="{EBEA4F15-CD72-47E1-A609-4F092BECF765}" dt="2021-12-22T04:12:21.547" v="1272"/>
          <ac:spMkLst>
            <pc:docMk/>
            <pc:sldMk cId="4283266374" sldId="418"/>
            <ac:spMk id="9" creationId="{CC9B90C2-8B42-44C2-8366-1EC7AB9220D4}"/>
          </ac:spMkLst>
        </pc:spChg>
        <pc:spChg chg="add mod">
          <ac:chgData name="Manish Sharma" userId="b799adb9ba789c8f" providerId="LiveId" clId="{EBEA4F15-CD72-47E1-A609-4F092BECF765}" dt="2021-12-22T04:12:21.547" v="1272"/>
          <ac:spMkLst>
            <pc:docMk/>
            <pc:sldMk cId="4283266374" sldId="418"/>
            <ac:spMk id="10" creationId="{BCBE6624-DAAE-4BA5-A085-B6CD0165DFC4}"/>
          </ac:spMkLst>
        </pc:spChg>
        <pc:spChg chg="add mod">
          <ac:chgData name="Manish Sharma" userId="b799adb9ba789c8f" providerId="LiveId" clId="{EBEA4F15-CD72-47E1-A609-4F092BECF765}" dt="2021-12-22T04:12:21.547" v="1272"/>
          <ac:spMkLst>
            <pc:docMk/>
            <pc:sldMk cId="4283266374" sldId="418"/>
            <ac:spMk id="11" creationId="{7513DC52-6339-4D5A-B7C3-6683A0597934}"/>
          </ac:spMkLst>
        </pc:spChg>
        <pc:spChg chg="add mod">
          <ac:chgData name="Manish Sharma" userId="b799adb9ba789c8f" providerId="LiveId" clId="{EBEA4F15-CD72-47E1-A609-4F092BECF765}" dt="2021-12-22T04:12:21.547" v="1272"/>
          <ac:spMkLst>
            <pc:docMk/>
            <pc:sldMk cId="4283266374" sldId="418"/>
            <ac:spMk id="12" creationId="{1889BF97-5E5F-4EB8-8766-3506FC69BA27}"/>
          </ac:spMkLst>
        </pc:spChg>
        <pc:spChg chg="add mod">
          <ac:chgData name="Manish Sharma" userId="b799adb9ba789c8f" providerId="LiveId" clId="{EBEA4F15-CD72-47E1-A609-4F092BECF765}" dt="2021-12-22T04:12:35.475" v="1273"/>
          <ac:spMkLst>
            <pc:docMk/>
            <pc:sldMk cId="4283266374" sldId="418"/>
            <ac:spMk id="13" creationId="{9EA61E35-AE39-419A-B267-E2E8A6F6FE21}"/>
          </ac:spMkLst>
        </pc:spChg>
        <pc:spChg chg="add mod ord">
          <ac:chgData name="Manish Sharma" userId="b799adb9ba789c8f" providerId="LiveId" clId="{EBEA4F15-CD72-47E1-A609-4F092BECF765}" dt="2021-12-22T04:12:57.006" v="1275" actId="167"/>
          <ac:spMkLst>
            <pc:docMk/>
            <pc:sldMk cId="4283266374" sldId="418"/>
            <ac:spMk id="14" creationId="{0EDAC089-B351-4F45-A38A-F8586C7780F5}"/>
          </ac:spMkLst>
        </pc:spChg>
      </pc:sldChg>
      <pc:sldChg chg="modSp new mod">
        <pc:chgData name="Manish Sharma" userId="b799adb9ba789c8f" providerId="LiveId" clId="{EBEA4F15-CD72-47E1-A609-4F092BECF765}" dt="2021-12-22T04:58:25.290" v="1415" actId="20577"/>
        <pc:sldMkLst>
          <pc:docMk/>
          <pc:sldMk cId="1426255416" sldId="419"/>
        </pc:sldMkLst>
        <pc:spChg chg="mod">
          <ac:chgData name="Manish Sharma" userId="b799adb9ba789c8f" providerId="LiveId" clId="{EBEA4F15-CD72-47E1-A609-4F092BECF765}" dt="2021-12-22T04:57:23.518" v="1292" actId="20577"/>
          <ac:spMkLst>
            <pc:docMk/>
            <pc:sldMk cId="1426255416" sldId="419"/>
            <ac:spMk id="2" creationId="{2D285C31-9218-4A50-9B53-CCC5BE394367}"/>
          </ac:spMkLst>
        </pc:spChg>
        <pc:spChg chg="mod">
          <ac:chgData name="Manish Sharma" userId="b799adb9ba789c8f" providerId="LiveId" clId="{EBEA4F15-CD72-47E1-A609-4F092BECF765}" dt="2021-12-22T04:58:25.290" v="1415" actId="20577"/>
          <ac:spMkLst>
            <pc:docMk/>
            <pc:sldMk cId="1426255416" sldId="419"/>
            <ac:spMk id="3" creationId="{E0018C54-6DBF-402F-ABE3-5D74A641AC62}"/>
          </ac:spMkLst>
        </pc:spChg>
      </pc:sldChg>
      <pc:sldChg chg="modSp new mod">
        <pc:chgData name="Manish Sharma" userId="b799adb9ba789c8f" providerId="LiveId" clId="{EBEA4F15-CD72-47E1-A609-4F092BECF765}" dt="2021-12-22T05:04:36.718" v="1583" actId="20577"/>
        <pc:sldMkLst>
          <pc:docMk/>
          <pc:sldMk cId="1148228370" sldId="420"/>
        </pc:sldMkLst>
        <pc:spChg chg="mod">
          <ac:chgData name="Manish Sharma" userId="b799adb9ba789c8f" providerId="LiveId" clId="{EBEA4F15-CD72-47E1-A609-4F092BECF765}" dt="2021-12-22T05:03:30.473" v="1426" actId="20577"/>
          <ac:spMkLst>
            <pc:docMk/>
            <pc:sldMk cId="1148228370" sldId="420"/>
            <ac:spMk id="2" creationId="{D8B6CD07-6ED8-4745-BB94-D284C968C553}"/>
          </ac:spMkLst>
        </pc:spChg>
        <pc:spChg chg="mod">
          <ac:chgData name="Manish Sharma" userId="b799adb9ba789c8f" providerId="LiveId" clId="{EBEA4F15-CD72-47E1-A609-4F092BECF765}" dt="2021-12-22T05:04:36.718" v="1583" actId="20577"/>
          <ac:spMkLst>
            <pc:docMk/>
            <pc:sldMk cId="1148228370" sldId="420"/>
            <ac:spMk id="3" creationId="{04EDB561-5318-4813-960C-529175045C7F}"/>
          </ac:spMkLst>
        </pc:spChg>
      </pc:sldChg>
      <pc:sldChg chg="add">
        <pc:chgData name="Manish Sharma" userId="b799adb9ba789c8f" providerId="LiveId" clId="{EBEA4F15-CD72-47E1-A609-4F092BECF765}" dt="2021-12-22T06:30:54.847" v="1584"/>
        <pc:sldMkLst>
          <pc:docMk/>
          <pc:sldMk cId="2543228366" sldId="421"/>
        </pc:sldMkLst>
      </pc:sldChg>
      <pc:sldChg chg="add">
        <pc:chgData name="Manish Sharma" userId="b799adb9ba789c8f" providerId="LiveId" clId="{EBEA4F15-CD72-47E1-A609-4F092BECF765}" dt="2021-12-22T06:52:38.615" v="1585"/>
        <pc:sldMkLst>
          <pc:docMk/>
          <pc:sldMk cId="2451827515" sldId="422"/>
        </pc:sldMkLst>
      </pc:sldChg>
      <pc:sldChg chg="addSp delSp modSp new mod">
        <pc:chgData name="Manish Sharma" userId="b799adb9ba789c8f" providerId="LiveId" clId="{EBEA4F15-CD72-47E1-A609-4F092BECF765}" dt="2021-12-22T07:27:37.173" v="1595"/>
        <pc:sldMkLst>
          <pc:docMk/>
          <pc:sldMk cId="4148970189" sldId="423"/>
        </pc:sldMkLst>
        <pc:spChg chg="del">
          <ac:chgData name="Manish Sharma" userId="b799adb9ba789c8f" providerId="LiveId" clId="{EBEA4F15-CD72-47E1-A609-4F092BECF765}" dt="2021-12-22T07:15:56.916" v="1587" actId="478"/>
          <ac:spMkLst>
            <pc:docMk/>
            <pc:sldMk cId="4148970189" sldId="423"/>
            <ac:spMk id="2" creationId="{66B4C94B-64D6-4811-B071-A127C4983DB3}"/>
          </ac:spMkLst>
        </pc:spChg>
        <pc:spChg chg="del">
          <ac:chgData name="Manish Sharma" userId="b799adb9ba789c8f" providerId="LiveId" clId="{EBEA4F15-CD72-47E1-A609-4F092BECF765}" dt="2021-12-22T07:15:56.916" v="1587" actId="478"/>
          <ac:spMkLst>
            <pc:docMk/>
            <pc:sldMk cId="4148970189" sldId="423"/>
            <ac:spMk id="3" creationId="{0799E366-7D21-48A2-81E3-340E373EECD5}"/>
          </ac:spMkLst>
        </pc:spChg>
        <pc:spChg chg="add mod">
          <ac:chgData name="Manish Sharma" userId="b799adb9ba789c8f" providerId="LiveId" clId="{EBEA4F15-CD72-47E1-A609-4F092BECF765}" dt="2021-12-22T07:16:02.588" v="1588"/>
          <ac:spMkLst>
            <pc:docMk/>
            <pc:sldMk cId="4148970189" sldId="423"/>
            <ac:spMk id="4" creationId="{4F4CBAF6-D3A6-4C59-AD4C-7F991D4527C3}"/>
          </ac:spMkLst>
        </pc:spChg>
        <pc:spChg chg="add mod">
          <ac:chgData name="Manish Sharma" userId="b799adb9ba789c8f" providerId="LiveId" clId="{EBEA4F15-CD72-47E1-A609-4F092BECF765}" dt="2021-12-22T07:16:14.263" v="1589"/>
          <ac:spMkLst>
            <pc:docMk/>
            <pc:sldMk cId="4148970189" sldId="423"/>
            <ac:spMk id="5" creationId="{3EC93FDA-0A6A-4D31-B15C-4D958802C1FA}"/>
          </ac:spMkLst>
        </pc:spChg>
        <pc:spChg chg="add mod">
          <ac:chgData name="Manish Sharma" userId="b799adb9ba789c8f" providerId="LiveId" clId="{EBEA4F15-CD72-47E1-A609-4F092BECF765}" dt="2021-12-22T07:16:14.263" v="1589"/>
          <ac:spMkLst>
            <pc:docMk/>
            <pc:sldMk cId="4148970189" sldId="423"/>
            <ac:spMk id="6" creationId="{E6B4B645-E370-4442-8646-7614802B6203}"/>
          </ac:spMkLst>
        </pc:spChg>
        <pc:spChg chg="add mod">
          <ac:chgData name="Manish Sharma" userId="b799adb9ba789c8f" providerId="LiveId" clId="{EBEA4F15-CD72-47E1-A609-4F092BECF765}" dt="2021-12-22T07:16:23.954" v="1590"/>
          <ac:spMkLst>
            <pc:docMk/>
            <pc:sldMk cId="4148970189" sldId="423"/>
            <ac:spMk id="9" creationId="{DB32EF84-BBCD-4B12-8A29-62DA302C201C}"/>
          </ac:spMkLst>
        </pc:spChg>
        <pc:spChg chg="add mod">
          <ac:chgData name="Manish Sharma" userId="b799adb9ba789c8f" providerId="LiveId" clId="{EBEA4F15-CD72-47E1-A609-4F092BECF765}" dt="2021-12-22T07:16:53.814" v="1591"/>
          <ac:spMkLst>
            <pc:docMk/>
            <pc:sldMk cId="4148970189" sldId="423"/>
            <ac:spMk id="11" creationId="{0D781D87-E92B-42D9-988E-EDFF2017D8B3}"/>
          </ac:spMkLst>
        </pc:spChg>
        <pc:spChg chg="add mod">
          <ac:chgData name="Manish Sharma" userId="b799adb9ba789c8f" providerId="LiveId" clId="{EBEA4F15-CD72-47E1-A609-4F092BECF765}" dt="2021-12-22T07:17:07.794" v="1592"/>
          <ac:spMkLst>
            <pc:docMk/>
            <pc:sldMk cId="4148970189" sldId="423"/>
            <ac:spMk id="12" creationId="{B96ADE87-521E-4E2A-8BAE-3E7DD28E531E}"/>
          </ac:spMkLst>
        </pc:spChg>
        <pc:spChg chg="add mod">
          <ac:chgData name="Manish Sharma" userId="b799adb9ba789c8f" providerId="LiveId" clId="{EBEA4F15-CD72-47E1-A609-4F092BECF765}" dt="2021-12-22T07:17:17.122" v="1593"/>
          <ac:spMkLst>
            <pc:docMk/>
            <pc:sldMk cId="4148970189" sldId="423"/>
            <ac:spMk id="14" creationId="{FAC1FF44-55A9-4F66-9ACF-187C33435268}"/>
          </ac:spMkLst>
        </pc:spChg>
        <pc:spChg chg="add mod">
          <ac:chgData name="Manish Sharma" userId="b799adb9ba789c8f" providerId="LiveId" clId="{EBEA4F15-CD72-47E1-A609-4F092BECF765}" dt="2021-12-22T07:26:03.731" v="1594"/>
          <ac:spMkLst>
            <pc:docMk/>
            <pc:sldMk cId="4148970189" sldId="423"/>
            <ac:spMk id="16" creationId="{E6DEB612-FEEF-4E4E-8C08-4E8170E0BEDF}"/>
          </ac:spMkLst>
        </pc:spChg>
        <pc:spChg chg="add mod">
          <ac:chgData name="Manish Sharma" userId="b799adb9ba789c8f" providerId="LiveId" clId="{EBEA4F15-CD72-47E1-A609-4F092BECF765}" dt="2021-12-22T07:26:03.731" v="1594"/>
          <ac:spMkLst>
            <pc:docMk/>
            <pc:sldMk cId="4148970189" sldId="423"/>
            <ac:spMk id="18" creationId="{CEBCFB18-52DC-4E6A-9F24-A30EC5361086}"/>
          </ac:spMkLst>
        </pc:spChg>
        <pc:spChg chg="add mod">
          <ac:chgData name="Manish Sharma" userId="b799adb9ba789c8f" providerId="LiveId" clId="{EBEA4F15-CD72-47E1-A609-4F092BECF765}" dt="2021-12-22T07:26:03.731" v="1594"/>
          <ac:spMkLst>
            <pc:docMk/>
            <pc:sldMk cId="4148970189" sldId="423"/>
            <ac:spMk id="19" creationId="{6956D3BF-CCD2-47A7-8982-053FBABA2503}"/>
          </ac:spMkLst>
        </pc:spChg>
        <pc:spChg chg="add mod">
          <ac:chgData name="Manish Sharma" userId="b799adb9ba789c8f" providerId="LiveId" clId="{EBEA4F15-CD72-47E1-A609-4F092BECF765}" dt="2021-12-22T07:27:37.173" v="1595"/>
          <ac:spMkLst>
            <pc:docMk/>
            <pc:sldMk cId="4148970189" sldId="423"/>
            <ac:spMk id="21" creationId="{71A47666-E6CE-4CCE-8B24-C046EFE1A3CA}"/>
          </ac:spMkLst>
        </pc:spChg>
        <pc:cxnChg chg="add mod">
          <ac:chgData name="Manish Sharma" userId="b799adb9ba789c8f" providerId="LiveId" clId="{EBEA4F15-CD72-47E1-A609-4F092BECF765}" dt="2021-12-22T07:16:14.263" v="1589"/>
          <ac:cxnSpMkLst>
            <pc:docMk/>
            <pc:sldMk cId="4148970189" sldId="423"/>
            <ac:cxnSpMk id="7" creationId="{0EDCDB7B-C556-442A-BACB-FD3E1E8787A0}"/>
          </ac:cxnSpMkLst>
        </pc:cxnChg>
        <pc:cxnChg chg="add mod">
          <ac:chgData name="Manish Sharma" userId="b799adb9ba789c8f" providerId="LiveId" clId="{EBEA4F15-CD72-47E1-A609-4F092BECF765}" dt="2021-12-22T07:16:23.954" v="1590"/>
          <ac:cxnSpMkLst>
            <pc:docMk/>
            <pc:sldMk cId="4148970189" sldId="423"/>
            <ac:cxnSpMk id="8" creationId="{5F33D44F-63E1-48A4-A1CD-247786E75FD3}"/>
          </ac:cxnSpMkLst>
        </pc:cxnChg>
        <pc:cxnChg chg="add mod">
          <ac:chgData name="Manish Sharma" userId="b799adb9ba789c8f" providerId="LiveId" clId="{EBEA4F15-CD72-47E1-A609-4F092BECF765}" dt="2021-12-22T07:16:53.814" v="1591"/>
          <ac:cxnSpMkLst>
            <pc:docMk/>
            <pc:sldMk cId="4148970189" sldId="423"/>
            <ac:cxnSpMk id="10" creationId="{368B7A37-6B2C-4566-8763-059DA09394C7}"/>
          </ac:cxnSpMkLst>
        </pc:cxnChg>
        <pc:cxnChg chg="add mod">
          <ac:chgData name="Manish Sharma" userId="b799adb9ba789c8f" providerId="LiveId" clId="{EBEA4F15-CD72-47E1-A609-4F092BECF765}" dt="2021-12-22T07:17:07.794" v="1592"/>
          <ac:cxnSpMkLst>
            <pc:docMk/>
            <pc:sldMk cId="4148970189" sldId="423"/>
            <ac:cxnSpMk id="13" creationId="{A50D8521-1C07-43F6-AE2E-5EF171B817F4}"/>
          </ac:cxnSpMkLst>
        </pc:cxnChg>
        <pc:cxnChg chg="add mod">
          <ac:chgData name="Manish Sharma" userId="b799adb9ba789c8f" providerId="LiveId" clId="{EBEA4F15-CD72-47E1-A609-4F092BECF765}" dt="2021-12-22T07:17:17.122" v="1593"/>
          <ac:cxnSpMkLst>
            <pc:docMk/>
            <pc:sldMk cId="4148970189" sldId="423"/>
            <ac:cxnSpMk id="15" creationId="{582E0500-2F91-49F4-A7F7-A15332FC9727}"/>
          </ac:cxnSpMkLst>
        </pc:cxnChg>
        <pc:cxnChg chg="add mod">
          <ac:chgData name="Manish Sharma" userId="b799adb9ba789c8f" providerId="LiveId" clId="{EBEA4F15-CD72-47E1-A609-4F092BECF765}" dt="2021-12-22T07:26:03.731" v="1594"/>
          <ac:cxnSpMkLst>
            <pc:docMk/>
            <pc:sldMk cId="4148970189" sldId="423"/>
            <ac:cxnSpMk id="17" creationId="{7FBC4087-8722-4907-9831-B2CE23DA3157}"/>
          </ac:cxnSpMkLst>
        </pc:cxnChg>
        <pc:cxnChg chg="add mod">
          <ac:chgData name="Manish Sharma" userId="b799adb9ba789c8f" providerId="LiveId" clId="{EBEA4F15-CD72-47E1-A609-4F092BECF765}" dt="2021-12-22T07:26:03.731" v="1594"/>
          <ac:cxnSpMkLst>
            <pc:docMk/>
            <pc:sldMk cId="4148970189" sldId="423"/>
            <ac:cxnSpMk id="20" creationId="{849A531D-B09C-4AC5-9A57-7A69FBB638B9}"/>
          </ac:cxnSpMkLst>
        </pc:cxnChg>
        <pc:cxnChg chg="add mod">
          <ac:chgData name="Manish Sharma" userId="b799adb9ba789c8f" providerId="LiveId" clId="{EBEA4F15-CD72-47E1-A609-4F092BECF765}" dt="2021-12-22T07:27:37.173" v="1595"/>
          <ac:cxnSpMkLst>
            <pc:docMk/>
            <pc:sldMk cId="4148970189" sldId="423"/>
            <ac:cxnSpMk id="22" creationId="{CF50BD69-982D-4F47-92E8-A8780F6C54DB}"/>
          </ac:cxnSpMkLst>
        </pc:cxnChg>
      </pc:sldChg>
      <pc:sldChg chg="modSp new mod">
        <pc:chgData name="Manish Sharma" userId="b799adb9ba789c8f" providerId="LiveId" clId="{EBEA4F15-CD72-47E1-A609-4F092BECF765}" dt="2021-12-22T07:46:11.826" v="1767" actId="20577"/>
        <pc:sldMkLst>
          <pc:docMk/>
          <pc:sldMk cId="984132637" sldId="424"/>
        </pc:sldMkLst>
        <pc:spChg chg="mod">
          <ac:chgData name="Manish Sharma" userId="b799adb9ba789c8f" providerId="LiveId" clId="{EBEA4F15-CD72-47E1-A609-4F092BECF765}" dt="2021-12-22T07:44:26.813" v="1597"/>
          <ac:spMkLst>
            <pc:docMk/>
            <pc:sldMk cId="984132637" sldId="424"/>
            <ac:spMk id="2" creationId="{AFE4DC87-1015-4734-932D-21D1919D031C}"/>
          </ac:spMkLst>
        </pc:spChg>
        <pc:spChg chg="mod">
          <ac:chgData name="Manish Sharma" userId="b799adb9ba789c8f" providerId="LiveId" clId="{EBEA4F15-CD72-47E1-A609-4F092BECF765}" dt="2021-12-22T07:46:11.826" v="1767" actId="20577"/>
          <ac:spMkLst>
            <pc:docMk/>
            <pc:sldMk cId="984132637" sldId="424"/>
            <ac:spMk id="3" creationId="{B6ACDDAD-6DFB-4002-AA37-547B5CA5BDF6}"/>
          </ac:spMkLst>
        </pc:spChg>
      </pc:sldChg>
      <pc:sldChg chg="addSp delSp modSp new mod">
        <pc:chgData name="Manish Sharma" userId="b799adb9ba789c8f" providerId="LiveId" clId="{EBEA4F15-CD72-47E1-A609-4F092BECF765}" dt="2021-12-23T05:04:29.147" v="1785"/>
        <pc:sldMkLst>
          <pc:docMk/>
          <pc:sldMk cId="2388955285" sldId="425"/>
        </pc:sldMkLst>
        <pc:spChg chg="mod">
          <ac:chgData name="Manish Sharma" userId="b799adb9ba789c8f" providerId="LiveId" clId="{EBEA4F15-CD72-47E1-A609-4F092BECF765}" dt="2021-12-23T04:54:10.176" v="1782"/>
          <ac:spMkLst>
            <pc:docMk/>
            <pc:sldMk cId="2388955285" sldId="425"/>
            <ac:spMk id="2" creationId="{7FD6053A-7FD0-4EC2-A7BA-1E7123C4E196}"/>
          </ac:spMkLst>
        </pc:spChg>
        <pc:spChg chg="del">
          <ac:chgData name="Manish Sharma" userId="b799adb9ba789c8f" providerId="LiveId" clId="{EBEA4F15-CD72-47E1-A609-4F092BECF765}" dt="2021-12-23T04:54:12.888" v="1783" actId="478"/>
          <ac:spMkLst>
            <pc:docMk/>
            <pc:sldMk cId="2388955285" sldId="425"/>
            <ac:spMk id="3" creationId="{83CAA716-F24C-4464-B585-F64A1AC57215}"/>
          </ac:spMkLst>
        </pc:spChg>
        <pc:spChg chg="add mod">
          <ac:chgData name="Manish Sharma" userId="b799adb9ba789c8f" providerId="LiveId" clId="{EBEA4F15-CD72-47E1-A609-4F092BECF765}" dt="2021-12-23T04:54:20.250" v="1784"/>
          <ac:spMkLst>
            <pc:docMk/>
            <pc:sldMk cId="2388955285" sldId="425"/>
            <ac:spMk id="4" creationId="{51B2C868-3AC2-4900-89E1-13BF5D460B20}"/>
          </ac:spMkLst>
        </pc:spChg>
        <pc:spChg chg="add mod">
          <ac:chgData name="Manish Sharma" userId="b799adb9ba789c8f" providerId="LiveId" clId="{EBEA4F15-CD72-47E1-A609-4F092BECF765}" dt="2021-12-23T04:54:20.250" v="1784"/>
          <ac:spMkLst>
            <pc:docMk/>
            <pc:sldMk cId="2388955285" sldId="425"/>
            <ac:spMk id="5" creationId="{7849F9E7-327A-4B80-B2EC-F6396B8D44FD}"/>
          </ac:spMkLst>
        </pc:spChg>
        <pc:spChg chg="add mod">
          <ac:chgData name="Manish Sharma" userId="b799adb9ba789c8f" providerId="LiveId" clId="{EBEA4F15-CD72-47E1-A609-4F092BECF765}" dt="2021-12-23T04:54:20.250" v="1784"/>
          <ac:spMkLst>
            <pc:docMk/>
            <pc:sldMk cId="2388955285" sldId="425"/>
            <ac:spMk id="6" creationId="{61396950-8D83-4711-B349-1C21F0D79B0F}"/>
          </ac:spMkLst>
        </pc:spChg>
        <pc:spChg chg="add mod">
          <ac:chgData name="Manish Sharma" userId="b799adb9ba789c8f" providerId="LiveId" clId="{EBEA4F15-CD72-47E1-A609-4F092BECF765}" dt="2021-12-23T04:54:20.250" v="1784"/>
          <ac:spMkLst>
            <pc:docMk/>
            <pc:sldMk cId="2388955285" sldId="425"/>
            <ac:spMk id="8" creationId="{368D25EF-F822-4613-A3AB-BF5C5B932263}"/>
          </ac:spMkLst>
        </pc:spChg>
        <pc:spChg chg="add mod">
          <ac:chgData name="Manish Sharma" userId="b799adb9ba789c8f" providerId="LiveId" clId="{EBEA4F15-CD72-47E1-A609-4F092BECF765}" dt="2021-12-23T05:04:29.147" v="1785"/>
          <ac:spMkLst>
            <pc:docMk/>
            <pc:sldMk cId="2388955285" sldId="425"/>
            <ac:spMk id="9" creationId="{D4A827D6-745D-4D30-9547-EB87E4ED4FF6}"/>
          </ac:spMkLst>
        </pc:spChg>
        <pc:spChg chg="add mod">
          <ac:chgData name="Manish Sharma" userId="b799adb9ba789c8f" providerId="LiveId" clId="{EBEA4F15-CD72-47E1-A609-4F092BECF765}" dt="2021-12-23T05:04:29.147" v="1785"/>
          <ac:spMkLst>
            <pc:docMk/>
            <pc:sldMk cId="2388955285" sldId="425"/>
            <ac:spMk id="10" creationId="{7AE67133-DF0E-4E4A-9C0C-27A6F2CF0BF9}"/>
          </ac:spMkLst>
        </pc:spChg>
        <pc:spChg chg="add mod">
          <ac:chgData name="Manish Sharma" userId="b799adb9ba789c8f" providerId="LiveId" clId="{EBEA4F15-CD72-47E1-A609-4F092BECF765}" dt="2021-12-23T05:04:29.147" v="1785"/>
          <ac:spMkLst>
            <pc:docMk/>
            <pc:sldMk cId="2388955285" sldId="425"/>
            <ac:spMk id="11" creationId="{27F362B0-149D-40FA-BE34-EFF8A003D84D}"/>
          </ac:spMkLst>
        </pc:spChg>
        <pc:spChg chg="add mod">
          <ac:chgData name="Manish Sharma" userId="b799adb9ba789c8f" providerId="LiveId" clId="{EBEA4F15-CD72-47E1-A609-4F092BECF765}" dt="2021-12-23T05:04:29.147" v="1785"/>
          <ac:spMkLst>
            <pc:docMk/>
            <pc:sldMk cId="2388955285" sldId="425"/>
            <ac:spMk id="13" creationId="{18E1E7B7-5FE5-4B62-80CD-9CD4C0C9759C}"/>
          </ac:spMkLst>
        </pc:spChg>
        <pc:cxnChg chg="add mod">
          <ac:chgData name="Manish Sharma" userId="b799adb9ba789c8f" providerId="LiveId" clId="{EBEA4F15-CD72-47E1-A609-4F092BECF765}" dt="2021-12-23T04:54:20.250" v="1784"/>
          <ac:cxnSpMkLst>
            <pc:docMk/>
            <pc:sldMk cId="2388955285" sldId="425"/>
            <ac:cxnSpMk id="7" creationId="{18E2F8EB-3601-4343-B0CD-DC190FFA812C}"/>
          </ac:cxnSpMkLst>
        </pc:cxnChg>
        <pc:cxnChg chg="add mod">
          <ac:chgData name="Manish Sharma" userId="b799adb9ba789c8f" providerId="LiveId" clId="{EBEA4F15-CD72-47E1-A609-4F092BECF765}" dt="2021-12-23T05:04:29.147" v="1785"/>
          <ac:cxnSpMkLst>
            <pc:docMk/>
            <pc:sldMk cId="2388955285" sldId="425"/>
            <ac:cxnSpMk id="12" creationId="{24FD84A5-87DF-4547-B440-0C3FB268B52C}"/>
          </ac:cxnSpMkLst>
        </pc:cxnChg>
      </pc:sldChg>
      <pc:sldChg chg="addSp delSp modSp new mod">
        <pc:chgData name="Manish Sharma" userId="b799adb9ba789c8f" providerId="LiveId" clId="{EBEA4F15-CD72-47E1-A609-4F092BECF765}" dt="2021-12-23T05:13:17.573" v="1791"/>
        <pc:sldMkLst>
          <pc:docMk/>
          <pc:sldMk cId="295429352" sldId="426"/>
        </pc:sldMkLst>
        <pc:spChg chg="mod">
          <ac:chgData name="Manish Sharma" userId="b799adb9ba789c8f" providerId="LiveId" clId="{EBEA4F15-CD72-47E1-A609-4F092BECF765}" dt="2021-12-23T05:12:10.389" v="1787"/>
          <ac:spMkLst>
            <pc:docMk/>
            <pc:sldMk cId="295429352" sldId="426"/>
            <ac:spMk id="2" creationId="{F2330B13-4C78-4D0D-A2DD-083448E8E7C8}"/>
          </ac:spMkLst>
        </pc:spChg>
        <pc:spChg chg="del">
          <ac:chgData name="Manish Sharma" userId="b799adb9ba789c8f" providerId="LiveId" clId="{EBEA4F15-CD72-47E1-A609-4F092BECF765}" dt="2021-12-23T05:12:12.840" v="1788" actId="478"/>
          <ac:spMkLst>
            <pc:docMk/>
            <pc:sldMk cId="295429352" sldId="426"/>
            <ac:spMk id="3" creationId="{A97AA292-7384-4DEB-B405-F19B53080825}"/>
          </ac:spMkLst>
        </pc:spChg>
        <pc:spChg chg="add mod">
          <ac:chgData name="Manish Sharma" userId="b799adb9ba789c8f" providerId="LiveId" clId="{EBEA4F15-CD72-47E1-A609-4F092BECF765}" dt="2021-12-23T05:12:21.395" v="1789"/>
          <ac:spMkLst>
            <pc:docMk/>
            <pc:sldMk cId="295429352" sldId="426"/>
            <ac:spMk id="4" creationId="{7BB3ADA4-0ACF-43F4-8DC6-EAC402235B3D}"/>
          </ac:spMkLst>
        </pc:spChg>
        <pc:spChg chg="add mod">
          <ac:chgData name="Manish Sharma" userId="b799adb9ba789c8f" providerId="LiveId" clId="{EBEA4F15-CD72-47E1-A609-4F092BECF765}" dt="2021-12-23T05:12:21.395" v="1789"/>
          <ac:spMkLst>
            <pc:docMk/>
            <pc:sldMk cId="295429352" sldId="426"/>
            <ac:spMk id="5" creationId="{127D27C3-6050-47D7-9601-6ABAF9B18153}"/>
          </ac:spMkLst>
        </pc:spChg>
        <pc:spChg chg="add mod">
          <ac:chgData name="Manish Sharma" userId="b799adb9ba789c8f" providerId="LiveId" clId="{EBEA4F15-CD72-47E1-A609-4F092BECF765}" dt="2021-12-23T05:12:21.395" v="1789"/>
          <ac:spMkLst>
            <pc:docMk/>
            <pc:sldMk cId="295429352" sldId="426"/>
            <ac:spMk id="6" creationId="{58CB49C8-A301-4907-A806-2C09372F8937}"/>
          </ac:spMkLst>
        </pc:spChg>
        <pc:spChg chg="add mod">
          <ac:chgData name="Manish Sharma" userId="b799adb9ba789c8f" providerId="LiveId" clId="{EBEA4F15-CD72-47E1-A609-4F092BECF765}" dt="2021-12-23T05:12:51.187" v="1790"/>
          <ac:spMkLst>
            <pc:docMk/>
            <pc:sldMk cId="295429352" sldId="426"/>
            <ac:spMk id="9" creationId="{842FF40F-B30E-43C3-A9FF-A3538CF01270}"/>
          </ac:spMkLst>
        </pc:spChg>
        <pc:spChg chg="add mod">
          <ac:chgData name="Manish Sharma" userId="b799adb9ba789c8f" providerId="LiveId" clId="{EBEA4F15-CD72-47E1-A609-4F092BECF765}" dt="2021-12-23T05:12:51.187" v="1790"/>
          <ac:spMkLst>
            <pc:docMk/>
            <pc:sldMk cId="295429352" sldId="426"/>
            <ac:spMk id="10" creationId="{06D90B95-72F2-48B3-8CB7-8ECD3FCFC24A}"/>
          </ac:spMkLst>
        </pc:spChg>
        <pc:spChg chg="add mod">
          <ac:chgData name="Manish Sharma" userId="b799adb9ba789c8f" providerId="LiveId" clId="{EBEA4F15-CD72-47E1-A609-4F092BECF765}" dt="2021-12-23T05:13:17.573" v="1791"/>
          <ac:spMkLst>
            <pc:docMk/>
            <pc:sldMk cId="295429352" sldId="426"/>
            <ac:spMk id="11" creationId="{2AECF29D-FEB9-4468-9CE3-1B20932FD67D}"/>
          </ac:spMkLst>
        </pc:spChg>
        <pc:spChg chg="add mod">
          <ac:chgData name="Manish Sharma" userId="b799adb9ba789c8f" providerId="LiveId" clId="{EBEA4F15-CD72-47E1-A609-4F092BECF765}" dt="2021-12-23T05:13:17.573" v="1791"/>
          <ac:spMkLst>
            <pc:docMk/>
            <pc:sldMk cId="295429352" sldId="426"/>
            <ac:spMk id="12" creationId="{EFCED969-283F-4F60-8A5E-CED4A7D06B43}"/>
          </ac:spMkLst>
        </pc:spChg>
        <pc:cxnChg chg="add mod">
          <ac:chgData name="Manish Sharma" userId="b799adb9ba789c8f" providerId="LiveId" clId="{EBEA4F15-CD72-47E1-A609-4F092BECF765}" dt="2021-12-23T05:12:21.395" v="1789"/>
          <ac:cxnSpMkLst>
            <pc:docMk/>
            <pc:sldMk cId="295429352" sldId="426"/>
            <ac:cxnSpMk id="7" creationId="{C8B2C3BD-A474-4A86-A603-878FCECC3B7F}"/>
          </ac:cxnSpMkLst>
        </pc:cxnChg>
        <pc:cxnChg chg="add mod">
          <ac:chgData name="Manish Sharma" userId="b799adb9ba789c8f" providerId="LiveId" clId="{EBEA4F15-CD72-47E1-A609-4F092BECF765}" dt="2021-12-23T05:12:21.395" v="1789"/>
          <ac:cxnSpMkLst>
            <pc:docMk/>
            <pc:sldMk cId="295429352" sldId="426"/>
            <ac:cxnSpMk id="8" creationId="{8C1B8AC8-737B-416B-978B-24D05FC2E4C0}"/>
          </ac:cxnSpMkLst>
        </pc:cxnChg>
      </pc:sldChg>
      <pc:sldChg chg="add">
        <pc:chgData name="Manish Sharma" userId="b799adb9ba789c8f" providerId="LiveId" clId="{EBEA4F15-CD72-47E1-A609-4F092BECF765}" dt="2021-12-23T06:56:47.353" v="1797"/>
        <pc:sldMkLst>
          <pc:docMk/>
          <pc:sldMk cId="3546740194" sldId="427"/>
        </pc:sldMkLst>
      </pc:sldChg>
      <pc:sldChg chg="addSp delSp modSp new mod">
        <pc:chgData name="Manish Sharma" userId="b799adb9ba789c8f" providerId="LiveId" clId="{EBEA4F15-CD72-47E1-A609-4F092BECF765}" dt="2021-12-23T09:55:49.338" v="1887"/>
        <pc:sldMkLst>
          <pc:docMk/>
          <pc:sldMk cId="3077700427" sldId="428"/>
        </pc:sldMkLst>
        <pc:spChg chg="del">
          <ac:chgData name="Manish Sharma" userId="b799adb9ba789c8f" providerId="LiveId" clId="{EBEA4F15-CD72-47E1-A609-4F092BECF765}" dt="2021-12-23T09:54:30.017" v="1870" actId="478"/>
          <ac:spMkLst>
            <pc:docMk/>
            <pc:sldMk cId="3077700427" sldId="428"/>
            <ac:spMk id="2" creationId="{F033558A-9697-47B5-84DB-DB0A74ADA45D}"/>
          </ac:spMkLst>
        </pc:spChg>
        <pc:spChg chg="del">
          <ac:chgData name="Manish Sharma" userId="b799adb9ba789c8f" providerId="LiveId" clId="{EBEA4F15-CD72-47E1-A609-4F092BECF765}" dt="2021-12-23T09:54:30.017" v="1870" actId="478"/>
          <ac:spMkLst>
            <pc:docMk/>
            <pc:sldMk cId="3077700427" sldId="428"/>
            <ac:spMk id="3" creationId="{A7503C31-5C6A-4C2B-B940-9B586E366706}"/>
          </ac:spMkLst>
        </pc:spChg>
        <pc:spChg chg="add mod">
          <ac:chgData name="Manish Sharma" userId="b799adb9ba789c8f" providerId="LiveId" clId="{EBEA4F15-CD72-47E1-A609-4F092BECF765}" dt="2021-12-23T09:54:47.021" v="1871"/>
          <ac:spMkLst>
            <pc:docMk/>
            <pc:sldMk cId="3077700427" sldId="428"/>
            <ac:spMk id="4" creationId="{F03FA464-DEB0-4AAF-902B-F6F2AC87DE49}"/>
          </ac:spMkLst>
        </pc:spChg>
        <pc:spChg chg="add mod">
          <ac:chgData name="Manish Sharma" userId="b799adb9ba789c8f" providerId="LiveId" clId="{EBEA4F15-CD72-47E1-A609-4F092BECF765}" dt="2021-12-23T09:54:47.021" v="1871"/>
          <ac:spMkLst>
            <pc:docMk/>
            <pc:sldMk cId="3077700427" sldId="428"/>
            <ac:spMk id="5" creationId="{6444E4A0-7337-404F-96D6-EA610C1E5D4A}"/>
          </ac:spMkLst>
        </pc:spChg>
        <pc:spChg chg="add mod">
          <ac:chgData name="Manish Sharma" userId="b799adb9ba789c8f" providerId="LiveId" clId="{EBEA4F15-CD72-47E1-A609-4F092BECF765}" dt="2021-12-23T09:54:47.021" v="1871"/>
          <ac:spMkLst>
            <pc:docMk/>
            <pc:sldMk cId="3077700427" sldId="428"/>
            <ac:spMk id="6" creationId="{23A01EBA-C04D-41CA-98C5-F317D2E90CB1}"/>
          </ac:spMkLst>
        </pc:spChg>
        <pc:spChg chg="add mod">
          <ac:chgData name="Manish Sharma" userId="b799adb9ba789c8f" providerId="LiveId" clId="{EBEA4F15-CD72-47E1-A609-4F092BECF765}" dt="2021-12-23T09:54:47.021" v="1871"/>
          <ac:spMkLst>
            <pc:docMk/>
            <pc:sldMk cId="3077700427" sldId="428"/>
            <ac:spMk id="9" creationId="{563BFC49-2690-451E-9A17-B9888E879507}"/>
          </ac:spMkLst>
        </pc:spChg>
        <pc:spChg chg="add mod">
          <ac:chgData name="Manish Sharma" userId="b799adb9ba789c8f" providerId="LiveId" clId="{EBEA4F15-CD72-47E1-A609-4F092BECF765}" dt="2021-12-23T09:54:47.021" v="1871"/>
          <ac:spMkLst>
            <pc:docMk/>
            <pc:sldMk cId="3077700427" sldId="428"/>
            <ac:spMk id="10" creationId="{CFC8202D-F059-4829-9D2E-9714075FE67F}"/>
          </ac:spMkLst>
        </pc:spChg>
        <pc:spChg chg="add mod">
          <ac:chgData name="Manish Sharma" userId="b799adb9ba789c8f" providerId="LiveId" clId="{EBEA4F15-CD72-47E1-A609-4F092BECF765}" dt="2021-12-23T09:54:47.021" v="1871"/>
          <ac:spMkLst>
            <pc:docMk/>
            <pc:sldMk cId="3077700427" sldId="428"/>
            <ac:spMk id="11" creationId="{55068E74-53BC-47BB-A2A0-559B45BFBFF5}"/>
          </ac:spMkLst>
        </pc:spChg>
        <pc:spChg chg="add mod">
          <ac:chgData name="Manish Sharma" userId="b799adb9ba789c8f" providerId="LiveId" clId="{EBEA4F15-CD72-47E1-A609-4F092BECF765}" dt="2021-12-23T09:55:20.205" v="1886" actId="20577"/>
          <ac:spMkLst>
            <pc:docMk/>
            <pc:sldMk cId="3077700427" sldId="428"/>
            <ac:spMk id="12" creationId="{D84974BC-9C8F-4400-94A2-5A462D976065}"/>
          </ac:spMkLst>
        </pc:spChg>
        <pc:spChg chg="add mod">
          <ac:chgData name="Manish Sharma" userId="b799adb9ba789c8f" providerId="LiveId" clId="{EBEA4F15-CD72-47E1-A609-4F092BECF765}" dt="2021-12-23T09:55:49.338" v="1887"/>
          <ac:spMkLst>
            <pc:docMk/>
            <pc:sldMk cId="3077700427" sldId="428"/>
            <ac:spMk id="13" creationId="{33C3AD65-B89D-4A0C-B29D-44135E1726A3}"/>
          </ac:spMkLst>
        </pc:spChg>
        <pc:spChg chg="add mod">
          <ac:chgData name="Manish Sharma" userId="b799adb9ba789c8f" providerId="LiveId" clId="{EBEA4F15-CD72-47E1-A609-4F092BECF765}" dt="2021-12-23T09:55:49.338" v="1887"/>
          <ac:spMkLst>
            <pc:docMk/>
            <pc:sldMk cId="3077700427" sldId="428"/>
            <ac:spMk id="14" creationId="{B8E234C1-6656-4C8D-8421-76AE91A53F55}"/>
          </ac:spMkLst>
        </pc:spChg>
        <pc:spChg chg="add mod">
          <ac:chgData name="Manish Sharma" userId="b799adb9ba789c8f" providerId="LiveId" clId="{EBEA4F15-CD72-47E1-A609-4F092BECF765}" dt="2021-12-23T09:55:49.338" v="1887"/>
          <ac:spMkLst>
            <pc:docMk/>
            <pc:sldMk cId="3077700427" sldId="428"/>
            <ac:spMk id="17" creationId="{A2FAF4CC-3DF3-4D51-B5B5-AD3425863706}"/>
          </ac:spMkLst>
        </pc:spChg>
        <pc:spChg chg="add mod">
          <ac:chgData name="Manish Sharma" userId="b799adb9ba789c8f" providerId="LiveId" clId="{EBEA4F15-CD72-47E1-A609-4F092BECF765}" dt="2021-12-23T09:55:49.338" v="1887"/>
          <ac:spMkLst>
            <pc:docMk/>
            <pc:sldMk cId="3077700427" sldId="428"/>
            <ac:spMk id="20" creationId="{3F789FB6-9EF8-47A0-A69A-A6F2EE0B829A}"/>
          </ac:spMkLst>
        </pc:spChg>
        <pc:spChg chg="add mod">
          <ac:chgData name="Manish Sharma" userId="b799adb9ba789c8f" providerId="LiveId" clId="{EBEA4F15-CD72-47E1-A609-4F092BECF765}" dt="2021-12-23T09:55:49.338" v="1887"/>
          <ac:spMkLst>
            <pc:docMk/>
            <pc:sldMk cId="3077700427" sldId="428"/>
            <ac:spMk id="21" creationId="{C1198BAE-DB83-4C05-A946-2FF24F4BFF94}"/>
          </ac:spMkLst>
        </pc:spChg>
        <pc:cxnChg chg="add mod">
          <ac:chgData name="Manish Sharma" userId="b799adb9ba789c8f" providerId="LiveId" clId="{EBEA4F15-CD72-47E1-A609-4F092BECF765}" dt="2021-12-23T09:54:47.021" v="1871"/>
          <ac:cxnSpMkLst>
            <pc:docMk/>
            <pc:sldMk cId="3077700427" sldId="428"/>
            <ac:cxnSpMk id="7" creationId="{94EA762F-0880-4C60-A8B3-AB7A3C6CF7F4}"/>
          </ac:cxnSpMkLst>
        </pc:cxnChg>
        <pc:cxnChg chg="add mod">
          <ac:chgData name="Manish Sharma" userId="b799adb9ba789c8f" providerId="LiveId" clId="{EBEA4F15-CD72-47E1-A609-4F092BECF765}" dt="2021-12-23T09:54:47.021" v="1871"/>
          <ac:cxnSpMkLst>
            <pc:docMk/>
            <pc:sldMk cId="3077700427" sldId="428"/>
            <ac:cxnSpMk id="8" creationId="{26CB4F6E-1B47-4B08-A196-94EA2B02D34E}"/>
          </ac:cxnSpMkLst>
        </pc:cxnChg>
        <pc:cxnChg chg="add mod">
          <ac:chgData name="Manish Sharma" userId="b799adb9ba789c8f" providerId="LiveId" clId="{EBEA4F15-CD72-47E1-A609-4F092BECF765}" dt="2021-12-23T09:55:49.338" v="1887"/>
          <ac:cxnSpMkLst>
            <pc:docMk/>
            <pc:sldMk cId="3077700427" sldId="428"/>
            <ac:cxnSpMk id="15" creationId="{5FD830DB-E842-4BEA-A70B-8CC090435E6C}"/>
          </ac:cxnSpMkLst>
        </pc:cxnChg>
        <pc:cxnChg chg="add mod">
          <ac:chgData name="Manish Sharma" userId="b799adb9ba789c8f" providerId="LiveId" clId="{EBEA4F15-CD72-47E1-A609-4F092BECF765}" dt="2021-12-23T09:55:49.338" v="1887"/>
          <ac:cxnSpMkLst>
            <pc:docMk/>
            <pc:sldMk cId="3077700427" sldId="428"/>
            <ac:cxnSpMk id="16" creationId="{8155590F-82B3-41F4-9DCF-29E1DD37AB7A}"/>
          </ac:cxnSpMkLst>
        </pc:cxnChg>
        <pc:cxnChg chg="add mod">
          <ac:chgData name="Manish Sharma" userId="b799adb9ba789c8f" providerId="LiveId" clId="{EBEA4F15-CD72-47E1-A609-4F092BECF765}" dt="2021-12-23T09:55:49.338" v="1887"/>
          <ac:cxnSpMkLst>
            <pc:docMk/>
            <pc:sldMk cId="3077700427" sldId="428"/>
            <ac:cxnSpMk id="18" creationId="{ED17A39C-151E-4444-B0BE-64255958EFF5}"/>
          </ac:cxnSpMkLst>
        </pc:cxnChg>
        <pc:cxnChg chg="add mod">
          <ac:chgData name="Manish Sharma" userId="b799adb9ba789c8f" providerId="LiveId" clId="{EBEA4F15-CD72-47E1-A609-4F092BECF765}" dt="2021-12-23T09:55:49.338" v="1887"/>
          <ac:cxnSpMkLst>
            <pc:docMk/>
            <pc:sldMk cId="3077700427" sldId="428"/>
            <ac:cxnSpMk id="19" creationId="{0D5BD1EC-71F4-495C-B070-A36038C1D1B4}"/>
          </ac:cxnSpMkLst>
        </pc:cxnChg>
      </pc:sldChg>
      <pc:sldChg chg="addSp delSp modSp add mod">
        <pc:chgData name="Manish Sharma" userId="b799adb9ba789c8f" providerId="LiveId" clId="{EBEA4F15-CD72-47E1-A609-4F092BECF765}" dt="2021-12-23T10:05:55.181" v="1894"/>
        <pc:sldMkLst>
          <pc:docMk/>
          <pc:sldMk cId="1256451408" sldId="429"/>
        </pc:sldMkLst>
        <pc:spChg chg="del">
          <ac:chgData name="Manish Sharma" userId="b799adb9ba789c8f" providerId="LiveId" clId="{EBEA4F15-CD72-47E1-A609-4F092BECF765}" dt="2021-12-23T10:04:57.100" v="1889" actId="478"/>
          <ac:spMkLst>
            <pc:docMk/>
            <pc:sldMk cId="1256451408" sldId="429"/>
            <ac:spMk id="12" creationId="{D84974BC-9C8F-4400-94A2-5A462D976065}"/>
          </ac:spMkLst>
        </pc:spChg>
        <pc:spChg chg="del">
          <ac:chgData name="Manish Sharma" userId="b799adb9ba789c8f" providerId="LiveId" clId="{EBEA4F15-CD72-47E1-A609-4F092BECF765}" dt="2021-12-23T10:05:54.589" v="1893" actId="478"/>
          <ac:spMkLst>
            <pc:docMk/>
            <pc:sldMk cId="1256451408" sldId="429"/>
            <ac:spMk id="20" creationId="{3F789FB6-9EF8-47A0-A69A-A6F2EE0B829A}"/>
          </ac:spMkLst>
        </pc:spChg>
        <pc:spChg chg="add mod">
          <ac:chgData name="Manish Sharma" userId="b799adb9ba789c8f" providerId="LiveId" clId="{EBEA4F15-CD72-47E1-A609-4F092BECF765}" dt="2021-12-23T10:05:03.820" v="1890"/>
          <ac:spMkLst>
            <pc:docMk/>
            <pc:sldMk cId="1256451408" sldId="429"/>
            <ac:spMk id="22" creationId="{F5ACF678-847E-4CAA-9428-AD5CFD28E14A}"/>
          </ac:spMkLst>
        </pc:spChg>
        <pc:spChg chg="add mod">
          <ac:chgData name="Manish Sharma" userId="b799adb9ba789c8f" providerId="LiveId" clId="{EBEA4F15-CD72-47E1-A609-4F092BECF765}" dt="2021-12-23T10:05:35.445" v="1891"/>
          <ac:spMkLst>
            <pc:docMk/>
            <pc:sldMk cId="1256451408" sldId="429"/>
            <ac:spMk id="24" creationId="{477C0758-0429-4FE7-933C-52090E0557ED}"/>
          </ac:spMkLst>
        </pc:spChg>
        <pc:spChg chg="add mod">
          <ac:chgData name="Manish Sharma" userId="b799adb9ba789c8f" providerId="LiveId" clId="{EBEA4F15-CD72-47E1-A609-4F092BECF765}" dt="2021-12-23T10:05:35.445" v="1891"/>
          <ac:spMkLst>
            <pc:docMk/>
            <pc:sldMk cId="1256451408" sldId="429"/>
            <ac:spMk id="26" creationId="{12F3AC9A-F049-4607-9B7E-B69C90AC7F2C}"/>
          </ac:spMkLst>
        </pc:spChg>
        <pc:spChg chg="add mod">
          <ac:chgData name="Manish Sharma" userId="b799adb9ba789c8f" providerId="LiveId" clId="{EBEA4F15-CD72-47E1-A609-4F092BECF765}" dt="2021-12-23T10:05:45.170" v="1892"/>
          <ac:spMkLst>
            <pc:docMk/>
            <pc:sldMk cId="1256451408" sldId="429"/>
            <ac:spMk id="27" creationId="{1025F2DF-12C5-4000-BD42-5E8A31AE448A}"/>
          </ac:spMkLst>
        </pc:spChg>
        <pc:spChg chg="add mod">
          <ac:chgData name="Manish Sharma" userId="b799adb9ba789c8f" providerId="LiveId" clId="{EBEA4F15-CD72-47E1-A609-4F092BECF765}" dt="2021-12-23T10:05:55.181" v="1894"/>
          <ac:spMkLst>
            <pc:docMk/>
            <pc:sldMk cId="1256451408" sldId="429"/>
            <ac:spMk id="28" creationId="{07AE7904-1ED4-49B0-847B-C88C5E90AC62}"/>
          </ac:spMkLst>
        </pc:spChg>
        <pc:cxnChg chg="add mod">
          <ac:chgData name="Manish Sharma" userId="b799adb9ba789c8f" providerId="LiveId" clId="{EBEA4F15-CD72-47E1-A609-4F092BECF765}" dt="2021-12-23T10:05:35.445" v="1891"/>
          <ac:cxnSpMkLst>
            <pc:docMk/>
            <pc:sldMk cId="1256451408" sldId="429"/>
            <ac:cxnSpMk id="23" creationId="{F38776DA-50BB-409B-835B-F8B339845B92}"/>
          </ac:cxnSpMkLst>
        </pc:cxnChg>
        <pc:cxnChg chg="add mod">
          <ac:chgData name="Manish Sharma" userId="b799adb9ba789c8f" providerId="LiveId" clId="{EBEA4F15-CD72-47E1-A609-4F092BECF765}" dt="2021-12-23T10:05:35.445" v="1891"/>
          <ac:cxnSpMkLst>
            <pc:docMk/>
            <pc:sldMk cId="1256451408" sldId="429"/>
            <ac:cxnSpMk id="25" creationId="{23464596-825D-4583-BC10-769CD82BFFA2}"/>
          </ac:cxnSpMkLst>
        </pc:cxnChg>
      </pc:sldChg>
      <pc:sldChg chg="addSp delSp modSp new mod">
        <pc:chgData name="Manish Sharma" userId="b799adb9ba789c8f" providerId="LiveId" clId="{EBEA4F15-CD72-47E1-A609-4F092BECF765}" dt="2021-12-23T11:22:12.133" v="1916" actId="22"/>
        <pc:sldMkLst>
          <pc:docMk/>
          <pc:sldMk cId="1225956522" sldId="430"/>
        </pc:sldMkLst>
        <pc:spChg chg="mod">
          <ac:chgData name="Manish Sharma" userId="b799adb9ba789c8f" providerId="LiveId" clId="{EBEA4F15-CD72-47E1-A609-4F092BECF765}" dt="2021-12-23T10:14:33.228" v="1896"/>
          <ac:spMkLst>
            <pc:docMk/>
            <pc:sldMk cId="1225956522" sldId="430"/>
            <ac:spMk id="2" creationId="{853F1B9E-CE72-4C2C-97D3-86511BE13A8E}"/>
          </ac:spMkLst>
        </pc:spChg>
        <pc:spChg chg="mod">
          <ac:chgData name="Manish Sharma" userId="b799adb9ba789c8f" providerId="LiveId" clId="{EBEA4F15-CD72-47E1-A609-4F092BECF765}" dt="2021-12-23T10:57:07.576" v="1911" actId="20577"/>
          <ac:spMkLst>
            <pc:docMk/>
            <pc:sldMk cId="1225956522" sldId="430"/>
            <ac:spMk id="3" creationId="{3F98721C-3936-4505-9A13-6E78110D9002}"/>
          </ac:spMkLst>
        </pc:spChg>
        <pc:spChg chg="add del">
          <ac:chgData name="Manish Sharma" userId="b799adb9ba789c8f" providerId="LiveId" clId="{EBEA4F15-CD72-47E1-A609-4F092BECF765}" dt="2021-12-23T11:22:04.538" v="1914" actId="22"/>
          <ac:spMkLst>
            <pc:docMk/>
            <pc:sldMk cId="1225956522" sldId="430"/>
            <ac:spMk id="5" creationId="{33410782-C9F7-47F9-BF5D-97BF7740B9F0}"/>
          </ac:spMkLst>
        </pc:spChg>
        <pc:spChg chg="add del">
          <ac:chgData name="Manish Sharma" userId="b799adb9ba789c8f" providerId="LiveId" clId="{EBEA4F15-CD72-47E1-A609-4F092BECF765}" dt="2021-12-23T11:22:12.133" v="1916" actId="22"/>
          <ac:spMkLst>
            <pc:docMk/>
            <pc:sldMk cId="1225956522" sldId="430"/>
            <ac:spMk id="7" creationId="{D28BE972-757F-4E1B-94C4-3C7E4BFA6A1A}"/>
          </ac:spMkLst>
        </pc:spChg>
      </pc:sldChg>
      <pc:sldChg chg="modSp new mod">
        <pc:chgData name="Manish Sharma" userId="b799adb9ba789c8f" providerId="LiveId" clId="{EBEA4F15-CD72-47E1-A609-4F092BECF765}" dt="2021-12-24T04:10:27.610" v="2025" actId="20577"/>
        <pc:sldMkLst>
          <pc:docMk/>
          <pc:sldMk cId="2424590513" sldId="431"/>
        </pc:sldMkLst>
        <pc:spChg chg="mod">
          <ac:chgData name="Manish Sharma" userId="b799adb9ba789c8f" providerId="LiveId" clId="{EBEA4F15-CD72-47E1-A609-4F092BECF765}" dt="2021-12-24T04:10:27.610" v="2025" actId="20577"/>
          <ac:spMkLst>
            <pc:docMk/>
            <pc:sldMk cId="2424590513" sldId="431"/>
            <ac:spMk id="2" creationId="{7B8B96C0-0A9F-45B1-9BD2-3D94EBC547A3}"/>
          </ac:spMkLst>
        </pc:spChg>
        <pc:spChg chg="mod">
          <ac:chgData name="Manish Sharma" userId="b799adb9ba789c8f" providerId="LiveId" clId="{EBEA4F15-CD72-47E1-A609-4F092BECF765}" dt="2021-12-24T04:10:19.401" v="2017" actId="15"/>
          <ac:spMkLst>
            <pc:docMk/>
            <pc:sldMk cId="2424590513" sldId="431"/>
            <ac:spMk id="3" creationId="{1E110B07-706C-4DEB-961F-D805E85643D5}"/>
          </ac:spMkLst>
        </pc:spChg>
      </pc:sldChg>
      <pc:sldChg chg="new del">
        <pc:chgData name="Manish Sharma" userId="b799adb9ba789c8f" providerId="LiveId" clId="{EBEA4F15-CD72-47E1-A609-4F092BECF765}" dt="2021-12-24T03:48:14.217" v="2012" actId="47"/>
        <pc:sldMkLst>
          <pc:docMk/>
          <pc:sldMk cId="2919857030" sldId="431"/>
        </pc:sldMkLst>
      </pc:sldChg>
      <pc:sldChg chg="addSp delSp modSp new mod">
        <pc:chgData name="Manish Sharma" userId="b799adb9ba789c8f" providerId="LiveId" clId="{EBEA4F15-CD72-47E1-A609-4F092BECF765}" dt="2021-12-24T06:40:36.939" v="2043"/>
        <pc:sldMkLst>
          <pc:docMk/>
          <pc:sldMk cId="354120390" sldId="432"/>
        </pc:sldMkLst>
        <pc:spChg chg="del">
          <ac:chgData name="Manish Sharma" userId="b799adb9ba789c8f" providerId="LiveId" clId="{EBEA4F15-CD72-47E1-A609-4F092BECF765}" dt="2021-12-24T05:12:25.499" v="2029" actId="478"/>
          <ac:spMkLst>
            <pc:docMk/>
            <pc:sldMk cId="354120390" sldId="432"/>
            <ac:spMk id="2" creationId="{F7657AD6-4A91-4611-BD50-99F8D5D91422}"/>
          </ac:spMkLst>
        </pc:spChg>
        <pc:spChg chg="add mod">
          <ac:chgData name="Manish Sharma" userId="b799adb9ba789c8f" providerId="LiveId" clId="{EBEA4F15-CD72-47E1-A609-4F092BECF765}" dt="2021-12-24T05:12:39.214" v="2030"/>
          <ac:spMkLst>
            <pc:docMk/>
            <pc:sldMk cId="354120390" sldId="432"/>
            <ac:spMk id="3" creationId="{CA592D73-56A8-4984-8D37-977905558A69}"/>
          </ac:spMkLst>
        </pc:spChg>
        <pc:spChg chg="add mod">
          <ac:chgData name="Manish Sharma" userId="b799adb9ba789c8f" providerId="LiveId" clId="{EBEA4F15-CD72-47E1-A609-4F092BECF765}" dt="2021-12-24T05:13:09.829" v="2031"/>
          <ac:spMkLst>
            <pc:docMk/>
            <pc:sldMk cId="354120390" sldId="432"/>
            <ac:spMk id="4" creationId="{12CF5B2C-8A3D-492F-AA5C-8BCE58181036}"/>
          </ac:spMkLst>
        </pc:spChg>
        <pc:spChg chg="add mod">
          <ac:chgData name="Manish Sharma" userId="b799adb9ba789c8f" providerId="LiveId" clId="{EBEA4F15-CD72-47E1-A609-4F092BECF765}" dt="2021-12-24T05:13:09.829" v="2031"/>
          <ac:spMkLst>
            <pc:docMk/>
            <pc:sldMk cId="354120390" sldId="432"/>
            <ac:spMk id="6" creationId="{E53C6E99-3502-4746-BC29-918B15D42408}"/>
          </ac:spMkLst>
        </pc:spChg>
        <pc:spChg chg="add mod">
          <ac:chgData name="Manish Sharma" userId="b799adb9ba789c8f" providerId="LiveId" clId="{EBEA4F15-CD72-47E1-A609-4F092BECF765}" dt="2021-12-24T05:13:58.994" v="2032"/>
          <ac:spMkLst>
            <pc:docMk/>
            <pc:sldMk cId="354120390" sldId="432"/>
            <ac:spMk id="7" creationId="{670F59C0-4097-4469-959A-829ED68208E4}"/>
          </ac:spMkLst>
        </pc:spChg>
        <pc:spChg chg="add mod">
          <ac:chgData name="Manish Sharma" userId="b799adb9ba789c8f" providerId="LiveId" clId="{EBEA4F15-CD72-47E1-A609-4F092BECF765}" dt="2021-12-24T05:15:05.723" v="2033"/>
          <ac:spMkLst>
            <pc:docMk/>
            <pc:sldMk cId="354120390" sldId="432"/>
            <ac:spMk id="9" creationId="{FDB08B98-633A-480C-ADB3-BE808266491D}"/>
          </ac:spMkLst>
        </pc:spChg>
        <pc:spChg chg="add mod">
          <ac:chgData name="Manish Sharma" userId="b799adb9ba789c8f" providerId="LiveId" clId="{EBEA4F15-CD72-47E1-A609-4F092BECF765}" dt="2021-12-24T05:15:05.723" v="2033"/>
          <ac:spMkLst>
            <pc:docMk/>
            <pc:sldMk cId="354120390" sldId="432"/>
            <ac:spMk id="11" creationId="{348CDAD6-402C-49AD-9114-B5C72B2051E0}"/>
          </ac:spMkLst>
        </pc:spChg>
        <pc:spChg chg="add mod">
          <ac:chgData name="Manish Sharma" userId="b799adb9ba789c8f" providerId="LiveId" clId="{EBEA4F15-CD72-47E1-A609-4F092BECF765}" dt="2021-12-24T05:16:16.983" v="2034"/>
          <ac:spMkLst>
            <pc:docMk/>
            <pc:sldMk cId="354120390" sldId="432"/>
            <ac:spMk id="12" creationId="{6AC091DF-BDF0-4769-9CE3-0A5A481ABCEB}"/>
          </ac:spMkLst>
        </pc:spChg>
        <pc:spChg chg="add mod">
          <ac:chgData name="Manish Sharma" userId="b799adb9ba789c8f" providerId="LiveId" clId="{EBEA4F15-CD72-47E1-A609-4F092BECF765}" dt="2021-12-24T05:16:16.983" v="2034"/>
          <ac:spMkLst>
            <pc:docMk/>
            <pc:sldMk cId="354120390" sldId="432"/>
            <ac:spMk id="13" creationId="{83414710-BD28-4DD2-8A3C-ED2065AA4436}"/>
          </ac:spMkLst>
        </pc:spChg>
        <pc:spChg chg="add mod">
          <ac:chgData name="Manish Sharma" userId="b799adb9ba789c8f" providerId="LiveId" clId="{EBEA4F15-CD72-47E1-A609-4F092BECF765}" dt="2021-12-24T05:16:16.983" v="2034"/>
          <ac:spMkLst>
            <pc:docMk/>
            <pc:sldMk cId="354120390" sldId="432"/>
            <ac:spMk id="14" creationId="{C061CD39-CB33-4474-BE9A-C5C603736AF8}"/>
          </ac:spMkLst>
        </pc:spChg>
        <pc:spChg chg="add mod">
          <ac:chgData name="Manish Sharma" userId="b799adb9ba789c8f" providerId="LiveId" clId="{EBEA4F15-CD72-47E1-A609-4F092BECF765}" dt="2021-12-24T05:16:16.983" v="2034"/>
          <ac:spMkLst>
            <pc:docMk/>
            <pc:sldMk cId="354120390" sldId="432"/>
            <ac:spMk id="15" creationId="{80B533A3-5D04-4E87-9558-8CDF7CDBCAFC}"/>
          </ac:spMkLst>
        </pc:spChg>
        <pc:spChg chg="add mod">
          <ac:chgData name="Manish Sharma" userId="b799adb9ba789c8f" providerId="LiveId" clId="{EBEA4F15-CD72-47E1-A609-4F092BECF765}" dt="2021-12-24T05:16:16.983" v="2034"/>
          <ac:spMkLst>
            <pc:docMk/>
            <pc:sldMk cId="354120390" sldId="432"/>
            <ac:spMk id="16" creationId="{3CB9F46E-1BC8-4E48-A8E2-A89BB7326A36}"/>
          </ac:spMkLst>
        </pc:spChg>
        <pc:spChg chg="add mod">
          <ac:chgData name="Manish Sharma" userId="b799adb9ba789c8f" providerId="LiveId" clId="{EBEA4F15-CD72-47E1-A609-4F092BECF765}" dt="2021-12-24T05:16:51.499" v="2035"/>
          <ac:spMkLst>
            <pc:docMk/>
            <pc:sldMk cId="354120390" sldId="432"/>
            <ac:spMk id="17" creationId="{B762543F-96D9-4BB8-A03F-66E5BCA7CF5A}"/>
          </ac:spMkLst>
        </pc:spChg>
        <pc:spChg chg="add mod">
          <ac:chgData name="Manish Sharma" userId="b799adb9ba789c8f" providerId="LiveId" clId="{EBEA4F15-CD72-47E1-A609-4F092BECF765}" dt="2021-12-24T05:17:11.008" v="2036"/>
          <ac:spMkLst>
            <pc:docMk/>
            <pc:sldMk cId="354120390" sldId="432"/>
            <ac:spMk id="19" creationId="{B59C8069-D3AC-47E3-8F4A-9F2614FB9FE6}"/>
          </ac:spMkLst>
        </pc:spChg>
        <pc:spChg chg="add mod">
          <ac:chgData name="Manish Sharma" userId="b799adb9ba789c8f" providerId="LiveId" clId="{EBEA4F15-CD72-47E1-A609-4F092BECF765}" dt="2021-12-24T05:17:35.682" v="2037"/>
          <ac:spMkLst>
            <pc:docMk/>
            <pc:sldMk cId="354120390" sldId="432"/>
            <ac:spMk id="21" creationId="{5C0440CB-FA57-4128-9C8F-265B833D3850}"/>
          </ac:spMkLst>
        </pc:spChg>
        <pc:spChg chg="add mod">
          <ac:chgData name="Manish Sharma" userId="b799adb9ba789c8f" providerId="LiveId" clId="{EBEA4F15-CD72-47E1-A609-4F092BECF765}" dt="2021-12-24T05:18:11.301" v="2038"/>
          <ac:spMkLst>
            <pc:docMk/>
            <pc:sldMk cId="354120390" sldId="432"/>
            <ac:spMk id="22" creationId="{11EC86DE-7909-4210-8A8A-91E10CFE4B93}"/>
          </ac:spMkLst>
        </pc:spChg>
        <pc:spChg chg="add mod">
          <ac:chgData name="Manish Sharma" userId="b799adb9ba789c8f" providerId="LiveId" clId="{EBEA4F15-CD72-47E1-A609-4F092BECF765}" dt="2021-12-24T05:18:11.301" v="2038"/>
          <ac:spMkLst>
            <pc:docMk/>
            <pc:sldMk cId="354120390" sldId="432"/>
            <ac:spMk id="23" creationId="{ABCE24F4-4199-40D4-8AFA-D0EC77A51CE3}"/>
          </ac:spMkLst>
        </pc:spChg>
        <pc:spChg chg="add mod">
          <ac:chgData name="Manish Sharma" userId="b799adb9ba789c8f" providerId="LiveId" clId="{EBEA4F15-CD72-47E1-A609-4F092BECF765}" dt="2021-12-24T05:18:11.301" v="2038"/>
          <ac:spMkLst>
            <pc:docMk/>
            <pc:sldMk cId="354120390" sldId="432"/>
            <ac:spMk id="24" creationId="{F0E08EB3-680B-4A56-94F9-41EDE81570B0}"/>
          </ac:spMkLst>
        </pc:spChg>
        <pc:spChg chg="add mod">
          <ac:chgData name="Manish Sharma" userId="b799adb9ba789c8f" providerId="LiveId" clId="{EBEA4F15-CD72-47E1-A609-4F092BECF765}" dt="2021-12-24T05:18:11.301" v="2038"/>
          <ac:spMkLst>
            <pc:docMk/>
            <pc:sldMk cId="354120390" sldId="432"/>
            <ac:spMk id="25" creationId="{70CB2672-DC7A-4AC1-9F38-ACEA8C5497F1}"/>
          </ac:spMkLst>
        </pc:spChg>
        <pc:spChg chg="add mod">
          <ac:chgData name="Manish Sharma" userId="b799adb9ba789c8f" providerId="LiveId" clId="{EBEA4F15-CD72-47E1-A609-4F092BECF765}" dt="2021-12-24T05:18:11.301" v="2038"/>
          <ac:spMkLst>
            <pc:docMk/>
            <pc:sldMk cId="354120390" sldId="432"/>
            <ac:spMk id="26" creationId="{862BB904-0DEC-48CC-8C2E-455F982FFE01}"/>
          </ac:spMkLst>
        </pc:spChg>
        <pc:spChg chg="add mod">
          <ac:chgData name="Manish Sharma" userId="b799adb9ba789c8f" providerId="LiveId" clId="{EBEA4F15-CD72-47E1-A609-4F092BECF765}" dt="2021-12-24T05:18:49.558" v="2039"/>
          <ac:spMkLst>
            <pc:docMk/>
            <pc:sldMk cId="354120390" sldId="432"/>
            <ac:spMk id="28" creationId="{6483751C-2273-4AED-81F5-6462BD726B2A}"/>
          </ac:spMkLst>
        </pc:spChg>
        <pc:spChg chg="add mod">
          <ac:chgData name="Manish Sharma" userId="b799adb9ba789c8f" providerId="LiveId" clId="{EBEA4F15-CD72-47E1-A609-4F092BECF765}" dt="2021-12-24T05:19:19.733" v="2040"/>
          <ac:spMkLst>
            <pc:docMk/>
            <pc:sldMk cId="354120390" sldId="432"/>
            <ac:spMk id="30" creationId="{A47B65AF-5B07-4462-832C-9D652036A22F}"/>
          </ac:spMkLst>
        </pc:spChg>
        <pc:spChg chg="add mod">
          <ac:chgData name="Manish Sharma" userId="b799adb9ba789c8f" providerId="LiveId" clId="{EBEA4F15-CD72-47E1-A609-4F092BECF765}" dt="2021-12-24T05:20:32.694" v="2041"/>
          <ac:spMkLst>
            <pc:docMk/>
            <pc:sldMk cId="354120390" sldId="432"/>
            <ac:spMk id="31" creationId="{0911F545-F85D-4E65-9E49-269C18B301D9}"/>
          </ac:spMkLst>
        </pc:spChg>
        <pc:spChg chg="add mod">
          <ac:chgData name="Manish Sharma" userId="b799adb9ba789c8f" providerId="LiveId" clId="{EBEA4F15-CD72-47E1-A609-4F092BECF765}" dt="2021-12-24T05:20:32.694" v="2041"/>
          <ac:spMkLst>
            <pc:docMk/>
            <pc:sldMk cId="354120390" sldId="432"/>
            <ac:spMk id="32" creationId="{D6BB5217-C482-4D65-B528-5C33BCCE4AD1}"/>
          </ac:spMkLst>
        </pc:spChg>
        <pc:spChg chg="add mod">
          <ac:chgData name="Manish Sharma" userId="b799adb9ba789c8f" providerId="LiveId" clId="{EBEA4F15-CD72-47E1-A609-4F092BECF765}" dt="2021-12-24T05:20:32.694" v="2041"/>
          <ac:spMkLst>
            <pc:docMk/>
            <pc:sldMk cId="354120390" sldId="432"/>
            <ac:spMk id="33" creationId="{7FDBF367-7DE4-4F1D-9969-DDAA0218D829}"/>
          </ac:spMkLst>
        </pc:spChg>
        <pc:spChg chg="add mod">
          <ac:chgData name="Manish Sharma" userId="b799adb9ba789c8f" providerId="LiveId" clId="{EBEA4F15-CD72-47E1-A609-4F092BECF765}" dt="2021-12-24T05:20:32.694" v="2041"/>
          <ac:spMkLst>
            <pc:docMk/>
            <pc:sldMk cId="354120390" sldId="432"/>
            <ac:spMk id="34" creationId="{90EC6472-37E4-4492-8978-C0799C9DEDEA}"/>
          </ac:spMkLst>
        </pc:spChg>
        <pc:spChg chg="add mod">
          <ac:chgData name="Manish Sharma" userId="b799adb9ba789c8f" providerId="LiveId" clId="{EBEA4F15-CD72-47E1-A609-4F092BECF765}" dt="2021-12-24T05:20:32.694" v="2041"/>
          <ac:spMkLst>
            <pc:docMk/>
            <pc:sldMk cId="354120390" sldId="432"/>
            <ac:spMk id="35" creationId="{E8A0DDB6-428D-4E53-9B41-A87EFCEC726F}"/>
          </ac:spMkLst>
        </pc:spChg>
        <pc:spChg chg="add mod">
          <ac:chgData name="Manish Sharma" userId="b799adb9ba789c8f" providerId="LiveId" clId="{EBEA4F15-CD72-47E1-A609-4F092BECF765}" dt="2021-12-24T05:20:32.694" v="2041"/>
          <ac:spMkLst>
            <pc:docMk/>
            <pc:sldMk cId="354120390" sldId="432"/>
            <ac:spMk id="36" creationId="{0715D354-B04E-41C1-A774-FD6A9324F8FE}"/>
          </ac:spMkLst>
        </pc:spChg>
        <pc:spChg chg="add mod">
          <ac:chgData name="Manish Sharma" userId="b799adb9ba789c8f" providerId="LiveId" clId="{EBEA4F15-CD72-47E1-A609-4F092BECF765}" dt="2021-12-24T06:40:26.765" v="2042"/>
          <ac:spMkLst>
            <pc:docMk/>
            <pc:sldMk cId="354120390" sldId="432"/>
            <ac:spMk id="37" creationId="{2E599402-80B5-42E1-8B2C-420F28937013}"/>
          </ac:spMkLst>
        </pc:spChg>
        <pc:spChg chg="add mod">
          <ac:chgData name="Manish Sharma" userId="b799adb9ba789c8f" providerId="LiveId" clId="{EBEA4F15-CD72-47E1-A609-4F092BECF765}" dt="2021-12-24T06:40:36.939" v="2043"/>
          <ac:spMkLst>
            <pc:docMk/>
            <pc:sldMk cId="354120390" sldId="432"/>
            <ac:spMk id="38" creationId="{F0E95640-EA02-4FC7-86F6-0380F828AE9E}"/>
          </ac:spMkLst>
        </pc:spChg>
        <pc:cxnChg chg="add mod">
          <ac:chgData name="Manish Sharma" userId="b799adb9ba789c8f" providerId="LiveId" clId="{EBEA4F15-CD72-47E1-A609-4F092BECF765}" dt="2021-12-24T05:13:09.829" v="2031"/>
          <ac:cxnSpMkLst>
            <pc:docMk/>
            <pc:sldMk cId="354120390" sldId="432"/>
            <ac:cxnSpMk id="5" creationId="{A1A23B14-92CA-411E-A917-0007D725C31A}"/>
          </ac:cxnSpMkLst>
        </pc:cxnChg>
        <pc:cxnChg chg="add mod">
          <ac:chgData name="Manish Sharma" userId="b799adb9ba789c8f" providerId="LiveId" clId="{EBEA4F15-CD72-47E1-A609-4F092BECF765}" dt="2021-12-24T05:13:58.994" v="2032"/>
          <ac:cxnSpMkLst>
            <pc:docMk/>
            <pc:sldMk cId="354120390" sldId="432"/>
            <ac:cxnSpMk id="8" creationId="{54322145-A578-489B-876D-147C6FF619EE}"/>
          </ac:cxnSpMkLst>
        </pc:cxnChg>
        <pc:cxnChg chg="add mod">
          <ac:chgData name="Manish Sharma" userId="b799adb9ba789c8f" providerId="LiveId" clId="{EBEA4F15-CD72-47E1-A609-4F092BECF765}" dt="2021-12-24T05:15:05.723" v="2033"/>
          <ac:cxnSpMkLst>
            <pc:docMk/>
            <pc:sldMk cId="354120390" sldId="432"/>
            <ac:cxnSpMk id="10" creationId="{697FB93E-6BCE-4D86-9391-BA2AE1543B2D}"/>
          </ac:cxnSpMkLst>
        </pc:cxnChg>
        <pc:cxnChg chg="add mod">
          <ac:chgData name="Manish Sharma" userId="b799adb9ba789c8f" providerId="LiveId" clId="{EBEA4F15-CD72-47E1-A609-4F092BECF765}" dt="2021-12-24T05:17:11.008" v="2036"/>
          <ac:cxnSpMkLst>
            <pc:docMk/>
            <pc:sldMk cId="354120390" sldId="432"/>
            <ac:cxnSpMk id="18" creationId="{FF4F2609-EC04-4EE1-B3B4-4B799057369A}"/>
          </ac:cxnSpMkLst>
        </pc:cxnChg>
        <pc:cxnChg chg="add mod">
          <ac:chgData name="Manish Sharma" userId="b799adb9ba789c8f" providerId="LiveId" clId="{EBEA4F15-CD72-47E1-A609-4F092BECF765}" dt="2021-12-24T05:17:35.682" v="2037"/>
          <ac:cxnSpMkLst>
            <pc:docMk/>
            <pc:sldMk cId="354120390" sldId="432"/>
            <ac:cxnSpMk id="20" creationId="{6A743826-045A-40A7-8592-442364E2A62D}"/>
          </ac:cxnSpMkLst>
        </pc:cxnChg>
        <pc:cxnChg chg="add mod">
          <ac:chgData name="Manish Sharma" userId="b799adb9ba789c8f" providerId="LiveId" clId="{EBEA4F15-CD72-47E1-A609-4F092BECF765}" dt="2021-12-24T05:18:49.558" v="2039"/>
          <ac:cxnSpMkLst>
            <pc:docMk/>
            <pc:sldMk cId="354120390" sldId="432"/>
            <ac:cxnSpMk id="27" creationId="{6BE3D6B8-D54D-47B4-B575-AB30617E991D}"/>
          </ac:cxnSpMkLst>
        </pc:cxnChg>
        <pc:cxnChg chg="add mod">
          <ac:chgData name="Manish Sharma" userId="b799adb9ba789c8f" providerId="LiveId" clId="{EBEA4F15-CD72-47E1-A609-4F092BECF765}" dt="2021-12-24T05:19:19.733" v="2040"/>
          <ac:cxnSpMkLst>
            <pc:docMk/>
            <pc:sldMk cId="354120390" sldId="432"/>
            <ac:cxnSpMk id="29" creationId="{7C2FBDBF-B12A-4915-B866-7DED0E7C8D7D}"/>
          </ac:cxnSpMkLst>
        </pc:cxnChg>
      </pc:sldChg>
      <pc:sldChg chg="addSp modSp add mod">
        <pc:chgData name="Manish Sharma" userId="b799adb9ba789c8f" providerId="LiveId" clId="{EBEA4F15-CD72-47E1-A609-4F092BECF765}" dt="2021-12-24T07:55:23.624" v="2048"/>
        <pc:sldMkLst>
          <pc:docMk/>
          <pc:sldMk cId="1847470529" sldId="433"/>
        </pc:sldMkLst>
        <pc:spChg chg="mod">
          <ac:chgData name="Manish Sharma" userId="b799adb9ba789c8f" providerId="LiveId" clId="{EBEA4F15-CD72-47E1-A609-4F092BECF765}" dt="2021-12-24T07:55:00.805" v="2045" actId="1076"/>
          <ac:spMkLst>
            <pc:docMk/>
            <pc:sldMk cId="1847470529" sldId="433"/>
            <ac:spMk id="28" creationId="{6483751C-2273-4AED-81F5-6462BD726B2A}"/>
          </ac:spMkLst>
        </pc:spChg>
        <pc:spChg chg="add mod">
          <ac:chgData name="Manish Sharma" userId="b799adb9ba789c8f" providerId="LiveId" clId="{EBEA4F15-CD72-47E1-A609-4F092BECF765}" dt="2021-12-24T07:55:08.887" v="2046"/>
          <ac:spMkLst>
            <pc:docMk/>
            <pc:sldMk cId="1847470529" sldId="433"/>
            <ac:spMk id="39" creationId="{DEC79D74-7F7F-424E-B05F-854CD05B76EA}"/>
          </ac:spMkLst>
        </pc:spChg>
        <pc:spChg chg="add mod">
          <ac:chgData name="Manish Sharma" userId="b799adb9ba789c8f" providerId="LiveId" clId="{EBEA4F15-CD72-47E1-A609-4F092BECF765}" dt="2021-12-24T07:55:15.129" v="2047"/>
          <ac:spMkLst>
            <pc:docMk/>
            <pc:sldMk cId="1847470529" sldId="433"/>
            <ac:spMk id="40" creationId="{AA3AA568-F382-4EBA-93A0-64C2A4D4F960}"/>
          </ac:spMkLst>
        </pc:spChg>
        <pc:spChg chg="add mod">
          <ac:chgData name="Manish Sharma" userId="b799adb9ba789c8f" providerId="LiveId" clId="{EBEA4F15-CD72-47E1-A609-4F092BECF765}" dt="2021-12-24T07:55:23.624" v="2048"/>
          <ac:spMkLst>
            <pc:docMk/>
            <pc:sldMk cId="1847470529" sldId="433"/>
            <ac:spMk id="41" creationId="{85238439-4E0F-41D5-9447-8CCCFE21ADAE}"/>
          </ac:spMkLst>
        </pc:spChg>
        <pc:spChg chg="add mod">
          <ac:chgData name="Manish Sharma" userId="b799adb9ba789c8f" providerId="LiveId" clId="{EBEA4F15-CD72-47E1-A609-4F092BECF765}" dt="2021-12-24T07:55:23.624" v="2048"/>
          <ac:spMkLst>
            <pc:docMk/>
            <pc:sldMk cId="1847470529" sldId="433"/>
            <ac:spMk id="42" creationId="{0AD440BD-6FF9-429F-A563-E66035357A94}"/>
          </ac:spMkLst>
        </pc:spChg>
        <pc:cxnChg chg="add mod">
          <ac:chgData name="Manish Sharma" userId="b799adb9ba789c8f" providerId="LiveId" clId="{EBEA4F15-CD72-47E1-A609-4F092BECF765}" dt="2021-12-24T07:55:23.624" v="2048"/>
          <ac:cxnSpMkLst>
            <pc:docMk/>
            <pc:sldMk cId="1847470529" sldId="433"/>
            <ac:cxnSpMk id="43" creationId="{E83FF207-5450-47B1-85C4-68E6EEF2BAE0}"/>
          </ac:cxnSpMkLst>
        </pc:cxnChg>
        <pc:cxnChg chg="add mod">
          <ac:chgData name="Manish Sharma" userId="b799adb9ba789c8f" providerId="LiveId" clId="{EBEA4F15-CD72-47E1-A609-4F092BECF765}" dt="2021-12-24T07:55:23.624" v="2048"/>
          <ac:cxnSpMkLst>
            <pc:docMk/>
            <pc:sldMk cId="1847470529" sldId="433"/>
            <ac:cxnSpMk id="44" creationId="{ED1B423A-14CB-4B67-A056-5DD7FD0BFE9A}"/>
          </ac:cxnSpMkLst>
        </pc:cxnChg>
      </pc:sldChg>
    </pc:docChg>
  </pc:docChgLst>
</pc:chgInfo>
</file>

<file path=ppt/diagrams/_rels/data2.xml.rels><?xml version="1.0" encoding="UTF-8" standalone="yes"?>
<Relationships xmlns="http://schemas.openxmlformats.org/package/2006/relationships"><Relationship Id="rId3" Type="http://schemas.openxmlformats.org/officeDocument/2006/relationships/hyperlink" Target="https://www.facebook.com/manishvbn/" TargetMode="External"/><Relationship Id="rId2" Type="http://schemas.openxmlformats.org/officeDocument/2006/relationships/hyperlink" Target="https://api.whatsapp.com/send?phone=+919822025942" TargetMode="External"/><Relationship Id="rId1" Type="http://schemas.openxmlformats.org/officeDocument/2006/relationships/hyperlink" Target="mailto:manishvbn@gmail.com" TargetMode="External"/><Relationship Id="rId4" Type="http://schemas.openxmlformats.org/officeDocument/2006/relationships/hyperlink" Target="https://www.linkedin.com/in/manishsharma30/" TargetMode="External"/></Relationships>
</file>

<file path=ppt/diagrams/_rels/drawing2.xml.rels><?xml version="1.0" encoding="UTF-8" standalone="yes"?>
<Relationships xmlns="http://schemas.openxmlformats.org/package/2006/relationships"><Relationship Id="rId3" Type="http://schemas.openxmlformats.org/officeDocument/2006/relationships/hyperlink" Target="https://www.facebook.com/manishvbn/" TargetMode="External"/><Relationship Id="rId2" Type="http://schemas.openxmlformats.org/officeDocument/2006/relationships/hyperlink" Target="https://api.whatsapp.com/send?phone=+919822025942" TargetMode="External"/><Relationship Id="rId1" Type="http://schemas.openxmlformats.org/officeDocument/2006/relationships/hyperlink" Target="mailto:manishvbn@gmail.com" TargetMode="External"/><Relationship Id="rId4" Type="http://schemas.openxmlformats.org/officeDocument/2006/relationships/hyperlink" Target="https://www.linkedin.com/in/manishsharma30/" TargetMode="Externa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0D5ADF9-FA81-4901-A248-AD1847B184D0}" type="doc">
      <dgm:prSet loTypeId="urn:microsoft.com/office/officeart/2005/8/layout/vList2" loCatId="list" qsTypeId="urn:microsoft.com/office/officeart/2005/8/quickstyle/simple1" qsCatId="simple" csTypeId="urn:microsoft.com/office/officeart/2005/8/colors/colorful5" csCatId="colorful" phldr="1"/>
      <dgm:spPr/>
      <dgm:t>
        <a:bodyPr/>
        <a:lstStyle/>
        <a:p>
          <a:endParaRPr lang="en-US"/>
        </a:p>
      </dgm:t>
    </dgm:pt>
    <dgm:pt modelId="{AAA0B164-E3B8-4FD1-9B46-2035491EE2E3}">
      <dgm:prSet/>
      <dgm:spPr/>
      <dgm:t>
        <a:bodyPr/>
        <a:lstStyle/>
        <a:p>
          <a:r>
            <a:rPr lang="en-IN"/>
            <a:t>Quick Loading Time</a:t>
          </a:r>
          <a:endParaRPr lang="en-US"/>
        </a:p>
      </dgm:t>
    </dgm:pt>
    <dgm:pt modelId="{EAF76764-2CFC-49EE-9443-CE61E2C1AAEE}" type="parTrans" cxnId="{BD7ABA76-BB88-4A37-9BFE-F5DEF7FDB964}">
      <dgm:prSet/>
      <dgm:spPr/>
      <dgm:t>
        <a:bodyPr/>
        <a:lstStyle/>
        <a:p>
          <a:endParaRPr lang="en-US"/>
        </a:p>
      </dgm:t>
    </dgm:pt>
    <dgm:pt modelId="{AE7E2588-46F7-482F-AC42-F86ADAAF993F}" type="sibTrans" cxnId="{BD7ABA76-BB88-4A37-9BFE-F5DEF7FDB964}">
      <dgm:prSet/>
      <dgm:spPr/>
      <dgm:t>
        <a:bodyPr/>
        <a:lstStyle/>
        <a:p>
          <a:pPr>
            <a:lnSpc>
              <a:spcPct val="100000"/>
            </a:lnSpc>
          </a:pPr>
          <a:endParaRPr lang="en-US"/>
        </a:p>
      </dgm:t>
    </dgm:pt>
    <dgm:pt modelId="{34B8D842-1812-4A4F-AD26-554D8457444A}">
      <dgm:prSet/>
      <dgm:spPr/>
      <dgm:t>
        <a:bodyPr/>
        <a:lstStyle/>
        <a:p>
          <a:endParaRPr lang="en-US"/>
        </a:p>
      </dgm:t>
    </dgm:pt>
    <dgm:pt modelId="{EED4C378-CC16-4C95-9D0C-240ADEC56074}" type="parTrans" cxnId="{3C166B99-F4C7-45E6-ABAE-16146E949960}">
      <dgm:prSet/>
      <dgm:spPr/>
      <dgm:t>
        <a:bodyPr/>
        <a:lstStyle/>
        <a:p>
          <a:endParaRPr lang="en-US"/>
        </a:p>
      </dgm:t>
    </dgm:pt>
    <dgm:pt modelId="{A7A91574-1011-4847-A9BD-79F9DC88F03A}" type="sibTrans" cxnId="{3C166B99-F4C7-45E6-ABAE-16146E949960}">
      <dgm:prSet/>
      <dgm:spPr/>
      <dgm:t>
        <a:bodyPr/>
        <a:lstStyle/>
        <a:p>
          <a:endParaRPr lang="en-US"/>
        </a:p>
      </dgm:t>
    </dgm:pt>
    <dgm:pt modelId="{586D6629-2AEB-49A3-8161-74B07E86AFCE}">
      <dgm:prSet/>
      <dgm:spPr/>
      <dgm:t>
        <a:bodyPr/>
        <a:lstStyle/>
        <a:p>
          <a:r>
            <a:rPr lang="en-IN"/>
            <a:t>Seamless User Experience</a:t>
          </a:r>
          <a:endParaRPr lang="en-US"/>
        </a:p>
      </dgm:t>
    </dgm:pt>
    <dgm:pt modelId="{3E581DC8-FE84-448A-AD2B-669A95052653}" type="parTrans" cxnId="{F63E6A9D-EB4E-4E31-B192-D3AC5B851A19}">
      <dgm:prSet/>
      <dgm:spPr/>
      <dgm:t>
        <a:bodyPr/>
        <a:lstStyle/>
        <a:p>
          <a:endParaRPr lang="en-US"/>
        </a:p>
      </dgm:t>
    </dgm:pt>
    <dgm:pt modelId="{1ABC4408-0055-4B6E-BBB5-37E7A448C69B}" type="sibTrans" cxnId="{F63E6A9D-EB4E-4E31-B192-D3AC5B851A19}">
      <dgm:prSet/>
      <dgm:spPr/>
      <dgm:t>
        <a:bodyPr/>
        <a:lstStyle/>
        <a:p>
          <a:pPr>
            <a:lnSpc>
              <a:spcPct val="100000"/>
            </a:lnSpc>
          </a:pPr>
          <a:endParaRPr lang="en-US"/>
        </a:p>
      </dgm:t>
    </dgm:pt>
    <dgm:pt modelId="{82CB3DFD-2055-4FCB-A03A-4A16CDAD6D17}">
      <dgm:prSet/>
      <dgm:spPr/>
      <dgm:t>
        <a:bodyPr/>
        <a:lstStyle/>
        <a:p>
          <a:endParaRPr lang="en-US"/>
        </a:p>
      </dgm:t>
    </dgm:pt>
    <dgm:pt modelId="{20B07FF1-FB48-4FA7-B066-F2E7D6D18373}" type="parTrans" cxnId="{FD38F800-BFA7-42A2-AE55-F53B2046B38B}">
      <dgm:prSet/>
      <dgm:spPr/>
      <dgm:t>
        <a:bodyPr/>
        <a:lstStyle/>
        <a:p>
          <a:endParaRPr lang="en-US"/>
        </a:p>
      </dgm:t>
    </dgm:pt>
    <dgm:pt modelId="{8BCA39C0-2487-498E-9B00-D87EB9047D2C}" type="sibTrans" cxnId="{FD38F800-BFA7-42A2-AE55-F53B2046B38B}">
      <dgm:prSet/>
      <dgm:spPr/>
      <dgm:t>
        <a:bodyPr/>
        <a:lstStyle/>
        <a:p>
          <a:endParaRPr lang="en-US"/>
        </a:p>
      </dgm:t>
    </dgm:pt>
    <dgm:pt modelId="{C3A46C6E-835D-4972-A2E4-5ABACD5111C0}">
      <dgm:prSet/>
      <dgm:spPr/>
      <dgm:t>
        <a:bodyPr/>
        <a:lstStyle/>
        <a:p>
          <a:r>
            <a:rPr lang="en-US"/>
            <a:t>Ease in Building Feature-rich Apps</a:t>
          </a:r>
        </a:p>
      </dgm:t>
    </dgm:pt>
    <dgm:pt modelId="{70117BF0-9336-43C2-AA8B-BA72460A4D64}" type="parTrans" cxnId="{481E38A2-9E9F-4FD5-A305-D4A8FE4AFAC3}">
      <dgm:prSet/>
      <dgm:spPr/>
      <dgm:t>
        <a:bodyPr/>
        <a:lstStyle/>
        <a:p>
          <a:endParaRPr lang="en-US"/>
        </a:p>
      </dgm:t>
    </dgm:pt>
    <dgm:pt modelId="{9056A2F0-4F2D-47DC-9866-E827ABCB56A4}" type="sibTrans" cxnId="{481E38A2-9E9F-4FD5-A305-D4A8FE4AFAC3}">
      <dgm:prSet/>
      <dgm:spPr/>
      <dgm:t>
        <a:bodyPr/>
        <a:lstStyle/>
        <a:p>
          <a:pPr>
            <a:lnSpc>
              <a:spcPct val="100000"/>
            </a:lnSpc>
          </a:pPr>
          <a:endParaRPr lang="en-US"/>
        </a:p>
      </dgm:t>
    </dgm:pt>
    <dgm:pt modelId="{37205212-5763-486E-83D3-5AB8414F16F1}">
      <dgm:prSet/>
      <dgm:spPr/>
      <dgm:t>
        <a:bodyPr/>
        <a:lstStyle/>
        <a:p>
          <a:endParaRPr lang="en-US"/>
        </a:p>
      </dgm:t>
    </dgm:pt>
    <dgm:pt modelId="{1F8D4ABC-E85F-4D76-833D-8B10FB44B1D7}" type="parTrans" cxnId="{EC40957D-A25A-439F-BD73-0F4310A63EB5}">
      <dgm:prSet/>
      <dgm:spPr/>
      <dgm:t>
        <a:bodyPr/>
        <a:lstStyle/>
        <a:p>
          <a:endParaRPr lang="en-US"/>
        </a:p>
      </dgm:t>
    </dgm:pt>
    <dgm:pt modelId="{09A09C6E-F780-4863-81AD-688D9850FAD8}" type="sibTrans" cxnId="{EC40957D-A25A-439F-BD73-0F4310A63EB5}">
      <dgm:prSet/>
      <dgm:spPr/>
      <dgm:t>
        <a:bodyPr/>
        <a:lstStyle/>
        <a:p>
          <a:endParaRPr lang="en-US"/>
        </a:p>
      </dgm:t>
    </dgm:pt>
    <dgm:pt modelId="{E42DD993-AEEC-4251-B62B-5DFBAF74980E}">
      <dgm:prSet/>
      <dgm:spPr/>
      <dgm:t>
        <a:bodyPr/>
        <a:lstStyle/>
        <a:p>
          <a:r>
            <a:rPr lang="en-IN"/>
            <a:t>Uses Less Bandwidth</a:t>
          </a:r>
          <a:endParaRPr lang="en-US"/>
        </a:p>
      </dgm:t>
    </dgm:pt>
    <dgm:pt modelId="{B69C0366-649C-4EB7-A71B-BD1DD3D23C67}" type="parTrans" cxnId="{A8023E0F-AEDB-43A6-ACF2-7814959855A5}">
      <dgm:prSet/>
      <dgm:spPr/>
      <dgm:t>
        <a:bodyPr/>
        <a:lstStyle/>
        <a:p>
          <a:endParaRPr lang="en-US"/>
        </a:p>
      </dgm:t>
    </dgm:pt>
    <dgm:pt modelId="{2878EB0B-763D-4813-8486-E79C43F8E483}" type="sibTrans" cxnId="{A8023E0F-AEDB-43A6-ACF2-7814959855A5}">
      <dgm:prSet/>
      <dgm:spPr/>
      <dgm:t>
        <a:bodyPr/>
        <a:lstStyle/>
        <a:p>
          <a:endParaRPr lang="en-US"/>
        </a:p>
      </dgm:t>
    </dgm:pt>
    <dgm:pt modelId="{6CB5FF09-7C4F-4945-A144-72C9C18A315B}">
      <dgm:prSet/>
      <dgm:spPr/>
      <dgm:t>
        <a:bodyPr/>
        <a:lstStyle/>
        <a:p>
          <a:endParaRPr lang="en-US"/>
        </a:p>
      </dgm:t>
    </dgm:pt>
    <dgm:pt modelId="{900738CD-EBA0-4EA7-A182-2ADC1E40F8CA}" type="parTrans" cxnId="{D2A72BBA-6BCA-4416-92D6-7AE8626A80C6}">
      <dgm:prSet/>
      <dgm:spPr/>
      <dgm:t>
        <a:bodyPr/>
        <a:lstStyle/>
        <a:p>
          <a:endParaRPr lang="en-US"/>
        </a:p>
      </dgm:t>
    </dgm:pt>
    <dgm:pt modelId="{CCD43A28-7C8C-4618-A0C6-22EF098D80AA}" type="sibTrans" cxnId="{D2A72BBA-6BCA-4416-92D6-7AE8626A80C6}">
      <dgm:prSet/>
      <dgm:spPr/>
      <dgm:t>
        <a:bodyPr/>
        <a:lstStyle/>
        <a:p>
          <a:endParaRPr lang="en-US"/>
        </a:p>
      </dgm:t>
    </dgm:pt>
    <dgm:pt modelId="{507336DD-8986-454A-8BA5-BC7B248BA24E}" type="pres">
      <dgm:prSet presAssocID="{50D5ADF9-FA81-4901-A248-AD1847B184D0}" presName="linear" presStyleCnt="0">
        <dgm:presLayoutVars>
          <dgm:animLvl val="lvl"/>
          <dgm:resizeHandles val="exact"/>
        </dgm:presLayoutVars>
      </dgm:prSet>
      <dgm:spPr/>
    </dgm:pt>
    <dgm:pt modelId="{A462923F-10CC-4898-B21D-D35A036CFB60}" type="pres">
      <dgm:prSet presAssocID="{AAA0B164-E3B8-4FD1-9B46-2035491EE2E3}" presName="parentText" presStyleLbl="node1" presStyleIdx="0" presStyleCnt="4">
        <dgm:presLayoutVars>
          <dgm:chMax val="0"/>
          <dgm:bulletEnabled val="1"/>
        </dgm:presLayoutVars>
      </dgm:prSet>
      <dgm:spPr/>
    </dgm:pt>
    <dgm:pt modelId="{DE66AC20-CEA3-4CB8-B269-412668F69CCA}" type="pres">
      <dgm:prSet presAssocID="{AAA0B164-E3B8-4FD1-9B46-2035491EE2E3}" presName="childText" presStyleLbl="revTx" presStyleIdx="0" presStyleCnt="4">
        <dgm:presLayoutVars>
          <dgm:bulletEnabled val="1"/>
        </dgm:presLayoutVars>
      </dgm:prSet>
      <dgm:spPr/>
    </dgm:pt>
    <dgm:pt modelId="{DAB901B1-5264-4BA1-8874-D2A9D3C7DA30}" type="pres">
      <dgm:prSet presAssocID="{586D6629-2AEB-49A3-8161-74B07E86AFCE}" presName="parentText" presStyleLbl="node1" presStyleIdx="1" presStyleCnt="4">
        <dgm:presLayoutVars>
          <dgm:chMax val="0"/>
          <dgm:bulletEnabled val="1"/>
        </dgm:presLayoutVars>
      </dgm:prSet>
      <dgm:spPr/>
    </dgm:pt>
    <dgm:pt modelId="{19092326-4E18-4A31-8746-02E1A15BBFB6}" type="pres">
      <dgm:prSet presAssocID="{586D6629-2AEB-49A3-8161-74B07E86AFCE}" presName="childText" presStyleLbl="revTx" presStyleIdx="1" presStyleCnt="4">
        <dgm:presLayoutVars>
          <dgm:bulletEnabled val="1"/>
        </dgm:presLayoutVars>
      </dgm:prSet>
      <dgm:spPr/>
    </dgm:pt>
    <dgm:pt modelId="{7E238E0B-BC81-453A-A6A0-F362CBB49766}" type="pres">
      <dgm:prSet presAssocID="{C3A46C6E-835D-4972-A2E4-5ABACD5111C0}" presName="parentText" presStyleLbl="node1" presStyleIdx="2" presStyleCnt="4">
        <dgm:presLayoutVars>
          <dgm:chMax val="0"/>
          <dgm:bulletEnabled val="1"/>
        </dgm:presLayoutVars>
      </dgm:prSet>
      <dgm:spPr/>
    </dgm:pt>
    <dgm:pt modelId="{76B00C47-52DE-4476-AECC-FD109F3502D6}" type="pres">
      <dgm:prSet presAssocID="{C3A46C6E-835D-4972-A2E4-5ABACD5111C0}" presName="childText" presStyleLbl="revTx" presStyleIdx="2" presStyleCnt="4">
        <dgm:presLayoutVars>
          <dgm:bulletEnabled val="1"/>
        </dgm:presLayoutVars>
      </dgm:prSet>
      <dgm:spPr/>
    </dgm:pt>
    <dgm:pt modelId="{08F6659B-C9F5-4259-BD7B-2F5A42166929}" type="pres">
      <dgm:prSet presAssocID="{E42DD993-AEEC-4251-B62B-5DFBAF74980E}" presName="parentText" presStyleLbl="node1" presStyleIdx="3" presStyleCnt="4">
        <dgm:presLayoutVars>
          <dgm:chMax val="0"/>
          <dgm:bulletEnabled val="1"/>
        </dgm:presLayoutVars>
      </dgm:prSet>
      <dgm:spPr/>
    </dgm:pt>
    <dgm:pt modelId="{ED390239-9E07-402B-A9D6-D535F73AD1E7}" type="pres">
      <dgm:prSet presAssocID="{E42DD993-AEEC-4251-B62B-5DFBAF74980E}" presName="childText" presStyleLbl="revTx" presStyleIdx="3" presStyleCnt="4">
        <dgm:presLayoutVars>
          <dgm:bulletEnabled val="1"/>
        </dgm:presLayoutVars>
      </dgm:prSet>
      <dgm:spPr/>
    </dgm:pt>
  </dgm:ptLst>
  <dgm:cxnLst>
    <dgm:cxn modelId="{FD38F800-BFA7-42A2-AE55-F53B2046B38B}" srcId="{586D6629-2AEB-49A3-8161-74B07E86AFCE}" destId="{82CB3DFD-2055-4FCB-A03A-4A16CDAD6D17}" srcOrd="0" destOrd="0" parTransId="{20B07FF1-FB48-4FA7-B066-F2E7D6D18373}" sibTransId="{8BCA39C0-2487-498E-9B00-D87EB9047D2C}"/>
    <dgm:cxn modelId="{6C88DC03-D496-49BD-9299-3B37D45EF92E}" type="presOf" srcId="{82CB3DFD-2055-4FCB-A03A-4A16CDAD6D17}" destId="{19092326-4E18-4A31-8746-02E1A15BBFB6}" srcOrd="0" destOrd="0" presId="urn:microsoft.com/office/officeart/2005/8/layout/vList2"/>
    <dgm:cxn modelId="{A8023E0F-AEDB-43A6-ACF2-7814959855A5}" srcId="{50D5ADF9-FA81-4901-A248-AD1847B184D0}" destId="{E42DD993-AEEC-4251-B62B-5DFBAF74980E}" srcOrd="3" destOrd="0" parTransId="{B69C0366-649C-4EB7-A71B-BD1DD3D23C67}" sibTransId="{2878EB0B-763D-4813-8486-E79C43F8E483}"/>
    <dgm:cxn modelId="{AF505566-1A17-4EF7-AB81-EF0A4633C74C}" type="presOf" srcId="{34B8D842-1812-4A4F-AD26-554D8457444A}" destId="{DE66AC20-CEA3-4CB8-B269-412668F69CCA}" srcOrd="0" destOrd="0" presId="urn:microsoft.com/office/officeart/2005/8/layout/vList2"/>
    <dgm:cxn modelId="{BD7ABA76-BB88-4A37-9BFE-F5DEF7FDB964}" srcId="{50D5ADF9-FA81-4901-A248-AD1847B184D0}" destId="{AAA0B164-E3B8-4FD1-9B46-2035491EE2E3}" srcOrd="0" destOrd="0" parTransId="{EAF76764-2CFC-49EE-9443-CE61E2C1AAEE}" sibTransId="{AE7E2588-46F7-482F-AC42-F86ADAAF993F}"/>
    <dgm:cxn modelId="{EC40957D-A25A-439F-BD73-0F4310A63EB5}" srcId="{C3A46C6E-835D-4972-A2E4-5ABACD5111C0}" destId="{37205212-5763-486E-83D3-5AB8414F16F1}" srcOrd="0" destOrd="0" parTransId="{1F8D4ABC-E85F-4D76-833D-8B10FB44B1D7}" sibTransId="{09A09C6E-F780-4863-81AD-688D9850FAD8}"/>
    <dgm:cxn modelId="{504D8E81-E6CA-4306-ACF8-FCFB1B66612A}" type="presOf" srcId="{586D6629-2AEB-49A3-8161-74B07E86AFCE}" destId="{DAB901B1-5264-4BA1-8874-D2A9D3C7DA30}" srcOrd="0" destOrd="0" presId="urn:microsoft.com/office/officeart/2005/8/layout/vList2"/>
    <dgm:cxn modelId="{528EA581-EF33-4A06-92AB-77F7DF220CAC}" type="presOf" srcId="{AAA0B164-E3B8-4FD1-9B46-2035491EE2E3}" destId="{A462923F-10CC-4898-B21D-D35A036CFB60}" srcOrd="0" destOrd="0" presId="urn:microsoft.com/office/officeart/2005/8/layout/vList2"/>
    <dgm:cxn modelId="{3C166B99-F4C7-45E6-ABAE-16146E949960}" srcId="{AAA0B164-E3B8-4FD1-9B46-2035491EE2E3}" destId="{34B8D842-1812-4A4F-AD26-554D8457444A}" srcOrd="0" destOrd="0" parTransId="{EED4C378-CC16-4C95-9D0C-240ADEC56074}" sibTransId="{A7A91574-1011-4847-A9BD-79F9DC88F03A}"/>
    <dgm:cxn modelId="{89F7CC99-2377-4149-A8E7-295DFB97F15B}" type="presOf" srcId="{E42DD993-AEEC-4251-B62B-5DFBAF74980E}" destId="{08F6659B-C9F5-4259-BD7B-2F5A42166929}" srcOrd="0" destOrd="0" presId="urn:microsoft.com/office/officeart/2005/8/layout/vList2"/>
    <dgm:cxn modelId="{F63E6A9D-EB4E-4E31-B192-D3AC5B851A19}" srcId="{50D5ADF9-FA81-4901-A248-AD1847B184D0}" destId="{586D6629-2AEB-49A3-8161-74B07E86AFCE}" srcOrd="1" destOrd="0" parTransId="{3E581DC8-FE84-448A-AD2B-669A95052653}" sibTransId="{1ABC4408-0055-4B6E-BBB5-37E7A448C69B}"/>
    <dgm:cxn modelId="{481E38A2-9E9F-4FD5-A305-D4A8FE4AFAC3}" srcId="{50D5ADF9-FA81-4901-A248-AD1847B184D0}" destId="{C3A46C6E-835D-4972-A2E4-5ABACD5111C0}" srcOrd="2" destOrd="0" parTransId="{70117BF0-9336-43C2-AA8B-BA72460A4D64}" sibTransId="{9056A2F0-4F2D-47DC-9866-E827ABCB56A4}"/>
    <dgm:cxn modelId="{F84F64B1-57D8-435C-8DA3-184B2AE436CF}" type="presOf" srcId="{50D5ADF9-FA81-4901-A248-AD1847B184D0}" destId="{507336DD-8986-454A-8BA5-BC7B248BA24E}" srcOrd="0" destOrd="0" presId="urn:microsoft.com/office/officeart/2005/8/layout/vList2"/>
    <dgm:cxn modelId="{D2A72BBA-6BCA-4416-92D6-7AE8626A80C6}" srcId="{E42DD993-AEEC-4251-B62B-5DFBAF74980E}" destId="{6CB5FF09-7C4F-4945-A144-72C9C18A315B}" srcOrd="0" destOrd="0" parTransId="{900738CD-EBA0-4EA7-A182-2ADC1E40F8CA}" sibTransId="{CCD43A28-7C8C-4618-A0C6-22EF098D80AA}"/>
    <dgm:cxn modelId="{F4767CBA-C308-4A9E-9736-A1B500613404}" type="presOf" srcId="{37205212-5763-486E-83D3-5AB8414F16F1}" destId="{76B00C47-52DE-4476-AECC-FD109F3502D6}" srcOrd="0" destOrd="0" presId="urn:microsoft.com/office/officeart/2005/8/layout/vList2"/>
    <dgm:cxn modelId="{961BE9C3-9286-46A6-A725-AC9A6A78EEF2}" type="presOf" srcId="{C3A46C6E-835D-4972-A2E4-5ABACD5111C0}" destId="{7E238E0B-BC81-453A-A6A0-F362CBB49766}" srcOrd="0" destOrd="0" presId="urn:microsoft.com/office/officeart/2005/8/layout/vList2"/>
    <dgm:cxn modelId="{8CF5BFDB-006F-4B27-9CC9-F776E3330738}" type="presOf" srcId="{6CB5FF09-7C4F-4945-A144-72C9C18A315B}" destId="{ED390239-9E07-402B-A9D6-D535F73AD1E7}" srcOrd="0" destOrd="0" presId="urn:microsoft.com/office/officeart/2005/8/layout/vList2"/>
    <dgm:cxn modelId="{24294C70-A16A-47C2-AEC9-B78FDC3403CC}" type="presParOf" srcId="{507336DD-8986-454A-8BA5-BC7B248BA24E}" destId="{A462923F-10CC-4898-B21D-D35A036CFB60}" srcOrd="0" destOrd="0" presId="urn:microsoft.com/office/officeart/2005/8/layout/vList2"/>
    <dgm:cxn modelId="{6C5A49C3-F41F-41E7-923F-54B365D38A59}" type="presParOf" srcId="{507336DD-8986-454A-8BA5-BC7B248BA24E}" destId="{DE66AC20-CEA3-4CB8-B269-412668F69CCA}" srcOrd="1" destOrd="0" presId="urn:microsoft.com/office/officeart/2005/8/layout/vList2"/>
    <dgm:cxn modelId="{E86E237F-D7BA-4BB2-B6A6-AD49E9406B79}" type="presParOf" srcId="{507336DD-8986-454A-8BA5-BC7B248BA24E}" destId="{DAB901B1-5264-4BA1-8874-D2A9D3C7DA30}" srcOrd="2" destOrd="0" presId="urn:microsoft.com/office/officeart/2005/8/layout/vList2"/>
    <dgm:cxn modelId="{7AF56E98-2259-4DEF-B9A3-2B1B16037719}" type="presParOf" srcId="{507336DD-8986-454A-8BA5-BC7B248BA24E}" destId="{19092326-4E18-4A31-8746-02E1A15BBFB6}" srcOrd="3" destOrd="0" presId="urn:microsoft.com/office/officeart/2005/8/layout/vList2"/>
    <dgm:cxn modelId="{9026C6E7-462D-450E-AD02-AABFB05DFA92}" type="presParOf" srcId="{507336DD-8986-454A-8BA5-BC7B248BA24E}" destId="{7E238E0B-BC81-453A-A6A0-F362CBB49766}" srcOrd="4" destOrd="0" presId="urn:microsoft.com/office/officeart/2005/8/layout/vList2"/>
    <dgm:cxn modelId="{2AF22F6A-4C93-41FB-8E83-2B4CDFCD5B61}" type="presParOf" srcId="{507336DD-8986-454A-8BA5-BC7B248BA24E}" destId="{76B00C47-52DE-4476-AECC-FD109F3502D6}" srcOrd="5" destOrd="0" presId="urn:microsoft.com/office/officeart/2005/8/layout/vList2"/>
    <dgm:cxn modelId="{13A1A8A3-327F-4F33-9787-03D43DB5E5D2}" type="presParOf" srcId="{507336DD-8986-454A-8BA5-BC7B248BA24E}" destId="{08F6659B-C9F5-4259-BD7B-2F5A42166929}" srcOrd="6" destOrd="0" presId="urn:microsoft.com/office/officeart/2005/8/layout/vList2"/>
    <dgm:cxn modelId="{65BA8737-CAE6-41F9-A7DA-2796967E2731}" type="presParOf" srcId="{507336DD-8986-454A-8BA5-BC7B248BA24E}" destId="{ED390239-9E07-402B-A9D6-D535F73AD1E7}" srcOrd="7"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49CFC44-69C4-4B17-B8F2-7FF9091A454F}" type="doc">
      <dgm:prSet loTypeId="urn:microsoft.com/office/officeart/2008/layout/LinedList" loCatId="list" qsTypeId="urn:microsoft.com/office/officeart/2005/8/quickstyle/simple2" qsCatId="simple" csTypeId="urn:microsoft.com/office/officeart/2005/8/colors/accent5_2" csCatId="accent5"/>
      <dgm:spPr/>
      <dgm:t>
        <a:bodyPr/>
        <a:lstStyle/>
        <a:p>
          <a:endParaRPr lang="en-US"/>
        </a:p>
      </dgm:t>
    </dgm:pt>
    <dgm:pt modelId="{7856030B-23D7-4A23-9EA3-5E646EC46186}">
      <dgm:prSet/>
      <dgm:spPr/>
      <dgm:t>
        <a:bodyPr/>
        <a:lstStyle/>
        <a:p>
          <a:r>
            <a:rPr lang="en-US">
              <a:hlinkClick xmlns:r="http://schemas.openxmlformats.org/officeDocument/2006/relationships" r:id="rId1"/>
            </a:rPr>
            <a:t>Manish Sharma | Gmail</a:t>
          </a:r>
          <a:endParaRPr lang="en-US"/>
        </a:p>
      </dgm:t>
    </dgm:pt>
    <dgm:pt modelId="{4A132848-FCEC-4C54-9590-78B5C1541031}" type="parTrans" cxnId="{96FB3DD2-B34B-4D3C-B3A1-3FFB4E30EE4D}">
      <dgm:prSet/>
      <dgm:spPr/>
      <dgm:t>
        <a:bodyPr/>
        <a:lstStyle/>
        <a:p>
          <a:endParaRPr lang="en-US"/>
        </a:p>
      </dgm:t>
    </dgm:pt>
    <dgm:pt modelId="{591E8C74-F2B1-42F9-B1B0-C70CAF06EA36}" type="sibTrans" cxnId="{96FB3DD2-B34B-4D3C-B3A1-3FFB4E30EE4D}">
      <dgm:prSet/>
      <dgm:spPr/>
      <dgm:t>
        <a:bodyPr/>
        <a:lstStyle/>
        <a:p>
          <a:endParaRPr lang="en-US"/>
        </a:p>
      </dgm:t>
    </dgm:pt>
    <dgm:pt modelId="{D16C0C2D-B6FC-49BD-82F4-1FF928C65157}">
      <dgm:prSet/>
      <dgm:spPr/>
      <dgm:t>
        <a:bodyPr/>
        <a:lstStyle/>
        <a:p>
          <a:r>
            <a:rPr lang="en-US">
              <a:hlinkClick xmlns:r="http://schemas.openxmlformats.org/officeDocument/2006/relationships" r:id="rId2"/>
            </a:rPr>
            <a:t>Manish Sharma | WhatsApp</a:t>
          </a:r>
          <a:endParaRPr lang="en-US"/>
        </a:p>
      </dgm:t>
    </dgm:pt>
    <dgm:pt modelId="{D65A222D-1CC1-414D-A6EC-E74669549088}" type="parTrans" cxnId="{013947E7-A568-4FB1-A984-1B713A46E683}">
      <dgm:prSet/>
      <dgm:spPr/>
      <dgm:t>
        <a:bodyPr/>
        <a:lstStyle/>
        <a:p>
          <a:endParaRPr lang="en-US"/>
        </a:p>
      </dgm:t>
    </dgm:pt>
    <dgm:pt modelId="{BAA50448-FAA9-491D-8A1C-F7940C46C776}" type="sibTrans" cxnId="{013947E7-A568-4FB1-A984-1B713A46E683}">
      <dgm:prSet/>
      <dgm:spPr/>
      <dgm:t>
        <a:bodyPr/>
        <a:lstStyle/>
        <a:p>
          <a:endParaRPr lang="en-US"/>
        </a:p>
      </dgm:t>
    </dgm:pt>
    <dgm:pt modelId="{5C0AD823-ED90-4268-A804-F3FFFADBC6D5}">
      <dgm:prSet/>
      <dgm:spPr/>
      <dgm:t>
        <a:bodyPr/>
        <a:lstStyle/>
        <a:p>
          <a:r>
            <a:rPr lang="en-IN">
              <a:hlinkClick xmlns:r="http://schemas.openxmlformats.org/officeDocument/2006/relationships" r:id="rId3"/>
            </a:rPr>
            <a:t>Manish Sharma | Facebook</a:t>
          </a:r>
          <a:endParaRPr lang="en-US"/>
        </a:p>
      </dgm:t>
    </dgm:pt>
    <dgm:pt modelId="{4D4F1145-AB87-4542-84A2-AFCB2266E6BD}" type="parTrans" cxnId="{83BDB53D-71D6-4FC0-9A4D-8D401858A62B}">
      <dgm:prSet/>
      <dgm:spPr/>
      <dgm:t>
        <a:bodyPr/>
        <a:lstStyle/>
        <a:p>
          <a:endParaRPr lang="en-US"/>
        </a:p>
      </dgm:t>
    </dgm:pt>
    <dgm:pt modelId="{2ED4DBD2-A752-4D43-90BE-EAEBD29A9E00}" type="sibTrans" cxnId="{83BDB53D-71D6-4FC0-9A4D-8D401858A62B}">
      <dgm:prSet/>
      <dgm:spPr/>
      <dgm:t>
        <a:bodyPr/>
        <a:lstStyle/>
        <a:p>
          <a:endParaRPr lang="en-US"/>
        </a:p>
      </dgm:t>
    </dgm:pt>
    <dgm:pt modelId="{C7A297B1-CF4D-444E-9C2B-1CD95F45A846}">
      <dgm:prSet/>
      <dgm:spPr/>
      <dgm:t>
        <a:bodyPr/>
        <a:lstStyle/>
        <a:p>
          <a:r>
            <a:rPr lang="en-IN">
              <a:hlinkClick xmlns:r="http://schemas.openxmlformats.org/officeDocument/2006/relationships" r:id="rId4"/>
            </a:rPr>
            <a:t>Manish Sharma | LinkedIn</a:t>
          </a:r>
          <a:endParaRPr lang="en-US"/>
        </a:p>
      </dgm:t>
    </dgm:pt>
    <dgm:pt modelId="{584C33D7-143C-43F8-92A7-10078D91E93A}" type="parTrans" cxnId="{7FECB311-0489-4F0E-A07C-33A9A40ADAAB}">
      <dgm:prSet/>
      <dgm:spPr/>
      <dgm:t>
        <a:bodyPr/>
        <a:lstStyle/>
        <a:p>
          <a:endParaRPr lang="en-US"/>
        </a:p>
      </dgm:t>
    </dgm:pt>
    <dgm:pt modelId="{7011D163-8AE9-45A2-B44E-6838C60AFCAE}" type="sibTrans" cxnId="{7FECB311-0489-4F0E-A07C-33A9A40ADAAB}">
      <dgm:prSet/>
      <dgm:spPr/>
      <dgm:t>
        <a:bodyPr/>
        <a:lstStyle/>
        <a:p>
          <a:endParaRPr lang="en-US"/>
        </a:p>
      </dgm:t>
    </dgm:pt>
    <dgm:pt modelId="{6AD6FC98-4B12-4807-A111-3A3BA1438F7A}" type="pres">
      <dgm:prSet presAssocID="{749CFC44-69C4-4B17-B8F2-7FF9091A454F}" presName="vert0" presStyleCnt="0">
        <dgm:presLayoutVars>
          <dgm:dir/>
          <dgm:animOne val="branch"/>
          <dgm:animLvl val="lvl"/>
        </dgm:presLayoutVars>
      </dgm:prSet>
      <dgm:spPr/>
    </dgm:pt>
    <dgm:pt modelId="{3C8D01C0-1E73-44AB-BAB2-46CEA7F2AE01}" type="pres">
      <dgm:prSet presAssocID="{7856030B-23D7-4A23-9EA3-5E646EC46186}" presName="thickLine" presStyleLbl="alignNode1" presStyleIdx="0" presStyleCnt="4"/>
      <dgm:spPr/>
    </dgm:pt>
    <dgm:pt modelId="{29D4CCDB-10DA-4EB7-8F2B-2D976AD7C879}" type="pres">
      <dgm:prSet presAssocID="{7856030B-23D7-4A23-9EA3-5E646EC46186}" presName="horz1" presStyleCnt="0"/>
      <dgm:spPr/>
    </dgm:pt>
    <dgm:pt modelId="{87AF02D9-9E33-42B7-94B0-CB658E5567F3}" type="pres">
      <dgm:prSet presAssocID="{7856030B-23D7-4A23-9EA3-5E646EC46186}" presName="tx1" presStyleLbl="revTx" presStyleIdx="0" presStyleCnt="4"/>
      <dgm:spPr/>
    </dgm:pt>
    <dgm:pt modelId="{8FAF1927-6F2E-46A7-8B7A-76337E6492A3}" type="pres">
      <dgm:prSet presAssocID="{7856030B-23D7-4A23-9EA3-5E646EC46186}" presName="vert1" presStyleCnt="0"/>
      <dgm:spPr/>
    </dgm:pt>
    <dgm:pt modelId="{087A68F0-DD96-4827-B3F0-A1EF5047059A}" type="pres">
      <dgm:prSet presAssocID="{D16C0C2D-B6FC-49BD-82F4-1FF928C65157}" presName="thickLine" presStyleLbl="alignNode1" presStyleIdx="1" presStyleCnt="4"/>
      <dgm:spPr/>
    </dgm:pt>
    <dgm:pt modelId="{4A93A3D6-D845-4819-B152-5908782C4F75}" type="pres">
      <dgm:prSet presAssocID="{D16C0C2D-B6FC-49BD-82F4-1FF928C65157}" presName="horz1" presStyleCnt="0"/>
      <dgm:spPr/>
    </dgm:pt>
    <dgm:pt modelId="{D63258E6-2D44-4AB2-8009-1C1ADA536719}" type="pres">
      <dgm:prSet presAssocID="{D16C0C2D-B6FC-49BD-82F4-1FF928C65157}" presName="tx1" presStyleLbl="revTx" presStyleIdx="1" presStyleCnt="4"/>
      <dgm:spPr/>
    </dgm:pt>
    <dgm:pt modelId="{0C62238A-1282-4CCA-8DE6-18B759D9B9F9}" type="pres">
      <dgm:prSet presAssocID="{D16C0C2D-B6FC-49BD-82F4-1FF928C65157}" presName="vert1" presStyleCnt="0"/>
      <dgm:spPr/>
    </dgm:pt>
    <dgm:pt modelId="{CC6D427E-977F-4825-95E8-F94295D5E478}" type="pres">
      <dgm:prSet presAssocID="{5C0AD823-ED90-4268-A804-F3FFFADBC6D5}" presName="thickLine" presStyleLbl="alignNode1" presStyleIdx="2" presStyleCnt="4"/>
      <dgm:spPr/>
    </dgm:pt>
    <dgm:pt modelId="{84302D66-9AC3-476E-8387-6F135B045EFA}" type="pres">
      <dgm:prSet presAssocID="{5C0AD823-ED90-4268-A804-F3FFFADBC6D5}" presName="horz1" presStyleCnt="0"/>
      <dgm:spPr/>
    </dgm:pt>
    <dgm:pt modelId="{97EA4E90-6F9D-4617-BDE7-A4B0B13720B0}" type="pres">
      <dgm:prSet presAssocID="{5C0AD823-ED90-4268-A804-F3FFFADBC6D5}" presName="tx1" presStyleLbl="revTx" presStyleIdx="2" presStyleCnt="4"/>
      <dgm:spPr/>
    </dgm:pt>
    <dgm:pt modelId="{295395BA-19E1-436B-BB9E-B80384AF06D4}" type="pres">
      <dgm:prSet presAssocID="{5C0AD823-ED90-4268-A804-F3FFFADBC6D5}" presName="vert1" presStyleCnt="0"/>
      <dgm:spPr/>
    </dgm:pt>
    <dgm:pt modelId="{F7585AE2-A225-44C4-B657-CFBABEC0D67A}" type="pres">
      <dgm:prSet presAssocID="{C7A297B1-CF4D-444E-9C2B-1CD95F45A846}" presName="thickLine" presStyleLbl="alignNode1" presStyleIdx="3" presStyleCnt="4"/>
      <dgm:spPr/>
    </dgm:pt>
    <dgm:pt modelId="{B243A8FB-881F-483D-8287-A20960CA0C9E}" type="pres">
      <dgm:prSet presAssocID="{C7A297B1-CF4D-444E-9C2B-1CD95F45A846}" presName="horz1" presStyleCnt="0"/>
      <dgm:spPr/>
    </dgm:pt>
    <dgm:pt modelId="{1F11203D-AA6C-4C40-9FB5-AB092844E9BF}" type="pres">
      <dgm:prSet presAssocID="{C7A297B1-CF4D-444E-9C2B-1CD95F45A846}" presName="tx1" presStyleLbl="revTx" presStyleIdx="3" presStyleCnt="4"/>
      <dgm:spPr/>
    </dgm:pt>
    <dgm:pt modelId="{CACC702C-A235-4200-9D4A-F2E201EEA573}" type="pres">
      <dgm:prSet presAssocID="{C7A297B1-CF4D-444E-9C2B-1CD95F45A846}" presName="vert1" presStyleCnt="0"/>
      <dgm:spPr/>
    </dgm:pt>
  </dgm:ptLst>
  <dgm:cxnLst>
    <dgm:cxn modelId="{7FECB311-0489-4F0E-A07C-33A9A40ADAAB}" srcId="{749CFC44-69C4-4B17-B8F2-7FF9091A454F}" destId="{C7A297B1-CF4D-444E-9C2B-1CD95F45A846}" srcOrd="3" destOrd="0" parTransId="{584C33D7-143C-43F8-92A7-10078D91E93A}" sibTransId="{7011D163-8AE9-45A2-B44E-6838C60AFCAE}"/>
    <dgm:cxn modelId="{9A13071F-D50D-4F55-922B-A0EDDE1ECA77}" type="presOf" srcId="{C7A297B1-CF4D-444E-9C2B-1CD95F45A846}" destId="{1F11203D-AA6C-4C40-9FB5-AB092844E9BF}" srcOrd="0" destOrd="0" presId="urn:microsoft.com/office/officeart/2008/layout/LinedList"/>
    <dgm:cxn modelId="{83BDB53D-71D6-4FC0-9A4D-8D401858A62B}" srcId="{749CFC44-69C4-4B17-B8F2-7FF9091A454F}" destId="{5C0AD823-ED90-4268-A804-F3FFFADBC6D5}" srcOrd="2" destOrd="0" parTransId="{4D4F1145-AB87-4542-84A2-AFCB2266E6BD}" sibTransId="{2ED4DBD2-A752-4D43-90BE-EAEBD29A9E00}"/>
    <dgm:cxn modelId="{E65EA359-2EDF-439E-9F94-EF742C5E7B23}" type="presOf" srcId="{D16C0C2D-B6FC-49BD-82F4-1FF928C65157}" destId="{D63258E6-2D44-4AB2-8009-1C1ADA536719}" srcOrd="0" destOrd="0" presId="urn:microsoft.com/office/officeart/2008/layout/LinedList"/>
    <dgm:cxn modelId="{8E8AA898-B944-4360-9599-59D51DCE0F08}" type="presOf" srcId="{7856030B-23D7-4A23-9EA3-5E646EC46186}" destId="{87AF02D9-9E33-42B7-94B0-CB658E5567F3}" srcOrd="0" destOrd="0" presId="urn:microsoft.com/office/officeart/2008/layout/LinedList"/>
    <dgm:cxn modelId="{F607CBAE-C13A-483A-9F2D-B21728575E68}" type="presOf" srcId="{5C0AD823-ED90-4268-A804-F3FFFADBC6D5}" destId="{97EA4E90-6F9D-4617-BDE7-A4B0B13720B0}" srcOrd="0" destOrd="0" presId="urn:microsoft.com/office/officeart/2008/layout/LinedList"/>
    <dgm:cxn modelId="{96FB3DD2-B34B-4D3C-B3A1-3FFB4E30EE4D}" srcId="{749CFC44-69C4-4B17-B8F2-7FF9091A454F}" destId="{7856030B-23D7-4A23-9EA3-5E646EC46186}" srcOrd="0" destOrd="0" parTransId="{4A132848-FCEC-4C54-9590-78B5C1541031}" sibTransId="{591E8C74-F2B1-42F9-B1B0-C70CAF06EA36}"/>
    <dgm:cxn modelId="{DB8F62D3-6331-4E04-B4D5-33630236030E}" type="presOf" srcId="{749CFC44-69C4-4B17-B8F2-7FF9091A454F}" destId="{6AD6FC98-4B12-4807-A111-3A3BA1438F7A}" srcOrd="0" destOrd="0" presId="urn:microsoft.com/office/officeart/2008/layout/LinedList"/>
    <dgm:cxn modelId="{013947E7-A568-4FB1-A984-1B713A46E683}" srcId="{749CFC44-69C4-4B17-B8F2-7FF9091A454F}" destId="{D16C0C2D-B6FC-49BD-82F4-1FF928C65157}" srcOrd="1" destOrd="0" parTransId="{D65A222D-1CC1-414D-A6EC-E74669549088}" sibTransId="{BAA50448-FAA9-491D-8A1C-F7940C46C776}"/>
    <dgm:cxn modelId="{556F9745-6AAB-42CE-BF39-8EA9005C778E}" type="presParOf" srcId="{6AD6FC98-4B12-4807-A111-3A3BA1438F7A}" destId="{3C8D01C0-1E73-44AB-BAB2-46CEA7F2AE01}" srcOrd="0" destOrd="0" presId="urn:microsoft.com/office/officeart/2008/layout/LinedList"/>
    <dgm:cxn modelId="{837D29EE-D9C0-4D95-8D49-A6CBED901BB8}" type="presParOf" srcId="{6AD6FC98-4B12-4807-A111-3A3BA1438F7A}" destId="{29D4CCDB-10DA-4EB7-8F2B-2D976AD7C879}" srcOrd="1" destOrd="0" presId="urn:microsoft.com/office/officeart/2008/layout/LinedList"/>
    <dgm:cxn modelId="{9336AF64-CCAC-4CD4-9543-4FA5306C6ACB}" type="presParOf" srcId="{29D4CCDB-10DA-4EB7-8F2B-2D976AD7C879}" destId="{87AF02D9-9E33-42B7-94B0-CB658E5567F3}" srcOrd="0" destOrd="0" presId="urn:microsoft.com/office/officeart/2008/layout/LinedList"/>
    <dgm:cxn modelId="{3E0C7ED7-6791-4944-A8AC-0886AECD8B68}" type="presParOf" srcId="{29D4CCDB-10DA-4EB7-8F2B-2D976AD7C879}" destId="{8FAF1927-6F2E-46A7-8B7A-76337E6492A3}" srcOrd="1" destOrd="0" presId="urn:microsoft.com/office/officeart/2008/layout/LinedList"/>
    <dgm:cxn modelId="{789F5D68-5834-4D4D-A653-83CCF6FE9B53}" type="presParOf" srcId="{6AD6FC98-4B12-4807-A111-3A3BA1438F7A}" destId="{087A68F0-DD96-4827-B3F0-A1EF5047059A}" srcOrd="2" destOrd="0" presId="urn:microsoft.com/office/officeart/2008/layout/LinedList"/>
    <dgm:cxn modelId="{CD576D18-42B7-4581-97FC-74ADF4D27C13}" type="presParOf" srcId="{6AD6FC98-4B12-4807-A111-3A3BA1438F7A}" destId="{4A93A3D6-D845-4819-B152-5908782C4F75}" srcOrd="3" destOrd="0" presId="urn:microsoft.com/office/officeart/2008/layout/LinedList"/>
    <dgm:cxn modelId="{A5F93B50-7F1B-41C7-A99F-39F0110CD192}" type="presParOf" srcId="{4A93A3D6-D845-4819-B152-5908782C4F75}" destId="{D63258E6-2D44-4AB2-8009-1C1ADA536719}" srcOrd="0" destOrd="0" presId="urn:microsoft.com/office/officeart/2008/layout/LinedList"/>
    <dgm:cxn modelId="{8B54DC29-14B3-48DD-B062-9F1B4A37D0E1}" type="presParOf" srcId="{4A93A3D6-D845-4819-B152-5908782C4F75}" destId="{0C62238A-1282-4CCA-8DE6-18B759D9B9F9}" srcOrd="1" destOrd="0" presId="urn:microsoft.com/office/officeart/2008/layout/LinedList"/>
    <dgm:cxn modelId="{236A39CD-FEB9-4EEF-A1EF-9C6867E04240}" type="presParOf" srcId="{6AD6FC98-4B12-4807-A111-3A3BA1438F7A}" destId="{CC6D427E-977F-4825-95E8-F94295D5E478}" srcOrd="4" destOrd="0" presId="urn:microsoft.com/office/officeart/2008/layout/LinedList"/>
    <dgm:cxn modelId="{65A264E9-FB47-42F6-8CCF-C575E5391E22}" type="presParOf" srcId="{6AD6FC98-4B12-4807-A111-3A3BA1438F7A}" destId="{84302D66-9AC3-476E-8387-6F135B045EFA}" srcOrd="5" destOrd="0" presId="urn:microsoft.com/office/officeart/2008/layout/LinedList"/>
    <dgm:cxn modelId="{06D5CE18-5E36-4FA2-A6CB-7F7EFECEDBB8}" type="presParOf" srcId="{84302D66-9AC3-476E-8387-6F135B045EFA}" destId="{97EA4E90-6F9D-4617-BDE7-A4B0B13720B0}" srcOrd="0" destOrd="0" presId="urn:microsoft.com/office/officeart/2008/layout/LinedList"/>
    <dgm:cxn modelId="{8C791572-A414-44D4-A2F2-C42D7F3286DF}" type="presParOf" srcId="{84302D66-9AC3-476E-8387-6F135B045EFA}" destId="{295395BA-19E1-436B-BB9E-B80384AF06D4}" srcOrd="1" destOrd="0" presId="urn:microsoft.com/office/officeart/2008/layout/LinedList"/>
    <dgm:cxn modelId="{4AB67CC4-1303-4B94-AB12-45B90437AEA2}" type="presParOf" srcId="{6AD6FC98-4B12-4807-A111-3A3BA1438F7A}" destId="{F7585AE2-A225-44C4-B657-CFBABEC0D67A}" srcOrd="6" destOrd="0" presId="urn:microsoft.com/office/officeart/2008/layout/LinedList"/>
    <dgm:cxn modelId="{B4603D5A-8277-4B39-94E5-77A91C212E4C}" type="presParOf" srcId="{6AD6FC98-4B12-4807-A111-3A3BA1438F7A}" destId="{B243A8FB-881F-483D-8287-A20960CA0C9E}" srcOrd="7" destOrd="0" presId="urn:microsoft.com/office/officeart/2008/layout/LinedList"/>
    <dgm:cxn modelId="{AAFCF4FC-1368-4901-AAE2-3C8FB4AE1260}" type="presParOf" srcId="{B243A8FB-881F-483D-8287-A20960CA0C9E}" destId="{1F11203D-AA6C-4C40-9FB5-AB092844E9BF}" srcOrd="0" destOrd="0" presId="urn:microsoft.com/office/officeart/2008/layout/LinedList"/>
    <dgm:cxn modelId="{EFE6083C-57B5-402A-A453-2F7BF401F298}" type="presParOf" srcId="{B243A8FB-881F-483D-8287-A20960CA0C9E}" destId="{CACC702C-A235-4200-9D4A-F2E201EEA573}"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462923F-10CC-4898-B21D-D35A036CFB60}">
      <dsp:nvSpPr>
        <dsp:cNvPr id="0" name=""/>
        <dsp:cNvSpPr/>
      </dsp:nvSpPr>
      <dsp:spPr>
        <a:xfrm>
          <a:off x="0" y="118703"/>
          <a:ext cx="6245265" cy="791505"/>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n-IN" sz="3300" kern="1200"/>
            <a:t>Quick Loading Time</a:t>
          </a:r>
          <a:endParaRPr lang="en-US" sz="3300" kern="1200"/>
        </a:p>
      </dsp:txBody>
      <dsp:txXfrm>
        <a:off x="38638" y="157341"/>
        <a:ext cx="6167989" cy="714229"/>
      </dsp:txXfrm>
    </dsp:sp>
    <dsp:sp modelId="{DE66AC20-CEA3-4CB8-B269-412668F69CCA}">
      <dsp:nvSpPr>
        <dsp:cNvPr id="0" name=""/>
        <dsp:cNvSpPr/>
      </dsp:nvSpPr>
      <dsp:spPr>
        <a:xfrm>
          <a:off x="0" y="910208"/>
          <a:ext cx="6245265" cy="5464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8287" tIns="41910" rIns="234696" bIns="41910" numCol="1" spcCol="1270" anchor="t" anchorCtr="0">
          <a:noAutofit/>
        </a:bodyPr>
        <a:lstStyle/>
        <a:p>
          <a:pPr marL="228600" lvl="1" indent="-228600" algn="l" defTabSz="1155700">
            <a:lnSpc>
              <a:spcPct val="90000"/>
            </a:lnSpc>
            <a:spcBef>
              <a:spcPct val="0"/>
            </a:spcBef>
            <a:spcAft>
              <a:spcPct val="20000"/>
            </a:spcAft>
            <a:buChar char="•"/>
          </a:pPr>
          <a:endParaRPr lang="en-US" sz="2600" kern="1200"/>
        </a:p>
      </dsp:txBody>
      <dsp:txXfrm>
        <a:off x="0" y="910208"/>
        <a:ext cx="6245265" cy="546480"/>
      </dsp:txXfrm>
    </dsp:sp>
    <dsp:sp modelId="{DAB901B1-5264-4BA1-8874-D2A9D3C7DA30}">
      <dsp:nvSpPr>
        <dsp:cNvPr id="0" name=""/>
        <dsp:cNvSpPr/>
      </dsp:nvSpPr>
      <dsp:spPr>
        <a:xfrm>
          <a:off x="0" y="1456688"/>
          <a:ext cx="6245265" cy="791505"/>
        </a:xfrm>
        <a:prstGeom prst="roundRect">
          <a:avLst/>
        </a:prstGeom>
        <a:solidFill>
          <a:schemeClr val="accent5">
            <a:hueOff val="-2252848"/>
            <a:satOff val="-5806"/>
            <a:lumOff val="-392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n-IN" sz="3300" kern="1200"/>
            <a:t>Seamless User Experience</a:t>
          </a:r>
          <a:endParaRPr lang="en-US" sz="3300" kern="1200"/>
        </a:p>
      </dsp:txBody>
      <dsp:txXfrm>
        <a:off x="38638" y="1495326"/>
        <a:ext cx="6167989" cy="714229"/>
      </dsp:txXfrm>
    </dsp:sp>
    <dsp:sp modelId="{19092326-4E18-4A31-8746-02E1A15BBFB6}">
      <dsp:nvSpPr>
        <dsp:cNvPr id="0" name=""/>
        <dsp:cNvSpPr/>
      </dsp:nvSpPr>
      <dsp:spPr>
        <a:xfrm>
          <a:off x="0" y="2248193"/>
          <a:ext cx="6245265" cy="5464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8287" tIns="41910" rIns="234696" bIns="41910" numCol="1" spcCol="1270" anchor="t" anchorCtr="0">
          <a:noAutofit/>
        </a:bodyPr>
        <a:lstStyle/>
        <a:p>
          <a:pPr marL="228600" lvl="1" indent="-228600" algn="l" defTabSz="1155700">
            <a:lnSpc>
              <a:spcPct val="90000"/>
            </a:lnSpc>
            <a:spcBef>
              <a:spcPct val="0"/>
            </a:spcBef>
            <a:spcAft>
              <a:spcPct val="20000"/>
            </a:spcAft>
            <a:buChar char="•"/>
          </a:pPr>
          <a:endParaRPr lang="en-US" sz="2600" kern="1200"/>
        </a:p>
      </dsp:txBody>
      <dsp:txXfrm>
        <a:off x="0" y="2248193"/>
        <a:ext cx="6245265" cy="546480"/>
      </dsp:txXfrm>
    </dsp:sp>
    <dsp:sp modelId="{7E238E0B-BC81-453A-A6A0-F362CBB49766}">
      <dsp:nvSpPr>
        <dsp:cNvPr id="0" name=""/>
        <dsp:cNvSpPr/>
      </dsp:nvSpPr>
      <dsp:spPr>
        <a:xfrm>
          <a:off x="0" y="2794673"/>
          <a:ext cx="6245265" cy="791505"/>
        </a:xfrm>
        <a:prstGeom prst="roundRect">
          <a:avLst/>
        </a:prstGeom>
        <a:solidFill>
          <a:schemeClr val="accent5">
            <a:hueOff val="-4505695"/>
            <a:satOff val="-11613"/>
            <a:lumOff val="-784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n-US" sz="3300" kern="1200"/>
            <a:t>Ease in Building Feature-rich Apps</a:t>
          </a:r>
        </a:p>
      </dsp:txBody>
      <dsp:txXfrm>
        <a:off x="38638" y="2833311"/>
        <a:ext cx="6167989" cy="714229"/>
      </dsp:txXfrm>
    </dsp:sp>
    <dsp:sp modelId="{76B00C47-52DE-4476-AECC-FD109F3502D6}">
      <dsp:nvSpPr>
        <dsp:cNvPr id="0" name=""/>
        <dsp:cNvSpPr/>
      </dsp:nvSpPr>
      <dsp:spPr>
        <a:xfrm>
          <a:off x="0" y="3586178"/>
          <a:ext cx="6245265" cy="5464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8287" tIns="41910" rIns="234696" bIns="41910" numCol="1" spcCol="1270" anchor="t" anchorCtr="0">
          <a:noAutofit/>
        </a:bodyPr>
        <a:lstStyle/>
        <a:p>
          <a:pPr marL="228600" lvl="1" indent="-228600" algn="l" defTabSz="1155700">
            <a:lnSpc>
              <a:spcPct val="90000"/>
            </a:lnSpc>
            <a:spcBef>
              <a:spcPct val="0"/>
            </a:spcBef>
            <a:spcAft>
              <a:spcPct val="20000"/>
            </a:spcAft>
            <a:buChar char="•"/>
          </a:pPr>
          <a:endParaRPr lang="en-US" sz="2600" kern="1200"/>
        </a:p>
      </dsp:txBody>
      <dsp:txXfrm>
        <a:off x="0" y="3586178"/>
        <a:ext cx="6245265" cy="546480"/>
      </dsp:txXfrm>
    </dsp:sp>
    <dsp:sp modelId="{08F6659B-C9F5-4259-BD7B-2F5A42166929}">
      <dsp:nvSpPr>
        <dsp:cNvPr id="0" name=""/>
        <dsp:cNvSpPr/>
      </dsp:nvSpPr>
      <dsp:spPr>
        <a:xfrm>
          <a:off x="0" y="4132658"/>
          <a:ext cx="6245265" cy="791505"/>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n-IN" sz="3300" kern="1200"/>
            <a:t>Uses Less Bandwidth</a:t>
          </a:r>
          <a:endParaRPr lang="en-US" sz="3300" kern="1200"/>
        </a:p>
      </dsp:txBody>
      <dsp:txXfrm>
        <a:off x="38638" y="4171296"/>
        <a:ext cx="6167989" cy="714229"/>
      </dsp:txXfrm>
    </dsp:sp>
    <dsp:sp modelId="{ED390239-9E07-402B-A9D6-D535F73AD1E7}">
      <dsp:nvSpPr>
        <dsp:cNvPr id="0" name=""/>
        <dsp:cNvSpPr/>
      </dsp:nvSpPr>
      <dsp:spPr>
        <a:xfrm>
          <a:off x="0" y="4924163"/>
          <a:ext cx="6245265" cy="5464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8287" tIns="41910" rIns="234696" bIns="41910" numCol="1" spcCol="1270" anchor="t" anchorCtr="0">
          <a:noAutofit/>
        </a:bodyPr>
        <a:lstStyle/>
        <a:p>
          <a:pPr marL="228600" lvl="1" indent="-228600" algn="l" defTabSz="1155700">
            <a:lnSpc>
              <a:spcPct val="90000"/>
            </a:lnSpc>
            <a:spcBef>
              <a:spcPct val="0"/>
            </a:spcBef>
            <a:spcAft>
              <a:spcPct val="20000"/>
            </a:spcAft>
            <a:buChar char="•"/>
          </a:pPr>
          <a:endParaRPr lang="en-US" sz="2600" kern="1200"/>
        </a:p>
      </dsp:txBody>
      <dsp:txXfrm>
        <a:off x="0" y="4924163"/>
        <a:ext cx="6245265" cy="54648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C8D01C0-1E73-44AB-BAB2-46CEA7F2AE01}">
      <dsp:nvSpPr>
        <dsp:cNvPr id="0" name=""/>
        <dsp:cNvSpPr/>
      </dsp:nvSpPr>
      <dsp:spPr>
        <a:xfrm>
          <a:off x="0" y="0"/>
          <a:ext cx="4282984"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87AF02D9-9E33-42B7-94B0-CB658E5567F3}">
      <dsp:nvSpPr>
        <dsp:cNvPr id="0" name=""/>
        <dsp:cNvSpPr/>
      </dsp:nvSpPr>
      <dsp:spPr>
        <a:xfrm>
          <a:off x="0" y="0"/>
          <a:ext cx="4282984" cy="8779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US" sz="2700" kern="1200">
              <a:hlinkClick xmlns:r="http://schemas.openxmlformats.org/officeDocument/2006/relationships" r:id="rId1"/>
            </a:rPr>
            <a:t>Manish Sharma | Gmail</a:t>
          </a:r>
          <a:endParaRPr lang="en-US" sz="2700" kern="1200"/>
        </a:p>
      </dsp:txBody>
      <dsp:txXfrm>
        <a:off x="0" y="0"/>
        <a:ext cx="4282984" cy="877985"/>
      </dsp:txXfrm>
    </dsp:sp>
    <dsp:sp modelId="{087A68F0-DD96-4827-B3F0-A1EF5047059A}">
      <dsp:nvSpPr>
        <dsp:cNvPr id="0" name=""/>
        <dsp:cNvSpPr/>
      </dsp:nvSpPr>
      <dsp:spPr>
        <a:xfrm>
          <a:off x="0" y="877985"/>
          <a:ext cx="4282984"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D63258E6-2D44-4AB2-8009-1C1ADA536719}">
      <dsp:nvSpPr>
        <dsp:cNvPr id="0" name=""/>
        <dsp:cNvSpPr/>
      </dsp:nvSpPr>
      <dsp:spPr>
        <a:xfrm>
          <a:off x="0" y="877985"/>
          <a:ext cx="4282984" cy="8779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US" sz="2700" kern="1200">
              <a:hlinkClick xmlns:r="http://schemas.openxmlformats.org/officeDocument/2006/relationships" r:id="rId2"/>
            </a:rPr>
            <a:t>Manish Sharma | WhatsApp</a:t>
          </a:r>
          <a:endParaRPr lang="en-US" sz="2700" kern="1200"/>
        </a:p>
      </dsp:txBody>
      <dsp:txXfrm>
        <a:off x="0" y="877985"/>
        <a:ext cx="4282984" cy="877985"/>
      </dsp:txXfrm>
    </dsp:sp>
    <dsp:sp modelId="{CC6D427E-977F-4825-95E8-F94295D5E478}">
      <dsp:nvSpPr>
        <dsp:cNvPr id="0" name=""/>
        <dsp:cNvSpPr/>
      </dsp:nvSpPr>
      <dsp:spPr>
        <a:xfrm>
          <a:off x="0" y="1755971"/>
          <a:ext cx="4282984"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97EA4E90-6F9D-4617-BDE7-A4B0B13720B0}">
      <dsp:nvSpPr>
        <dsp:cNvPr id="0" name=""/>
        <dsp:cNvSpPr/>
      </dsp:nvSpPr>
      <dsp:spPr>
        <a:xfrm>
          <a:off x="0" y="1755971"/>
          <a:ext cx="4282984" cy="8779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IN" sz="2700" kern="1200">
              <a:hlinkClick xmlns:r="http://schemas.openxmlformats.org/officeDocument/2006/relationships" r:id="rId3"/>
            </a:rPr>
            <a:t>Manish Sharma | Facebook</a:t>
          </a:r>
          <a:endParaRPr lang="en-US" sz="2700" kern="1200"/>
        </a:p>
      </dsp:txBody>
      <dsp:txXfrm>
        <a:off x="0" y="1755971"/>
        <a:ext cx="4282984" cy="877985"/>
      </dsp:txXfrm>
    </dsp:sp>
    <dsp:sp modelId="{F7585AE2-A225-44C4-B657-CFBABEC0D67A}">
      <dsp:nvSpPr>
        <dsp:cNvPr id="0" name=""/>
        <dsp:cNvSpPr/>
      </dsp:nvSpPr>
      <dsp:spPr>
        <a:xfrm>
          <a:off x="0" y="2633957"/>
          <a:ext cx="4282984"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1F11203D-AA6C-4C40-9FB5-AB092844E9BF}">
      <dsp:nvSpPr>
        <dsp:cNvPr id="0" name=""/>
        <dsp:cNvSpPr/>
      </dsp:nvSpPr>
      <dsp:spPr>
        <a:xfrm>
          <a:off x="0" y="2633957"/>
          <a:ext cx="4282984" cy="8779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IN" sz="2700" kern="1200">
              <a:hlinkClick xmlns:r="http://schemas.openxmlformats.org/officeDocument/2006/relationships" r:id="rId4"/>
            </a:rPr>
            <a:t>Manish Sharma | LinkedIn</a:t>
          </a:r>
          <a:endParaRPr lang="en-US" sz="2700" kern="1200"/>
        </a:p>
      </dsp:txBody>
      <dsp:txXfrm>
        <a:off x="0" y="2633957"/>
        <a:ext cx="4282984" cy="877985"/>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gif>
</file>

<file path=ppt/media/image15.gif>
</file>

<file path=ppt/media/image2.pn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204ED16-7759-48CE-AACE-5D34E765B26C}" type="datetimeFigureOut">
              <a:rPr lang="en-IN" smtClean="0"/>
              <a:t>26-09-2025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9340D95-B2E7-451C-98E4-0C4EA33B26BE}" type="slidenum">
              <a:rPr lang="en-IN" smtClean="0"/>
              <a:t>‹#›</a:t>
            </a:fld>
            <a:endParaRPr lang="en-IN"/>
          </a:p>
        </p:txBody>
      </p:sp>
    </p:spTree>
    <p:extLst>
      <p:ext uri="{BB962C8B-B14F-4D97-AF65-F5344CB8AC3E}">
        <p14:creationId xmlns:p14="http://schemas.microsoft.com/office/powerpoint/2010/main" val="30939009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00" dirty="0"/>
              <a:t>Entry Point Resolution: Webpack starts the execution by identifying the entry point(s) of your application. The entry point is typically a JavaScript file that serves as the starting point for building the dependency graph.</a:t>
            </a:r>
          </a:p>
          <a:p>
            <a:endParaRPr lang="en-US" sz="800" dirty="0"/>
          </a:p>
          <a:p>
            <a:r>
              <a:rPr lang="en-US" sz="800" dirty="0"/>
              <a:t>Dependency Graph Creation: Webpack analyzes the dependencies of the entry point and recursively traverses the dependency tree. It identifies all the modules and their dependencies by parsing import and require statements in the source code. This process forms the basis of the dependency graph.</a:t>
            </a:r>
          </a:p>
          <a:p>
            <a:endParaRPr lang="en-US" sz="800" dirty="0"/>
          </a:p>
          <a:p>
            <a:r>
              <a:rPr lang="en-US" sz="800" dirty="0"/>
              <a:t>Module Loading and Transformation: Webpack uses loaders to handle different file types and apply transformations. Loaders are configured in the Webpack configuration file and are responsible for transforming modules into valid JavaScript code. For example, Babel loader can be used to </a:t>
            </a:r>
            <a:r>
              <a:rPr lang="en-US" sz="800" dirty="0" err="1"/>
              <a:t>transpile</a:t>
            </a:r>
            <a:r>
              <a:rPr lang="en-US" sz="800" dirty="0"/>
              <a:t> ES6+ code into backward-compatible JavaScript.</a:t>
            </a:r>
          </a:p>
          <a:p>
            <a:endParaRPr lang="en-US" sz="800" dirty="0"/>
          </a:p>
          <a:p>
            <a:r>
              <a:rPr lang="en-US" sz="800" dirty="0"/>
              <a:t>Code Splitting: Webpack supports code splitting, which allows for dividing the codebase into smaller chunks. Code splitting can be configured manually or through dynamic imports. It allows portions of the code to be loaded on-demand, reducing the initial bundle size and improving performance.</a:t>
            </a:r>
          </a:p>
          <a:p>
            <a:endParaRPr lang="en-US" sz="800" dirty="0"/>
          </a:p>
          <a:p>
            <a:r>
              <a:rPr lang="en-US" sz="800" dirty="0"/>
              <a:t>Module Resolution: Webpack resolves module dependencies by searching for the requested modules in various locations, such as the project's </a:t>
            </a:r>
            <a:r>
              <a:rPr lang="en-US" sz="800" dirty="0" err="1"/>
              <a:t>node_modules</a:t>
            </a:r>
            <a:r>
              <a:rPr lang="en-US" sz="800" dirty="0"/>
              <a:t> directory or specified paths. It follows the resolve configuration in the Webpack configuration file to determine how modules should be resolved.</a:t>
            </a:r>
          </a:p>
          <a:p>
            <a:endParaRPr lang="en-US" sz="800" dirty="0"/>
          </a:p>
          <a:p>
            <a:r>
              <a:rPr lang="en-US" sz="800" dirty="0"/>
              <a:t>Bundling and Output Generation: Once Webpack has resolved all the dependencies and transformed the code, it creates a bundled output. The bundling process combines all the modules and their dependencies into one or more output bundles. Webpack applies optimizations like minification, tree shaking, scope hoisting, and asset management based on the specified configuration.</a:t>
            </a:r>
          </a:p>
          <a:p>
            <a:endParaRPr lang="en-US" sz="800" dirty="0"/>
          </a:p>
          <a:p>
            <a:r>
              <a:rPr lang="en-US" sz="800" dirty="0"/>
              <a:t>Output Files: Webpack generates output files based on the specified configuration. These files typically include JavaScript bundles, CSS files, and any other assets used in the application. The output files are ready for deployment and can be included in your HTML file(s) to run the application.</a:t>
            </a:r>
            <a:endParaRPr lang="en-IN" sz="800"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0D2BE8B-784A-4787-90FD-EB48D7F04104}" type="slidenum">
              <a:rPr kumimoji="0" lang="en-IN"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IN"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391416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812F2FE-08F6-4495-9A9C-167C1A58C6CC}" type="slidenum">
              <a:rPr kumimoji="0" lang="en-IN"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IN"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883700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6B529E-45CC-4AED-80B3-4BBD48A2AF1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F5B8552-66E7-4159-BFCF-0B11286EAF5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41B97A7-5AFD-4E20-9727-194CE260D86C}"/>
              </a:ext>
            </a:extLst>
          </p:cNvPr>
          <p:cNvSpPr>
            <a:spLocks noGrp="1"/>
          </p:cNvSpPr>
          <p:nvPr>
            <p:ph type="dt" sz="half" idx="10"/>
          </p:nvPr>
        </p:nvSpPr>
        <p:spPr/>
        <p:txBody>
          <a:bodyPr/>
          <a:lstStyle/>
          <a:p>
            <a:fld id="{AC383B1E-3E1F-4FB8-B611-6F0F06E0FE57}" type="datetimeFigureOut">
              <a:rPr lang="en-US" smtClean="0"/>
              <a:t>9/26/2025</a:t>
            </a:fld>
            <a:endParaRPr lang="en-US"/>
          </a:p>
        </p:txBody>
      </p:sp>
      <p:sp>
        <p:nvSpPr>
          <p:cNvPr id="5" name="Footer Placeholder 4">
            <a:extLst>
              <a:ext uri="{FF2B5EF4-FFF2-40B4-BE49-F238E27FC236}">
                <a16:creationId xmlns:a16="http://schemas.microsoft.com/office/drawing/2014/main" id="{9BB0427F-D48B-4A9D-A92E-BD8BD1396F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8901568-0B04-4C0D-AB92-2ACCC8C5D381}"/>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25067409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0910A-0773-4A5E-923F-872D153F235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3F89E44-0152-41D7-9FA8-B6935D13592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C84E6C3-C3E6-40A4-9FCE-3367D791A446}"/>
              </a:ext>
            </a:extLst>
          </p:cNvPr>
          <p:cNvSpPr>
            <a:spLocks noGrp="1"/>
          </p:cNvSpPr>
          <p:nvPr>
            <p:ph type="dt" sz="half" idx="10"/>
          </p:nvPr>
        </p:nvSpPr>
        <p:spPr/>
        <p:txBody>
          <a:bodyPr/>
          <a:lstStyle/>
          <a:p>
            <a:fld id="{AC383B1E-3E1F-4FB8-B611-6F0F06E0FE57}" type="datetimeFigureOut">
              <a:rPr lang="en-US" smtClean="0"/>
              <a:t>9/26/2025</a:t>
            </a:fld>
            <a:endParaRPr lang="en-US"/>
          </a:p>
        </p:txBody>
      </p:sp>
      <p:sp>
        <p:nvSpPr>
          <p:cNvPr id="5" name="Footer Placeholder 4">
            <a:extLst>
              <a:ext uri="{FF2B5EF4-FFF2-40B4-BE49-F238E27FC236}">
                <a16:creationId xmlns:a16="http://schemas.microsoft.com/office/drawing/2014/main" id="{42CF5312-2701-4687-A019-14782A88B2D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875657-2B9E-40F3-8252-0BA25264F790}"/>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27317674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95BA920-7500-479F-95F2-A9450B6C03F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8DDDCE5-211F-4264-8802-31E712486CF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50F2F3-3F45-4631-96BF-29D1B59F6069}"/>
              </a:ext>
            </a:extLst>
          </p:cNvPr>
          <p:cNvSpPr>
            <a:spLocks noGrp="1"/>
          </p:cNvSpPr>
          <p:nvPr>
            <p:ph type="dt" sz="half" idx="10"/>
          </p:nvPr>
        </p:nvSpPr>
        <p:spPr/>
        <p:txBody>
          <a:bodyPr/>
          <a:lstStyle/>
          <a:p>
            <a:fld id="{AC383B1E-3E1F-4FB8-B611-6F0F06E0FE57}" type="datetimeFigureOut">
              <a:rPr lang="en-US" smtClean="0"/>
              <a:t>9/26/2025</a:t>
            </a:fld>
            <a:endParaRPr lang="en-US"/>
          </a:p>
        </p:txBody>
      </p:sp>
      <p:sp>
        <p:nvSpPr>
          <p:cNvPr id="5" name="Footer Placeholder 4">
            <a:extLst>
              <a:ext uri="{FF2B5EF4-FFF2-40B4-BE49-F238E27FC236}">
                <a16:creationId xmlns:a16="http://schemas.microsoft.com/office/drawing/2014/main" id="{3705233A-34FD-4A68-B410-2200590A61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2EB46B1-1281-4C22-A0E1-62AB800338C5}"/>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31038476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FD48B9-F28B-4FAB-A1A3-3F7C2AB7836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F13227A-8ED9-4584-ADB7-FEEA1C3F9B6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AA3B762-874E-401A-B9E7-469925BC42B5}"/>
              </a:ext>
            </a:extLst>
          </p:cNvPr>
          <p:cNvSpPr>
            <a:spLocks noGrp="1"/>
          </p:cNvSpPr>
          <p:nvPr>
            <p:ph type="dt" sz="half" idx="10"/>
          </p:nvPr>
        </p:nvSpPr>
        <p:spPr/>
        <p:txBody>
          <a:bodyPr/>
          <a:lstStyle/>
          <a:p>
            <a:fld id="{AC383B1E-3E1F-4FB8-B611-6F0F06E0FE57}" type="datetimeFigureOut">
              <a:rPr lang="en-US" smtClean="0"/>
              <a:t>9/26/2025</a:t>
            </a:fld>
            <a:endParaRPr lang="en-US"/>
          </a:p>
        </p:txBody>
      </p:sp>
      <p:sp>
        <p:nvSpPr>
          <p:cNvPr id="5" name="Footer Placeholder 4">
            <a:extLst>
              <a:ext uri="{FF2B5EF4-FFF2-40B4-BE49-F238E27FC236}">
                <a16:creationId xmlns:a16="http://schemas.microsoft.com/office/drawing/2014/main" id="{74418D9F-C0B8-47A1-A514-6DA2EB47AB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5A593A-E7B1-431C-9A54-B36E94BF8AE8}"/>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14440473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8D3F58-2922-4F33-BEA6-E230DC04797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23C835B-243C-4E31-ABF6-ED374E68F31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52065FC-471A-4124-A439-E40174BE9D0E}"/>
              </a:ext>
            </a:extLst>
          </p:cNvPr>
          <p:cNvSpPr>
            <a:spLocks noGrp="1"/>
          </p:cNvSpPr>
          <p:nvPr>
            <p:ph type="dt" sz="half" idx="10"/>
          </p:nvPr>
        </p:nvSpPr>
        <p:spPr/>
        <p:txBody>
          <a:bodyPr/>
          <a:lstStyle/>
          <a:p>
            <a:fld id="{AC383B1E-3E1F-4FB8-B611-6F0F06E0FE57}" type="datetimeFigureOut">
              <a:rPr lang="en-US" smtClean="0"/>
              <a:t>9/26/2025</a:t>
            </a:fld>
            <a:endParaRPr lang="en-US"/>
          </a:p>
        </p:txBody>
      </p:sp>
      <p:sp>
        <p:nvSpPr>
          <p:cNvPr id="5" name="Footer Placeholder 4">
            <a:extLst>
              <a:ext uri="{FF2B5EF4-FFF2-40B4-BE49-F238E27FC236}">
                <a16:creationId xmlns:a16="http://schemas.microsoft.com/office/drawing/2014/main" id="{2C8692D7-A355-421C-96D0-881EDC64BA5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2A0DEAA-30BD-44B7-9CB1-9FC4BFF057BF}"/>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9212658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897A58-4735-43E9-A27D-1FFE2AC98C5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2E853D5-02AB-44E4-8CD6-69F82943396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520938C-05CF-4C95-A3F9-41F295DF24B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557B11A-313E-43C8-B9EE-278F752465F5}"/>
              </a:ext>
            </a:extLst>
          </p:cNvPr>
          <p:cNvSpPr>
            <a:spLocks noGrp="1"/>
          </p:cNvSpPr>
          <p:nvPr>
            <p:ph type="dt" sz="half" idx="10"/>
          </p:nvPr>
        </p:nvSpPr>
        <p:spPr/>
        <p:txBody>
          <a:bodyPr/>
          <a:lstStyle/>
          <a:p>
            <a:fld id="{AC383B1E-3E1F-4FB8-B611-6F0F06E0FE57}" type="datetimeFigureOut">
              <a:rPr lang="en-US" smtClean="0"/>
              <a:t>9/26/2025</a:t>
            </a:fld>
            <a:endParaRPr lang="en-US"/>
          </a:p>
        </p:txBody>
      </p:sp>
      <p:sp>
        <p:nvSpPr>
          <p:cNvPr id="6" name="Footer Placeholder 5">
            <a:extLst>
              <a:ext uri="{FF2B5EF4-FFF2-40B4-BE49-F238E27FC236}">
                <a16:creationId xmlns:a16="http://schemas.microsoft.com/office/drawing/2014/main" id="{F0B1FAE5-145A-4720-9F9A-6163952D8ED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7C337B0-599F-41F4-B719-1360E777C9CF}"/>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37079559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A8893C-C177-4C73-BBEA-9872ACEE0C7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7EAC602-3120-4513-A792-7ADCD3910CA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132D221-C5A3-4D3A-8D23-12B4762FE8A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43E25B1-D1D8-4C91-A097-709E5161ABE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BADD531-1AB4-4E06-B22F-AD8FFF0827E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D4E7EAA-6302-4F8F-9796-35C066287302}"/>
              </a:ext>
            </a:extLst>
          </p:cNvPr>
          <p:cNvSpPr>
            <a:spLocks noGrp="1"/>
          </p:cNvSpPr>
          <p:nvPr>
            <p:ph type="dt" sz="half" idx="10"/>
          </p:nvPr>
        </p:nvSpPr>
        <p:spPr/>
        <p:txBody>
          <a:bodyPr/>
          <a:lstStyle/>
          <a:p>
            <a:fld id="{AC383B1E-3E1F-4FB8-B611-6F0F06E0FE57}" type="datetimeFigureOut">
              <a:rPr lang="en-US" smtClean="0"/>
              <a:t>9/26/2025</a:t>
            </a:fld>
            <a:endParaRPr lang="en-US"/>
          </a:p>
        </p:txBody>
      </p:sp>
      <p:sp>
        <p:nvSpPr>
          <p:cNvPr id="8" name="Footer Placeholder 7">
            <a:extLst>
              <a:ext uri="{FF2B5EF4-FFF2-40B4-BE49-F238E27FC236}">
                <a16:creationId xmlns:a16="http://schemas.microsoft.com/office/drawing/2014/main" id="{D8DAC57F-59C4-4DD8-B065-3F091D23A54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B9FF9C1-9372-4DBC-965E-4A1A9DF4B1C5}"/>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42165686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8DD391-A18E-4AE6-9C62-28E4E354DA7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A72E775-C684-4CED-A329-7D8C42229144}"/>
              </a:ext>
            </a:extLst>
          </p:cNvPr>
          <p:cNvSpPr>
            <a:spLocks noGrp="1"/>
          </p:cNvSpPr>
          <p:nvPr>
            <p:ph type="dt" sz="half" idx="10"/>
          </p:nvPr>
        </p:nvSpPr>
        <p:spPr/>
        <p:txBody>
          <a:bodyPr/>
          <a:lstStyle/>
          <a:p>
            <a:fld id="{AC383B1E-3E1F-4FB8-B611-6F0F06E0FE57}" type="datetimeFigureOut">
              <a:rPr lang="en-US" smtClean="0"/>
              <a:t>9/26/2025</a:t>
            </a:fld>
            <a:endParaRPr lang="en-US"/>
          </a:p>
        </p:txBody>
      </p:sp>
      <p:sp>
        <p:nvSpPr>
          <p:cNvPr id="4" name="Footer Placeholder 3">
            <a:extLst>
              <a:ext uri="{FF2B5EF4-FFF2-40B4-BE49-F238E27FC236}">
                <a16:creationId xmlns:a16="http://schemas.microsoft.com/office/drawing/2014/main" id="{F90C142E-A692-4D2F-9456-1C12E6CFD61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15F8292-F78D-4F0F-90B5-198F46D8135E}"/>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7904590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76168AE-9D7D-4DAF-B8D1-78F729BC472E}"/>
              </a:ext>
            </a:extLst>
          </p:cNvPr>
          <p:cNvSpPr>
            <a:spLocks noGrp="1"/>
          </p:cNvSpPr>
          <p:nvPr>
            <p:ph type="dt" sz="half" idx="10"/>
          </p:nvPr>
        </p:nvSpPr>
        <p:spPr/>
        <p:txBody>
          <a:bodyPr/>
          <a:lstStyle/>
          <a:p>
            <a:fld id="{AC383B1E-3E1F-4FB8-B611-6F0F06E0FE57}" type="datetimeFigureOut">
              <a:rPr lang="en-US" smtClean="0"/>
              <a:t>9/26/2025</a:t>
            </a:fld>
            <a:endParaRPr lang="en-US"/>
          </a:p>
        </p:txBody>
      </p:sp>
      <p:sp>
        <p:nvSpPr>
          <p:cNvPr id="3" name="Footer Placeholder 2">
            <a:extLst>
              <a:ext uri="{FF2B5EF4-FFF2-40B4-BE49-F238E27FC236}">
                <a16:creationId xmlns:a16="http://schemas.microsoft.com/office/drawing/2014/main" id="{FF89B9BA-49F9-4260-B699-152490BAD26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21A45B1-8570-4032-84F1-0A81BD750E18}"/>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14578935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EBCD88-6946-4776-B167-F50E604F606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D3BA8A6-5EBF-4EDF-B8AF-49840F7BCF8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67FEDEA-457E-4B55-BAE9-7106A5E2CF2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F285A6D-AF49-4F6F-9AA0-B72E9FABF8DD}"/>
              </a:ext>
            </a:extLst>
          </p:cNvPr>
          <p:cNvSpPr>
            <a:spLocks noGrp="1"/>
          </p:cNvSpPr>
          <p:nvPr>
            <p:ph type="dt" sz="half" idx="10"/>
          </p:nvPr>
        </p:nvSpPr>
        <p:spPr/>
        <p:txBody>
          <a:bodyPr/>
          <a:lstStyle/>
          <a:p>
            <a:fld id="{AC383B1E-3E1F-4FB8-B611-6F0F06E0FE57}" type="datetimeFigureOut">
              <a:rPr lang="en-US" smtClean="0"/>
              <a:t>9/26/2025</a:t>
            </a:fld>
            <a:endParaRPr lang="en-US"/>
          </a:p>
        </p:txBody>
      </p:sp>
      <p:sp>
        <p:nvSpPr>
          <p:cNvPr id="6" name="Footer Placeholder 5">
            <a:extLst>
              <a:ext uri="{FF2B5EF4-FFF2-40B4-BE49-F238E27FC236}">
                <a16:creationId xmlns:a16="http://schemas.microsoft.com/office/drawing/2014/main" id="{1ADC4FAB-77C3-4128-B9AE-18C2D358813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399B107-B0C6-40FB-B3A9-C8E09E78CC78}"/>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10157638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B0101D-3646-459D-96D9-0DD703CA123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68EDCE6-F744-4335-9B68-A62165372D7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4BA56DB-9C0B-4EE4-BD32-2E72AC166D1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A5294B6-84A3-4F4A-B6CA-C1E05956B606}"/>
              </a:ext>
            </a:extLst>
          </p:cNvPr>
          <p:cNvSpPr>
            <a:spLocks noGrp="1"/>
          </p:cNvSpPr>
          <p:nvPr>
            <p:ph type="dt" sz="half" idx="10"/>
          </p:nvPr>
        </p:nvSpPr>
        <p:spPr/>
        <p:txBody>
          <a:bodyPr/>
          <a:lstStyle/>
          <a:p>
            <a:fld id="{AC383B1E-3E1F-4FB8-B611-6F0F06E0FE57}" type="datetimeFigureOut">
              <a:rPr lang="en-US" smtClean="0"/>
              <a:t>9/26/2025</a:t>
            </a:fld>
            <a:endParaRPr lang="en-US"/>
          </a:p>
        </p:txBody>
      </p:sp>
      <p:sp>
        <p:nvSpPr>
          <p:cNvPr id="6" name="Footer Placeholder 5">
            <a:extLst>
              <a:ext uri="{FF2B5EF4-FFF2-40B4-BE49-F238E27FC236}">
                <a16:creationId xmlns:a16="http://schemas.microsoft.com/office/drawing/2014/main" id="{5133A546-007F-48DD-AFC9-C93E482532A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E888BC8-981A-4435-BCCD-6326B320C496}"/>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23774387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242978A-97B9-4E21-949A-B4D59AF8E41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B020CA56-E5AD-40A5-9837-E5A20525551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0125E5D-F482-4CE0-B76E-C16B9308776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C383B1E-3E1F-4FB8-B611-6F0F06E0FE57}" type="datetimeFigureOut">
              <a:rPr lang="en-US" smtClean="0"/>
              <a:t>9/26/2025</a:t>
            </a:fld>
            <a:endParaRPr lang="en-US"/>
          </a:p>
        </p:txBody>
      </p:sp>
      <p:sp>
        <p:nvSpPr>
          <p:cNvPr id="5" name="Footer Placeholder 4">
            <a:extLst>
              <a:ext uri="{FF2B5EF4-FFF2-40B4-BE49-F238E27FC236}">
                <a16:creationId xmlns:a16="http://schemas.microsoft.com/office/drawing/2014/main" id="{8BF92435-37B3-4A79-B048-D70385A6047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B729CDC-2B28-4F6F-A35C-C001866C566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D0483F6-4D3C-4F49-9122-C28E0C068AED}" type="slidenum">
              <a:rPr lang="en-US" smtClean="0"/>
              <a:t>‹#›</a:t>
            </a:fld>
            <a:endParaRPr lang="en-US"/>
          </a:p>
        </p:txBody>
      </p:sp>
      <p:pic>
        <p:nvPicPr>
          <p:cNvPr id="9" name="Picture 8" descr="A logo of a company&#10;&#10;AI-generated content may be incorrect.">
            <a:extLst>
              <a:ext uri="{FF2B5EF4-FFF2-40B4-BE49-F238E27FC236}">
                <a16:creationId xmlns:a16="http://schemas.microsoft.com/office/drawing/2014/main" id="{FF729456-6565-64D8-3DD2-1DE96414DE7F}"/>
              </a:ext>
            </a:extLst>
          </p:cNvPr>
          <p:cNvPicPr>
            <a:picLocks noChangeAspect="1"/>
          </p:cNvPicPr>
          <p:nvPr userDrawn="1"/>
        </p:nvPicPr>
        <p:blipFill>
          <a:blip r:embed="rId13">
            <a:alphaModFix amt="5000"/>
            <a:extLst>
              <a:ext uri="{28A0092B-C50C-407E-A947-70E740481C1C}">
                <a14:useLocalDpi xmlns:a14="http://schemas.microsoft.com/office/drawing/2010/main" val="0"/>
              </a:ext>
            </a:extLst>
          </a:blip>
          <a:stretch>
            <a:fillRect/>
          </a:stretch>
        </p:blipFill>
        <p:spPr>
          <a:xfrm>
            <a:off x="6139228" y="0"/>
            <a:ext cx="5985320" cy="6024236"/>
          </a:xfrm>
          <a:prstGeom prst="rect">
            <a:avLst/>
          </a:prstGeom>
        </p:spPr>
      </p:pic>
    </p:spTree>
    <p:extLst>
      <p:ext uri="{BB962C8B-B14F-4D97-AF65-F5344CB8AC3E}">
        <p14:creationId xmlns:p14="http://schemas.microsoft.com/office/powerpoint/2010/main" val="19140144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b="1" kern="1200">
          <a:solidFill>
            <a:srgbClr val="002060"/>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2.xml.rels><?xml version="1.0" encoding="UTF-8" standalone="yes"?>
<Relationships xmlns="http://schemas.openxmlformats.org/package/2006/relationships"><Relationship Id="rId2" Type="http://schemas.openxmlformats.org/officeDocument/2006/relationships/hyperlink" Target="https://www.npmjs.com/package/fetch-intercept" TargetMode="External"/><Relationship Id="rId1" Type="http://schemas.openxmlformats.org/officeDocument/2006/relationships/slideLayout" Target="../slideLayouts/slideLayout2.xml"/></Relationships>
</file>

<file path=ppt/slides/_rels/slide1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xml.rels><?xml version="1.0" encoding="UTF-8" standalone="yes"?>
<Relationships xmlns="http://schemas.openxmlformats.org/package/2006/relationships"><Relationship Id="rId2" Type="http://schemas.openxmlformats.org/officeDocument/2006/relationships/image" Target="../media/image14.gif"/><Relationship Id="rId1" Type="http://schemas.openxmlformats.org/officeDocument/2006/relationships/slideLayout" Target="../slideLayouts/slideLayout6.xml"/></Relationships>
</file>

<file path=ppt/slides/_rels/slide1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xml.rels><?xml version="1.0" encoding="UTF-8" standalone="yes"?>
<Relationships xmlns="http://schemas.openxmlformats.org/package/2006/relationships"><Relationship Id="rId2" Type="http://schemas.openxmlformats.org/officeDocument/2006/relationships/image" Target="../media/image15.gif"/><Relationship Id="rId1" Type="http://schemas.openxmlformats.org/officeDocument/2006/relationships/slideLayout" Target="../slideLayouts/slideLayout6.xml"/></Relationships>
</file>

<file path=ppt/slides/_rels/slide16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xml.rels><?xml version="1.0" encoding="UTF-8" standalone="yes"?>
<Relationships xmlns="http://schemas.openxmlformats.org/package/2006/relationships"><Relationship Id="rId3" Type="http://schemas.openxmlformats.org/officeDocument/2006/relationships/hyperlink" Target="https://create-react-app.dev/" TargetMode="External"/><Relationship Id="rId7" Type="http://schemas.openxmlformats.org/officeDocument/2006/relationships/hyperlink" Target="https://redux-toolkit.js.org/" TargetMode="External"/><Relationship Id="rId2" Type="http://schemas.openxmlformats.org/officeDocument/2006/relationships/hyperlink" Target="https://compat-table.github.io/compat-table/es6/" TargetMode="External"/><Relationship Id="rId1" Type="http://schemas.openxmlformats.org/officeDocument/2006/relationships/slideLayout" Target="../slideLayouts/slideLayout2.xml"/><Relationship Id="rId6" Type="http://schemas.openxmlformats.org/officeDocument/2006/relationships/hyperlink" Target="https://reactrouter.com/en/main" TargetMode="External"/><Relationship Id="rId5" Type="http://schemas.openxmlformats.org/officeDocument/2006/relationships/hyperlink" Target="https://react-hook-form.com/get-started" TargetMode="External"/><Relationship Id="rId4" Type="http://schemas.openxmlformats.org/officeDocument/2006/relationships/hyperlink" Target="https://react-bootstrap.netlify.app/" TargetMode="External"/></Relationships>
</file>

<file path=ppt/slides/_rels/slide1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code.visualstudio.com/" TargetMode="External"/><Relationship Id="rId2" Type="http://schemas.openxmlformats.org/officeDocument/2006/relationships/hyperlink" Target="https://nodejs.org/en/" TargetMode="Externa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8" Type="http://schemas.openxmlformats.org/officeDocument/2006/relationships/hyperlink" Target="https://262.ecma-international.org/6.0/#sec-object.prototype.tostring" TargetMode="External"/><Relationship Id="rId3" Type="http://schemas.openxmlformats.org/officeDocument/2006/relationships/hyperlink" Target="https://262.ecma-international.org/6.0/#sec-string.prototype.match" TargetMode="External"/><Relationship Id="rId7" Type="http://schemas.openxmlformats.org/officeDocument/2006/relationships/hyperlink" Target="https://262.ecma-international.org/6.0/#sec-toprimitive" TargetMode="External"/><Relationship Id="rId2" Type="http://schemas.openxmlformats.org/officeDocument/2006/relationships/hyperlink" Target="https://262.ecma-international.org/6.0/#sec-array.prototype.concat" TargetMode="External"/><Relationship Id="rId1" Type="http://schemas.openxmlformats.org/officeDocument/2006/relationships/slideLayout" Target="../slideLayouts/slideLayout2.xml"/><Relationship Id="rId6" Type="http://schemas.openxmlformats.org/officeDocument/2006/relationships/hyperlink" Target="https://262.ecma-international.org/6.0/#sec-string.prototype.split" TargetMode="External"/><Relationship Id="rId5" Type="http://schemas.openxmlformats.org/officeDocument/2006/relationships/hyperlink" Target="https://262.ecma-international.org/6.0/#sec-string.prototype.search" TargetMode="External"/><Relationship Id="rId4" Type="http://schemas.openxmlformats.org/officeDocument/2006/relationships/hyperlink" Target="https://262.ecma-international.org/6.0/#sec-string.prototype.replace" TargetMode="Externa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3" Type="http://schemas.openxmlformats.org/officeDocument/2006/relationships/hyperlink" Target="https://code.visualstudio.com/" TargetMode="External"/><Relationship Id="rId2" Type="http://schemas.openxmlformats.org/officeDocument/2006/relationships/hyperlink" Target="https://nodejs.org/en/" TargetMode="External"/><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3" Type="http://schemas.openxmlformats.org/officeDocument/2006/relationships/hyperlink" Target="https://chrome.google.com/webstore/detail/redux-devtools/lmhkpmbekcpmknklioeibfkpmmfibljd" TargetMode="External"/><Relationship Id="rId2" Type="http://schemas.openxmlformats.org/officeDocument/2006/relationships/hyperlink" Target="https://chrome.google.com/webstore/detail/react-developer-tools/fmkadmapgofadopljbjfkapdkoienihi" TargetMode="Externa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967D08F-5B0F-4E20-879B-65770B4FB7F7}"/>
              </a:ext>
            </a:extLst>
          </p:cNvPr>
          <p:cNvSpPr/>
          <p:nvPr/>
        </p:nvSpPr>
        <p:spPr>
          <a:xfrm>
            <a:off x="0" y="0"/>
            <a:ext cx="12192000" cy="4011561"/>
          </a:xfrm>
          <a:prstGeom prst="rect">
            <a:avLst/>
          </a:prstGeom>
          <a:solidFill>
            <a:srgbClr val="F8C301"/>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21BA1D81-28D8-48F6-BE19-AD957AF78D79}"/>
              </a:ext>
            </a:extLst>
          </p:cNvPr>
          <p:cNvSpPr/>
          <p:nvPr/>
        </p:nvSpPr>
        <p:spPr>
          <a:xfrm>
            <a:off x="648393" y="606829"/>
            <a:ext cx="10914611" cy="4011561"/>
          </a:xfrm>
          <a:prstGeom prst="rect">
            <a:avLst/>
          </a:prstGeom>
          <a:ln>
            <a:solidFill>
              <a:srgbClr val="002060"/>
            </a:solidFill>
          </a:ln>
          <a:effectLst>
            <a:outerShdw blurRad="50800" dist="76200" dir="5400000" algn="t" rotWithShape="0">
              <a:schemeClr val="bg1">
                <a:lumMod val="65000"/>
                <a:alpha val="40000"/>
              </a:scheme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IN" sz="8000" dirty="0">
                <a:latin typeface="+mj-lt"/>
              </a:rPr>
              <a:t>ECMAScript 2015+</a:t>
            </a:r>
            <a:endParaRPr lang="en-US" sz="8000" dirty="0">
              <a:latin typeface="+mj-lt"/>
            </a:endParaRPr>
          </a:p>
        </p:txBody>
      </p:sp>
      <p:sp>
        <p:nvSpPr>
          <p:cNvPr id="16" name="Rectangle 15">
            <a:extLst>
              <a:ext uri="{FF2B5EF4-FFF2-40B4-BE49-F238E27FC236}">
                <a16:creationId xmlns:a16="http://schemas.microsoft.com/office/drawing/2014/main" id="{2AFECD0A-67CD-41FB-898C-DB8079E45514}"/>
              </a:ext>
            </a:extLst>
          </p:cNvPr>
          <p:cNvSpPr/>
          <p:nvPr/>
        </p:nvSpPr>
        <p:spPr>
          <a:xfrm>
            <a:off x="705698" y="6113999"/>
            <a:ext cx="10800000" cy="133003"/>
          </a:xfrm>
          <a:prstGeom prst="rect">
            <a:avLst/>
          </a:prstGeom>
          <a:solidFill>
            <a:srgbClr val="F8C30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1ED3FDA2-C9BE-4B30-909E-06CC546F77F1}"/>
              </a:ext>
            </a:extLst>
          </p:cNvPr>
          <p:cNvSpPr/>
          <p:nvPr/>
        </p:nvSpPr>
        <p:spPr>
          <a:xfrm>
            <a:off x="1245698" y="6247002"/>
            <a:ext cx="9720000" cy="133004"/>
          </a:xfrm>
          <a:prstGeom prst="rect">
            <a:avLst/>
          </a:prstGeom>
          <a:solidFill>
            <a:srgbClr val="C000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3" name="Freeform 16">
            <a:extLst>
              <a:ext uri="{FF2B5EF4-FFF2-40B4-BE49-F238E27FC236}">
                <a16:creationId xmlns:a16="http://schemas.microsoft.com/office/drawing/2014/main" id="{0B1810E2-E12C-7D3C-3040-51664C88789F}"/>
              </a:ext>
            </a:extLst>
          </p:cNvPr>
          <p:cNvSpPr/>
          <p:nvPr/>
        </p:nvSpPr>
        <p:spPr>
          <a:xfrm>
            <a:off x="3536743" y="4372534"/>
            <a:ext cx="5118514" cy="1818035"/>
          </a:xfrm>
          <a:custGeom>
            <a:avLst/>
            <a:gdLst/>
            <a:ahLst/>
            <a:cxnLst/>
            <a:rect l="l" t="t" r="r" b="b"/>
            <a:pathLst>
              <a:path w="5118514" h="1818035">
                <a:moveTo>
                  <a:pt x="0" y="0"/>
                </a:moveTo>
                <a:lnTo>
                  <a:pt x="5118514" y="0"/>
                </a:lnTo>
                <a:lnTo>
                  <a:pt x="5118514" y="1818036"/>
                </a:lnTo>
                <a:lnTo>
                  <a:pt x="0" y="1818036"/>
                </a:lnTo>
                <a:lnTo>
                  <a:pt x="0" y="0"/>
                </a:lnTo>
                <a:close/>
              </a:path>
            </a:pathLst>
          </a:custGeom>
          <a:blipFill>
            <a:blip r:embed="rId2"/>
            <a:stretch>
              <a:fillRect l="-7637" t="-5" r="-7499" b="-15131"/>
            </a:stretch>
          </a:blipFill>
        </p:spPr>
        <p:txBody>
          <a:bodyPr/>
          <a:lstStyle/>
          <a:p>
            <a:endParaRPr lang="en-IN"/>
          </a:p>
        </p:txBody>
      </p:sp>
      <p:sp>
        <p:nvSpPr>
          <p:cNvPr id="4" name="Rectangle 3">
            <a:extLst>
              <a:ext uri="{FF2B5EF4-FFF2-40B4-BE49-F238E27FC236}">
                <a16:creationId xmlns:a16="http://schemas.microsoft.com/office/drawing/2014/main" id="{7CE83274-1C22-E838-B79C-C6EA1C28B724}"/>
              </a:ext>
            </a:extLst>
          </p:cNvPr>
          <p:cNvSpPr/>
          <p:nvPr/>
        </p:nvSpPr>
        <p:spPr>
          <a:xfrm>
            <a:off x="1785698" y="6380005"/>
            <a:ext cx="8640000" cy="133004"/>
          </a:xfrm>
          <a:prstGeom prst="rect">
            <a:avLst/>
          </a:prstGeom>
          <a:solidFill>
            <a:srgbClr val="00206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870560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E2CFCD-373B-BAA9-96BD-E001F6ED0AD3}"/>
              </a:ext>
            </a:extLst>
          </p:cNvPr>
          <p:cNvSpPr>
            <a:spLocks noGrp="1"/>
          </p:cNvSpPr>
          <p:nvPr>
            <p:ph type="title"/>
          </p:nvPr>
        </p:nvSpPr>
        <p:spPr/>
        <p:txBody>
          <a:bodyPr/>
          <a:lstStyle/>
          <a:p>
            <a:r>
              <a:rPr lang="en-IN" dirty="0"/>
              <a:t>Task Runners</a:t>
            </a:r>
          </a:p>
        </p:txBody>
      </p:sp>
      <p:sp>
        <p:nvSpPr>
          <p:cNvPr id="3" name="Content Placeholder 2">
            <a:extLst>
              <a:ext uri="{FF2B5EF4-FFF2-40B4-BE49-F238E27FC236}">
                <a16:creationId xmlns:a16="http://schemas.microsoft.com/office/drawing/2014/main" id="{A6E78A7C-5DC8-83AA-58EB-62BA307D81D9}"/>
              </a:ext>
            </a:extLst>
          </p:cNvPr>
          <p:cNvSpPr>
            <a:spLocks noGrp="1"/>
          </p:cNvSpPr>
          <p:nvPr>
            <p:ph idx="1"/>
          </p:nvPr>
        </p:nvSpPr>
        <p:spPr/>
        <p:txBody>
          <a:bodyPr/>
          <a:lstStyle/>
          <a:p>
            <a:r>
              <a:rPr lang="en-US" dirty="0"/>
              <a:t>Task runners, automate repetitive tasks and workflows in the development process. </a:t>
            </a:r>
          </a:p>
          <a:p>
            <a:r>
              <a:rPr lang="en-US" dirty="0"/>
              <a:t>They provide a way to define and execute a series of tasks, such as compiling code, concatenating files, minifying assets, running tests, and more. </a:t>
            </a:r>
          </a:p>
          <a:p>
            <a:r>
              <a:rPr lang="en-US" dirty="0"/>
              <a:t>Commonly used Task Runners:</a:t>
            </a:r>
          </a:p>
          <a:p>
            <a:pPr lvl="1"/>
            <a:r>
              <a:rPr lang="en-US" dirty="0"/>
              <a:t>Grunt</a:t>
            </a:r>
          </a:p>
          <a:p>
            <a:pPr lvl="1"/>
            <a:r>
              <a:rPr lang="en-US" dirty="0"/>
              <a:t>Gulp</a:t>
            </a:r>
            <a:endParaRPr lang="en-IN" dirty="0"/>
          </a:p>
        </p:txBody>
      </p:sp>
    </p:spTree>
    <p:extLst>
      <p:ext uri="{BB962C8B-B14F-4D97-AF65-F5344CB8AC3E}">
        <p14:creationId xmlns:p14="http://schemas.microsoft.com/office/powerpoint/2010/main" val="506791769"/>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285C31-9218-4A50-9B53-CCC5BE394367}"/>
              </a:ext>
            </a:extLst>
          </p:cNvPr>
          <p:cNvSpPr>
            <a:spLocks noGrp="1"/>
          </p:cNvSpPr>
          <p:nvPr>
            <p:ph type="title"/>
          </p:nvPr>
        </p:nvSpPr>
        <p:spPr/>
        <p:txBody>
          <a:bodyPr/>
          <a:lstStyle/>
          <a:p>
            <a:r>
              <a:rPr lang="en-IN" dirty="0"/>
              <a:t>Using Bootstrap</a:t>
            </a:r>
            <a:endParaRPr lang="en-US" dirty="0"/>
          </a:p>
        </p:txBody>
      </p:sp>
      <p:sp>
        <p:nvSpPr>
          <p:cNvPr id="3" name="Content Placeholder 2">
            <a:extLst>
              <a:ext uri="{FF2B5EF4-FFF2-40B4-BE49-F238E27FC236}">
                <a16:creationId xmlns:a16="http://schemas.microsoft.com/office/drawing/2014/main" id="{E0018C54-6DBF-402F-ABE3-5D74A641AC62}"/>
              </a:ext>
            </a:extLst>
          </p:cNvPr>
          <p:cNvSpPr>
            <a:spLocks noGrp="1"/>
          </p:cNvSpPr>
          <p:nvPr>
            <p:ph idx="1"/>
          </p:nvPr>
        </p:nvSpPr>
        <p:spPr/>
        <p:txBody>
          <a:bodyPr/>
          <a:lstStyle/>
          <a:p>
            <a:r>
              <a:rPr lang="en-IN" dirty="0"/>
              <a:t>Install</a:t>
            </a:r>
          </a:p>
          <a:p>
            <a:pPr lvl="1"/>
            <a:r>
              <a:rPr lang="en-IN" dirty="0" err="1"/>
              <a:t>npm</a:t>
            </a:r>
            <a:r>
              <a:rPr lang="en-IN" dirty="0"/>
              <a:t> </a:t>
            </a:r>
            <a:r>
              <a:rPr lang="en-IN" dirty="0" err="1"/>
              <a:t>i</a:t>
            </a:r>
            <a:r>
              <a:rPr lang="en-IN" dirty="0"/>
              <a:t> bootstrap</a:t>
            </a:r>
          </a:p>
          <a:p>
            <a:pPr lvl="1"/>
            <a:r>
              <a:rPr lang="en-IN" dirty="0" err="1"/>
              <a:t>npm</a:t>
            </a:r>
            <a:r>
              <a:rPr lang="en-IN" dirty="0"/>
              <a:t> </a:t>
            </a:r>
            <a:r>
              <a:rPr lang="en-IN" dirty="0" err="1"/>
              <a:t>i</a:t>
            </a:r>
            <a:r>
              <a:rPr lang="en-IN" dirty="0"/>
              <a:t> bootstrap-icons</a:t>
            </a:r>
          </a:p>
          <a:p>
            <a:pPr marL="457200" lvl="1" indent="0" algn="ctr">
              <a:buNone/>
            </a:pPr>
            <a:r>
              <a:rPr lang="en-IN" dirty="0"/>
              <a:t>Or</a:t>
            </a:r>
          </a:p>
          <a:p>
            <a:pPr lvl="1"/>
            <a:r>
              <a:rPr lang="en-IN" dirty="0" err="1"/>
              <a:t>npm</a:t>
            </a:r>
            <a:r>
              <a:rPr lang="en-IN" dirty="0"/>
              <a:t> </a:t>
            </a:r>
            <a:r>
              <a:rPr lang="en-IN" dirty="0" err="1"/>
              <a:t>i</a:t>
            </a:r>
            <a:r>
              <a:rPr lang="en-IN" dirty="0"/>
              <a:t> bootstrap bootstrap-icons</a:t>
            </a:r>
          </a:p>
          <a:p>
            <a:r>
              <a:rPr lang="en-IN" dirty="0"/>
              <a:t>Include bootstrap and bootstrap-icons CSS file in index.js</a:t>
            </a:r>
          </a:p>
          <a:p>
            <a:r>
              <a:rPr lang="en-IN" dirty="0"/>
              <a:t>Include bootstrap module in index.js</a:t>
            </a:r>
            <a:endParaRPr lang="en-US" dirty="0"/>
          </a:p>
        </p:txBody>
      </p:sp>
    </p:spTree>
    <p:extLst>
      <p:ext uri="{BB962C8B-B14F-4D97-AF65-F5344CB8AC3E}">
        <p14:creationId xmlns:p14="http://schemas.microsoft.com/office/powerpoint/2010/main" val="1426255416"/>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6CD07-6ED8-4745-BB94-D284C968C553}"/>
              </a:ext>
            </a:extLst>
          </p:cNvPr>
          <p:cNvSpPr>
            <a:spLocks noGrp="1"/>
          </p:cNvSpPr>
          <p:nvPr>
            <p:ph type="title"/>
          </p:nvPr>
        </p:nvSpPr>
        <p:spPr/>
        <p:txBody>
          <a:bodyPr/>
          <a:lstStyle/>
          <a:p>
            <a:r>
              <a:rPr lang="en-IN" dirty="0"/>
              <a:t>Assignment</a:t>
            </a:r>
            <a:endParaRPr lang="en-US" dirty="0"/>
          </a:p>
        </p:txBody>
      </p:sp>
      <p:sp>
        <p:nvSpPr>
          <p:cNvPr id="3" name="Content Placeholder 2">
            <a:extLst>
              <a:ext uri="{FF2B5EF4-FFF2-40B4-BE49-F238E27FC236}">
                <a16:creationId xmlns:a16="http://schemas.microsoft.com/office/drawing/2014/main" id="{04EDB561-5318-4813-960C-529175045C7F}"/>
              </a:ext>
            </a:extLst>
          </p:cNvPr>
          <p:cNvSpPr>
            <a:spLocks noGrp="1"/>
          </p:cNvSpPr>
          <p:nvPr>
            <p:ph idx="1"/>
          </p:nvPr>
        </p:nvSpPr>
        <p:spPr/>
        <p:txBody>
          <a:bodyPr/>
          <a:lstStyle/>
          <a:p>
            <a:r>
              <a:rPr lang="en-US" dirty="0"/>
              <a:t>Create and render two React components with the following specifications:</a:t>
            </a:r>
          </a:p>
          <a:p>
            <a:pPr lvl="1"/>
            <a:r>
              <a:rPr lang="en-US" dirty="0"/>
              <a:t>Component One:</a:t>
            </a:r>
          </a:p>
          <a:p>
            <a:pPr lvl="2"/>
            <a:r>
              <a:rPr lang="en-US" dirty="0"/>
              <a:t>Display the text "Hello from Component One".</a:t>
            </a:r>
          </a:p>
          <a:p>
            <a:pPr lvl="2"/>
            <a:r>
              <a:rPr lang="en-US" dirty="0"/>
              <a:t>Apply the Bootstrap text-success class to style the text.</a:t>
            </a:r>
          </a:p>
          <a:p>
            <a:pPr lvl="1"/>
            <a:r>
              <a:rPr lang="en-US" dirty="0"/>
              <a:t>Component Two:</a:t>
            </a:r>
          </a:p>
          <a:p>
            <a:pPr lvl="2"/>
            <a:r>
              <a:rPr lang="en-US" dirty="0"/>
              <a:t>Display the text "Hello from Component Two".</a:t>
            </a:r>
          </a:p>
          <a:p>
            <a:pPr lvl="2"/>
            <a:r>
              <a:rPr lang="en-US" dirty="0"/>
              <a:t>Apply the Bootstrap text-primary class to style the </a:t>
            </a:r>
            <a:r>
              <a:rPr lang="en-US" dirty="0" err="1"/>
              <a:t>tex</a:t>
            </a:r>
            <a:endParaRPr lang="en-US" dirty="0"/>
          </a:p>
        </p:txBody>
      </p:sp>
    </p:spTree>
    <p:extLst>
      <p:ext uri="{BB962C8B-B14F-4D97-AF65-F5344CB8AC3E}">
        <p14:creationId xmlns:p14="http://schemas.microsoft.com/office/powerpoint/2010/main" val="1148228370"/>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9E8E53-821B-0B50-56C5-A09283888F98}"/>
              </a:ext>
            </a:extLst>
          </p:cNvPr>
          <p:cNvSpPr>
            <a:spLocks noGrp="1"/>
          </p:cNvSpPr>
          <p:nvPr>
            <p:ph type="title"/>
          </p:nvPr>
        </p:nvSpPr>
        <p:spPr/>
        <p:txBody>
          <a:bodyPr/>
          <a:lstStyle/>
          <a:p>
            <a:r>
              <a:rPr lang="en-US" dirty="0"/>
              <a:t>Render Both Components Using a Single </a:t>
            </a:r>
            <a:r>
              <a:rPr lang="en-US" dirty="0" err="1"/>
              <a:t>ReactDOM.render</a:t>
            </a:r>
            <a:endParaRPr lang="en-IN" dirty="0"/>
          </a:p>
        </p:txBody>
      </p:sp>
      <p:sp>
        <p:nvSpPr>
          <p:cNvPr id="3" name="Content Placeholder 2">
            <a:extLst>
              <a:ext uri="{FF2B5EF4-FFF2-40B4-BE49-F238E27FC236}">
                <a16:creationId xmlns:a16="http://schemas.microsoft.com/office/drawing/2014/main" id="{22D128FD-0CC4-EC7B-35E6-D6D180228877}"/>
              </a:ext>
            </a:extLst>
          </p:cNvPr>
          <p:cNvSpPr>
            <a:spLocks noGrp="1"/>
          </p:cNvSpPr>
          <p:nvPr>
            <p:ph idx="1"/>
          </p:nvPr>
        </p:nvSpPr>
        <p:spPr/>
        <p:txBody>
          <a:bodyPr/>
          <a:lstStyle/>
          <a:p>
            <a:r>
              <a:rPr lang="en-US" dirty="0"/>
              <a:t>Key Points:</a:t>
            </a:r>
          </a:p>
          <a:p>
            <a:pPr lvl="1"/>
            <a:r>
              <a:rPr lang="en-US" dirty="0"/>
              <a:t>Both </a:t>
            </a:r>
            <a:r>
              <a:rPr lang="en-US" dirty="0" err="1"/>
              <a:t>ComponentOne</a:t>
            </a:r>
            <a:r>
              <a:rPr lang="en-US" dirty="0"/>
              <a:t> and </a:t>
            </a:r>
            <a:r>
              <a:rPr lang="en-US" dirty="0" err="1"/>
              <a:t>ComponentTwo</a:t>
            </a:r>
            <a:r>
              <a:rPr lang="en-US" dirty="0"/>
              <a:t> are rendered directly within a div element.</a:t>
            </a:r>
          </a:p>
          <a:p>
            <a:pPr lvl="1"/>
            <a:r>
              <a:rPr lang="en-US" dirty="0"/>
              <a:t>There is no parent component that can manage their state or facilitate communication between them.</a:t>
            </a:r>
          </a:p>
          <a:p>
            <a:pPr lvl="1"/>
            <a:r>
              <a:rPr lang="en-US" dirty="0"/>
              <a:t>If </a:t>
            </a:r>
            <a:r>
              <a:rPr lang="en-US" dirty="0" err="1"/>
              <a:t>ComponentOne</a:t>
            </a:r>
            <a:r>
              <a:rPr lang="en-US" dirty="0"/>
              <a:t> needs to communicate with </a:t>
            </a:r>
            <a:r>
              <a:rPr lang="en-US" dirty="0" err="1"/>
              <a:t>ComponentTwo</a:t>
            </a:r>
            <a:r>
              <a:rPr lang="en-US" dirty="0"/>
              <a:t> (e.g., share state), it becomes challenging because there is no shared parent to handle this.</a:t>
            </a:r>
            <a:endParaRPr lang="en-IN" dirty="0"/>
          </a:p>
        </p:txBody>
      </p:sp>
    </p:spTree>
    <p:extLst>
      <p:ext uri="{BB962C8B-B14F-4D97-AF65-F5344CB8AC3E}">
        <p14:creationId xmlns:p14="http://schemas.microsoft.com/office/powerpoint/2010/main" val="126606684"/>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9A2DFE-7DAB-3557-369B-5881A054DD2C}"/>
              </a:ext>
            </a:extLst>
          </p:cNvPr>
          <p:cNvSpPr>
            <a:spLocks noGrp="1"/>
          </p:cNvSpPr>
          <p:nvPr>
            <p:ph type="title"/>
          </p:nvPr>
        </p:nvSpPr>
        <p:spPr/>
        <p:txBody>
          <a:bodyPr/>
          <a:lstStyle/>
          <a:p>
            <a:r>
              <a:rPr lang="en-US" dirty="0"/>
              <a:t>Render both Components using two different </a:t>
            </a:r>
            <a:r>
              <a:rPr lang="en-US" dirty="0" err="1"/>
              <a:t>ReactDOM.render</a:t>
            </a:r>
            <a:endParaRPr lang="en-IN" dirty="0"/>
          </a:p>
        </p:txBody>
      </p:sp>
      <p:sp>
        <p:nvSpPr>
          <p:cNvPr id="3" name="Content Placeholder 2">
            <a:extLst>
              <a:ext uri="{FF2B5EF4-FFF2-40B4-BE49-F238E27FC236}">
                <a16:creationId xmlns:a16="http://schemas.microsoft.com/office/drawing/2014/main" id="{A11CFDD0-BEBE-42B2-7ED3-75B32CFD2465}"/>
              </a:ext>
            </a:extLst>
          </p:cNvPr>
          <p:cNvSpPr>
            <a:spLocks noGrp="1"/>
          </p:cNvSpPr>
          <p:nvPr>
            <p:ph idx="1"/>
          </p:nvPr>
        </p:nvSpPr>
        <p:spPr/>
        <p:txBody>
          <a:bodyPr/>
          <a:lstStyle/>
          <a:p>
            <a:r>
              <a:rPr lang="en-IN" dirty="0"/>
              <a:t>Key Points</a:t>
            </a:r>
          </a:p>
          <a:p>
            <a:pPr lvl="1"/>
            <a:r>
              <a:rPr lang="en-US" dirty="0"/>
              <a:t>Each component is rendered separately in different DOM elements.</a:t>
            </a:r>
          </a:p>
          <a:p>
            <a:pPr lvl="1"/>
            <a:r>
              <a:rPr lang="en-US" dirty="0"/>
              <a:t>Two separate </a:t>
            </a:r>
            <a:r>
              <a:rPr lang="en-US" dirty="0" err="1"/>
              <a:t>ReactDOM.render</a:t>
            </a:r>
            <a:r>
              <a:rPr lang="en-US" dirty="0"/>
              <a:t> calls are made, each targeting a different root element in the HTML.</a:t>
            </a:r>
          </a:p>
          <a:p>
            <a:pPr lvl="1"/>
            <a:r>
              <a:rPr lang="en-US" dirty="0"/>
              <a:t>Useful if you need to render components in different parts of the HTML document.</a:t>
            </a:r>
          </a:p>
          <a:p>
            <a:pPr lvl="1"/>
            <a:r>
              <a:rPr lang="en-US" dirty="0"/>
              <a:t>Allows for isolated updates if the components don't need to interact with each other.</a:t>
            </a:r>
            <a:endParaRPr lang="en-IN" dirty="0"/>
          </a:p>
        </p:txBody>
      </p:sp>
    </p:spTree>
    <p:extLst>
      <p:ext uri="{BB962C8B-B14F-4D97-AF65-F5344CB8AC3E}">
        <p14:creationId xmlns:p14="http://schemas.microsoft.com/office/powerpoint/2010/main" val="781460326"/>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C681F8-D1DC-FF01-48AC-BA3382F5821D}"/>
              </a:ext>
            </a:extLst>
          </p:cNvPr>
          <p:cNvSpPr>
            <a:spLocks noGrp="1"/>
          </p:cNvSpPr>
          <p:nvPr>
            <p:ph type="title"/>
          </p:nvPr>
        </p:nvSpPr>
        <p:spPr/>
        <p:txBody>
          <a:bodyPr/>
          <a:lstStyle/>
          <a:p>
            <a:r>
              <a:rPr lang="en-US" dirty="0"/>
              <a:t>Render Both Components in Root and Render Root Using </a:t>
            </a:r>
            <a:r>
              <a:rPr lang="en-US" dirty="0" err="1"/>
              <a:t>ReactDOM.render</a:t>
            </a:r>
            <a:endParaRPr lang="en-IN" dirty="0"/>
          </a:p>
        </p:txBody>
      </p:sp>
      <p:sp>
        <p:nvSpPr>
          <p:cNvPr id="3" name="Content Placeholder 2">
            <a:extLst>
              <a:ext uri="{FF2B5EF4-FFF2-40B4-BE49-F238E27FC236}">
                <a16:creationId xmlns:a16="http://schemas.microsoft.com/office/drawing/2014/main" id="{DEA4C13A-D690-2E75-49F7-C12FF755499C}"/>
              </a:ext>
            </a:extLst>
          </p:cNvPr>
          <p:cNvSpPr>
            <a:spLocks noGrp="1"/>
          </p:cNvSpPr>
          <p:nvPr>
            <p:ph idx="1"/>
          </p:nvPr>
        </p:nvSpPr>
        <p:spPr/>
        <p:txBody>
          <a:bodyPr/>
          <a:lstStyle/>
          <a:p>
            <a:r>
              <a:rPr lang="en-US" dirty="0"/>
              <a:t>Key Points:</a:t>
            </a:r>
          </a:p>
          <a:p>
            <a:pPr lvl="1"/>
            <a:r>
              <a:rPr lang="en-US" dirty="0"/>
              <a:t>Both </a:t>
            </a:r>
            <a:r>
              <a:rPr lang="en-US" dirty="0" err="1"/>
              <a:t>ComponentOne</a:t>
            </a:r>
            <a:r>
              <a:rPr lang="en-US" dirty="0"/>
              <a:t> and </a:t>
            </a:r>
            <a:r>
              <a:rPr lang="en-US" dirty="0" err="1"/>
              <a:t>ComponentTwo</a:t>
            </a:r>
            <a:r>
              <a:rPr lang="en-US" dirty="0"/>
              <a:t> are rendered inside an App component.</a:t>
            </a:r>
          </a:p>
          <a:p>
            <a:pPr lvl="1"/>
            <a:r>
              <a:rPr lang="en-US" dirty="0"/>
              <a:t>The App or Root component serves as a parent component that can manage state and facilitate communication between </a:t>
            </a:r>
            <a:r>
              <a:rPr lang="en-US" dirty="0" err="1"/>
              <a:t>ComponentOne</a:t>
            </a:r>
            <a:r>
              <a:rPr lang="en-US" dirty="0"/>
              <a:t> and </a:t>
            </a:r>
            <a:r>
              <a:rPr lang="en-US" dirty="0" err="1"/>
              <a:t>ComponentTwo</a:t>
            </a:r>
            <a:r>
              <a:rPr lang="en-US" dirty="0"/>
              <a:t>.</a:t>
            </a:r>
          </a:p>
          <a:p>
            <a:pPr lvl="1"/>
            <a:r>
              <a:rPr lang="en-US" dirty="0"/>
              <a:t>The App or Root component can pass props or use context to manage and share state between its children.</a:t>
            </a:r>
            <a:endParaRPr lang="en-IN" dirty="0"/>
          </a:p>
        </p:txBody>
      </p:sp>
    </p:spTree>
    <p:extLst>
      <p:ext uri="{BB962C8B-B14F-4D97-AF65-F5344CB8AC3E}">
        <p14:creationId xmlns:p14="http://schemas.microsoft.com/office/powerpoint/2010/main" val="104558934"/>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80A3D8-3486-EDFE-1D02-9F4573968518}"/>
              </a:ext>
            </a:extLst>
          </p:cNvPr>
          <p:cNvSpPr>
            <a:spLocks noGrp="1"/>
          </p:cNvSpPr>
          <p:nvPr>
            <p:ph type="title"/>
          </p:nvPr>
        </p:nvSpPr>
        <p:spPr/>
        <p:txBody>
          <a:bodyPr/>
          <a:lstStyle/>
          <a:p>
            <a:r>
              <a:rPr lang="en-US" dirty="0"/>
              <a:t>Ways to Style React Components</a:t>
            </a:r>
            <a:endParaRPr lang="en-IN" dirty="0"/>
          </a:p>
        </p:txBody>
      </p:sp>
      <p:sp>
        <p:nvSpPr>
          <p:cNvPr id="3" name="Content Placeholder 2">
            <a:extLst>
              <a:ext uri="{FF2B5EF4-FFF2-40B4-BE49-F238E27FC236}">
                <a16:creationId xmlns:a16="http://schemas.microsoft.com/office/drawing/2014/main" id="{6F3D0E2F-689A-8FD9-3F79-DCC644E66ABE}"/>
              </a:ext>
            </a:extLst>
          </p:cNvPr>
          <p:cNvSpPr>
            <a:spLocks noGrp="1"/>
          </p:cNvSpPr>
          <p:nvPr>
            <p:ph idx="1"/>
          </p:nvPr>
        </p:nvSpPr>
        <p:spPr/>
        <p:txBody>
          <a:bodyPr>
            <a:normAutofit fontScale="70000" lnSpcReduction="20000"/>
          </a:bodyPr>
          <a:lstStyle/>
          <a:p>
            <a:r>
              <a:rPr lang="en-US" dirty="0"/>
              <a:t>There are different ways to styling React JS components. Few of them are:</a:t>
            </a:r>
          </a:p>
          <a:p>
            <a:pPr lvl="1"/>
            <a:r>
              <a:rPr lang="en-US" dirty="0"/>
              <a:t>Inline Styles</a:t>
            </a:r>
          </a:p>
          <a:p>
            <a:pPr lvl="2"/>
            <a:r>
              <a:rPr lang="en-US" dirty="0"/>
              <a:t>In inline styling basically we create objects of style. And render it inside the components in style attribute using the React technique to incorporate JavaScript variable inside the JSX (Using ‘{ }’ )</a:t>
            </a:r>
          </a:p>
          <a:p>
            <a:pPr lvl="1"/>
            <a:r>
              <a:rPr lang="en-US" dirty="0"/>
              <a:t>Normal (External) CSS</a:t>
            </a:r>
          </a:p>
          <a:p>
            <a:pPr lvl="2"/>
            <a:r>
              <a:rPr lang="en-US" dirty="0"/>
              <a:t>In the external CSS styling technique, we basically create an external CSS file for each component and do the required styling of classes. </a:t>
            </a:r>
          </a:p>
          <a:p>
            <a:pPr lvl="2"/>
            <a:r>
              <a:rPr lang="en-US" dirty="0"/>
              <a:t>And use those class names inside the component. </a:t>
            </a:r>
          </a:p>
          <a:p>
            <a:pPr lvl="2"/>
            <a:r>
              <a:rPr lang="en-US" dirty="0"/>
              <a:t>It is a convention that name of the external CSS file same as the name of the component with ‘.</a:t>
            </a:r>
            <a:r>
              <a:rPr lang="en-US" dirty="0" err="1"/>
              <a:t>css</a:t>
            </a:r>
            <a:r>
              <a:rPr lang="en-US" dirty="0"/>
              <a:t>’ extension. </a:t>
            </a:r>
          </a:p>
          <a:p>
            <a:pPr lvl="2"/>
            <a:r>
              <a:rPr lang="en-US" dirty="0"/>
              <a:t>It is better if the name of the classes used, follow the format ‘</a:t>
            </a:r>
            <a:r>
              <a:rPr lang="en-US" dirty="0" err="1"/>
              <a:t>componentName</a:t>
            </a:r>
            <a:r>
              <a:rPr lang="en-US" dirty="0"/>
              <a:t>-context’ (here context signifies where we use this </a:t>
            </a:r>
            <a:r>
              <a:rPr lang="en-US" dirty="0" err="1"/>
              <a:t>classname</a:t>
            </a:r>
            <a:r>
              <a:rPr lang="en-US" dirty="0"/>
              <a:t>).</a:t>
            </a:r>
          </a:p>
          <a:p>
            <a:pPr lvl="1"/>
            <a:r>
              <a:rPr lang="en-US" dirty="0"/>
              <a:t>CSS module</a:t>
            </a:r>
          </a:p>
          <a:p>
            <a:pPr lvl="2"/>
            <a:r>
              <a:rPr lang="en-US" dirty="0"/>
              <a:t>A CSS module is a simple CSS file but a key difference is by default when it is imported every class name and animation inside the CSS module is scoped locally to the component that is importing it also CSS file name should follow the format ‘filename.module.css’. </a:t>
            </a:r>
          </a:p>
          <a:p>
            <a:pPr lvl="2"/>
            <a:r>
              <a:rPr lang="en-US" dirty="0"/>
              <a:t>This allows us to use a valid name for CSS classes without worrying about conflicts with other class names in your application.</a:t>
            </a:r>
          </a:p>
          <a:p>
            <a:pPr lvl="1"/>
            <a:r>
              <a:rPr lang="en-US" dirty="0"/>
              <a:t>Styled Components</a:t>
            </a:r>
          </a:p>
          <a:p>
            <a:pPr lvl="2"/>
            <a:r>
              <a:rPr lang="en-US" dirty="0"/>
              <a:t>The styled-components allows us to style the CSS under the variable created in JavaScript. </a:t>
            </a:r>
          </a:p>
          <a:p>
            <a:pPr lvl="2"/>
            <a:r>
              <a:rPr lang="en-US" dirty="0"/>
              <a:t>Style components is a third-party package using which we can create a component as a JavaScript variable that is already styled with CSS code and used that styled component in our main component. </a:t>
            </a:r>
          </a:p>
          <a:p>
            <a:pPr lvl="2"/>
            <a:r>
              <a:rPr lang="en-US" dirty="0"/>
              <a:t>styled-components allow us to create custom reusable components which can be less of a hassle to maintain.</a:t>
            </a:r>
          </a:p>
          <a:p>
            <a:pPr lvl="1"/>
            <a:endParaRPr lang="en-IN" dirty="0"/>
          </a:p>
        </p:txBody>
      </p:sp>
    </p:spTree>
    <p:extLst>
      <p:ext uri="{BB962C8B-B14F-4D97-AF65-F5344CB8AC3E}">
        <p14:creationId xmlns:p14="http://schemas.microsoft.com/office/powerpoint/2010/main" val="1426317386"/>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F6BA8-FFBA-4C3C-B9D3-C4266CEE17B3}"/>
              </a:ext>
            </a:extLst>
          </p:cNvPr>
          <p:cNvSpPr>
            <a:spLocks noGrp="1"/>
          </p:cNvSpPr>
          <p:nvPr>
            <p:ph type="title"/>
          </p:nvPr>
        </p:nvSpPr>
        <p:spPr/>
        <p:txBody>
          <a:bodyPr/>
          <a:lstStyle/>
          <a:p>
            <a:r>
              <a:rPr lang="en-US" dirty="0"/>
              <a:t>State</a:t>
            </a:r>
          </a:p>
        </p:txBody>
      </p:sp>
      <p:sp>
        <p:nvSpPr>
          <p:cNvPr id="3" name="Content Placeholder 2">
            <a:extLst>
              <a:ext uri="{FF2B5EF4-FFF2-40B4-BE49-F238E27FC236}">
                <a16:creationId xmlns:a16="http://schemas.microsoft.com/office/drawing/2014/main" id="{0361F06F-9E7C-43D9-8BB3-7E1BC6FBA896}"/>
              </a:ext>
            </a:extLst>
          </p:cNvPr>
          <p:cNvSpPr>
            <a:spLocks noGrp="1"/>
          </p:cNvSpPr>
          <p:nvPr>
            <p:ph idx="1"/>
          </p:nvPr>
        </p:nvSpPr>
        <p:spPr/>
        <p:txBody>
          <a:bodyPr/>
          <a:lstStyle/>
          <a:p>
            <a:r>
              <a:rPr lang="en-US" dirty="0"/>
              <a:t>The state is an updatable structure that is used to contain data or information about the component and can change over time. </a:t>
            </a:r>
          </a:p>
          <a:p>
            <a:r>
              <a:rPr lang="en-US" dirty="0"/>
              <a:t>The change in state can happen as a response to user action or system event. </a:t>
            </a:r>
          </a:p>
          <a:p>
            <a:r>
              <a:rPr lang="en-US" dirty="0"/>
              <a:t>It is the heart of the react component which determines the behavior of the component and how it will render. </a:t>
            </a:r>
          </a:p>
          <a:p>
            <a:r>
              <a:rPr lang="en-US" dirty="0"/>
              <a:t>It represents the component's local state or information. </a:t>
            </a:r>
          </a:p>
          <a:p>
            <a:r>
              <a:rPr lang="en-US" dirty="0"/>
              <a:t>It can only be accessed or modified inside the component or by the component directly.</a:t>
            </a:r>
          </a:p>
        </p:txBody>
      </p:sp>
    </p:spTree>
    <p:extLst>
      <p:ext uri="{BB962C8B-B14F-4D97-AF65-F5344CB8AC3E}">
        <p14:creationId xmlns:p14="http://schemas.microsoft.com/office/powerpoint/2010/main" val="2543228366"/>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32477E-A349-F4F6-BC30-D5C6D6CDCE03}"/>
              </a:ext>
            </a:extLst>
          </p:cNvPr>
          <p:cNvSpPr>
            <a:spLocks noGrp="1"/>
          </p:cNvSpPr>
          <p:nvPr>
            <p:ph type="title"/>
          </p:nvPr>
        </p:nvSpPr>
        <p:spPr/>
        <p:txBody>
          <a:bodyPr/>
          <a:lstStyle/>
          <a:p>
            <a:r>
              <a:rPr lang="en-IN" dirty="0"/>
              <a:t>Props</a:t>
            </a:r>
          </a:p>
        </p:txBody>
      </p:sp>
      <p:sp>
        <p:nvSpPr>
          <p:cNvPr id="3" name="Content Placeholder 2">
            <a:extLst>
              <a:ext uri="{FF2B5EF4-FFF2-40B4-BE49-F238E27FC236}">
                <a16:creationId xmlns:a16="http://schemas.microsoft.com/office/drawing/2014/main" id="{5A74069E-C546-0B2C-59D5-1380BF6EF827}"/>
              </a:ext>
            </a:extLst>
          </p:cNvPr>
          <p:cNvSpPr>
            <a:spLocks noGrp="1"/>
          </p:cNvSpPr>
          <p:nvPr>
            <p:ph idx="1"/>
          </p:nvPr>
        </p:nvSpPr>
        <p:spPr/>
        <p:txBody>
          <a:bodyPr>
            <a:normAutofit fontScale="92500"/>
          </a:bodyPr>
          <a:lstStyle/>
          <a:p>
            <a:r>
              <a:rPr lang="en-US" b="1" dirty="0"/>
              <a:t>Read-Only Structure</a:t>
            </a:r>
            <a:r>
              <a:rPr lang="en-US" dirty="0"/>
              <a:t>: Props are immutable, meaning they cannot be modified once set. They are used to pass data from a parent component to a child component, similar to how attributes work in HTML.</a:t>
            </a:r>
          </a:p>
          <a:p>
            <a:r>
              <a:rPr lang="en-US" b="1" dirty="0"/>
              <a:t>Object Storage</a:t>
            </a:r>
            <a:r>
              <a:rPr lang="en-US" dirty="0"/>
              <a:t>: Props are stored as an object, holding the values of the attributes assigned to a component.</a:t>
            </a:r>
          </a:p>
          <a:p>
            <a:r>
              <a:rPr lang="en-US" b="1" dirty="0"/>
              <a:t>Data Passing</a:t>
            </a:r>
            <a:r>
              <a:rPr lang="en-US" dirty="0"/>
              <a:t>: Props facilitate the flow of data from one component to another, enabling components to communicate and share information.</a:t>
            </a:r>
          </a:p>
          <a:p>
            <a:r>
              <a:rPr lang="en-US" b="1" dirty="0"/>
              <a:t>Immutability</a:t>
            </a:r>
            <a:r>
              <a:rPr lang="en-US" dirty="0"/>
              <a:t>: Since props are immutable, any attempt to modify them inside the component will not work. This immutability helps maintain the predictability of the component's behavior.</a:t>
            </a:r>
            <a:endParaRPr lang="en-IN" dirty="0"/>
          </a:p>
        </p:txBody>
      </p:sp>
    </p:spTree>
    <p:extLst>
      <p:ext uri="{BB962C8B-B14F-4D97-AF65-F5344CB8AC3E}">
        <p14:creationId xmlns:p14="http://schemas.microsoft.com/office/powerpoint/2010/main" val="3565269566"/>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051205-93A4-4BF5-8D42-F83F693EAF60}"/>
              </a:ext>
            </a:extLst>
          </p:cNvPr>
          <p:cNvSpPr>
            <a:spLocks noGrp="1"/>
          </p:cNvSpPr>
          <p:nvPr>
            <p:ph type="title"/>
          </p:nvPr>
        </p:nvSpPr>
        <p:spPr>
          <a:xfrm>
            <a:off x="838200" y="365125"/>
            <a:ext cx="10515600" cy="1325563"/>
          </a:xfrm>
        </p:spPr>
        <p:txBody>
          <a:bodyPr/>
          <a:lstStyle/>
          <a:p>
            <a:r>
              <a:rPr lang="en-US"/>
              <a:t>Props vs State</a:t>
            </a:r>
            <a:endParaRPr lang="en-US" dirty="0"/>
          </a:p>
        </p:txBody>
      </p:sp>
      <p:graphicFrame>
        <p:nvGraphicFramePr>
          <p:cNvPr id="6" name="Table 5">
            <a:extLst>
              <a:ext uri="{FF2B5EF4-FFF2-40B4-BE49-F238E27FC236}">
                <a16:creationId xmlns:a16="http://schemas.microsoft.com/office/drawing/2014/main" id="{7ED6FDCF-7A38-4758-9B1F-6F9D5136890B}"/>
              </a:ext>
            </a:extLst>
          </p:cNvPr>
          <p:cNvGraphicFramePr>
            <a:graphicFrameLocks noGrp="1"/>
          </p:cNvGraphicFramePr>
          <p:nvPr/>
        </p:nvGraphicFramePr>
        <p:xfrm>
          <a:off x="838200" y="1825625"/>
          <a:ext cx="10515600" cy="4481957"/>
        </p:xfrm>
        <a:graphic>
          <a:graphicData uri="http://schemas.openxmlformats.org/drawingml/2006/table">
            <a:tbl>
              <a:tblPr>
                <a:tableStyleId>{46F890A9-2807-4EBB-B81D-B2AA78EC7F39}</a:tableStyleId>
              </a:tblPr>
              <a:tblGrid>
                <a:gridCol w="5257800">
                  <a:extLst>
                    <a:ext uri="{9D8B030D-6E8A-4147-A177-3AD203B41FA5}">
                      <a16:colId xmlns:a16="http://schemas.microsoft.com/office/drawing/2014/main" val="3863117934"/>
                    </a:ext>
                  </a:extLst>
                </a:gridCol>
                <a:gridCol w="5257800">
                  <a:extLst>
                    <a:ext uri="{9D8B030D-6E8A-4147-A177-3AD203B41FA5}">
                      <a16:colId xmlns:a16="http://schemas.microsoft.com/office/drawing/2014/main" val="2897757038"/>
                    </a:ext>
                  </a:extLst>
                </a:gridCol>
              </a:tblGrid>
              <a:tr h="0">
                <a:tc>
                  <a:txBody>
                    <a:bodyPr/>
                    <a:lstStyle/>
                    <a:p>
                      <a:pPr algn="ctr" fontAlgn="t"/>
                      <a:r>
                        <a:rPr lang="en-US" sz="2400" b="1" dirty="0">
                          <a:solidFill>
                            <a:schemeClr val="bg1"/>
                          </a:solidFill>
                          <a:effectLst/>
                        </a:rPr>
                        <a:t>Props</a:t>
                      </a:r>
                      <a:endParaRPr lang="en-US" sz="2400" b="1" dirty="0">
                        <a:solidFill>
                          <a:schemeClr val="bg1"/>
                        </a:solidFill>
                        <a:effectLst/>
                        <a:latin typeface="times new roman" panose="02020603050405020304" pitchFamily="18" charset="0"/>
                      </a:endParaRPr>
                    </a:p>
                  </a:txBody>
                  <a:tcPr marL="45720" marR="45720">
                    <a:lnR w="38100" cap="flat" cmpd="sng" algn="ctr">
                      <a:solidFill>
                        <a:schemeClr val="tx1"/>
                      </a:solidFill>
                      <a:prstDash val="solid"/>
                      <a:round/>
                      <a:headEnd type="none" w="med" len="med"/>
                      <a:tailEnd type="none" w="med" len="med"/>
                    </a:lnR>
                    <a:solidFill>
                      <a:srgbClr val="0070C0"/>
                    </a:solidFill>
                  </a:tcPr>
                </a:tc>
                <a:tc>
                  <a:txBody>
                    <a:bodyPr/>
                    <a:lstStyle/>
                    <a:p>
                      <a:pPr algn="ctr" fontAlgn="t"/>
                      <a:r>
                        <a:rPr lang="en-US" sz="2400" b="1" dirty="0">
                          <a:solidFill>
                            <a:schemeClr val="bg1"/>
                          </a:solidFill>
                          <a:effectLst/>
                        </a:rPr>
                        <a:t>State</a:t>
                      </a:r>
                      <a:endParaRPr lang="en-US" sz="2400" b="1" dirty="0">
                        <a:solidFill>
                          <a:schemeClr val="bg1"/>
                        </a:solidFill>
                        <a:effectLst/>
                        <a:latin typeface="times new roman" panose="02020603050405020304" pitchFamily="18" charset="0"/>
                      </a:endParaRPr>
                    </a:p>
                  </a:txBody>
                  <a:tcPr marL="45720" marR="45720">
                    <a:lnL w="38100" cap="flat" cmpd="sng" algn="ctr">
                      <a:solidFill>
                        <a:schemeClr val="tx1"/>
                      </a:solidFill>
                      <a:prstDash val="solid"/>
                      <a:round/>
                      <a:headEnd type="none" w="med" len="med"/>
                      <a:tailEnd type="none" w="med" len="med"/>
                    </a:lnL>
                    <a:solidFill>
                      <a:srgbClr val="0070C0"/>
                    </a:solidFill>
                  </a:tcPr>
                </a:tc>
                <a:extLst>
                  <a:ext uri="{0D108BD9-81ED-4DB2-BD59-A6C34878D82A}">
                    <a16:rowId xmlns:a16="http://schemas.microsoft.com/office/drawing/2014/main" val="287158724"/>
                  </a:ext>
                </a:extLst>
              </a:tr>
              <a:tr h="391641">
                <a:tc>
                  <a:txBody>
                    <a:bodyPr/>
                    <a:lstStyle/>
                    <a:p>
                      <a:pPr marL="268288" indent="-268288" algn="just" fontAlgn="t"/>
                      <a:r>
                        <a:rPr lang="en-US" sz="2000" dirty="0">
                          <a:effectLst/>
                        </a:rPr>
                        <a:t>Props are read-only.</a:t>
                      </a:r>
                      <a:endParaRPr lang="en-US" sz="2000" dirty="0">
                        <a:solidFill>
                          <a:srgbClr val="333333"/>
                        </a:solidFill>
                        <a:effectLst/>
                        <a:latin typeface="inter-regular"/>
                      </a:endParaRPr>
                    </a:p>
                  </a:txBody>
                  <a:tcPr marL="45720" marR="45720">
                    <a:lnR w="38100" cap="flat" cmpd="sng" algn="ctr">
                      <a:solidFill>
                        <a:schemeClr val="tx1"/>
                      </a:solidFill>
                      <a:prstDash val="solid"/>
                      <a:round/>
                      <a:headEnd type="none" w="med" len="med"/>
                      <a:tailEnd type="none" w="med" len="med"/>
                    </a:lnR>
                  </a:tcPr>
                </a:tc>
                <a:tc>
                  <a:txBody>
                    <a:bodyPr/>
                    <a:lstStyle/>
                    <a:p>
                      <a:pPr algn="just" fontAlgn="t"/>
                      <a:r>
                        <a:rPr lang="en-US" sz="2000">
                          <a:effectLst/>
                        </a:rPr>
                        <a:t>State changes can be asynchronous.</a:t>
                      </a:r>
                      <a:endParaRPr lang="en-US" sz="2000">
                        <a:solidFill>
                          <a:srgbClr val="333333"/>
                        </a:solidFill>
                        <a:effectLst/>
                        <a:latin typeface="inter-regular"/>
                      </a:endParaRPr>
                    </a:p>
                  </a:txBody>
                  <a:tcPr marL="45720" marR="45720">
                    <a:lnL w="381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4150829891"/>
                  </a:ext>
                </a:extLst>
              </a:tr>
              <a:tr h="243230">
                <a:tc>
                  <a:txBody>
                    <a:bodyPr/>
                    <a:lstStyle/>
                    <a:p>
                      <a:pPr algn="just" fontAlgn="t"/>
                      <a:r>
                        <a:rPr lang="en-US" sz="2000" dirty="0">
                          <a:effectLst/>
                        </a:rPr>
                        <a:t>Props are immutable.</a:t>
                      </a:r>
                      <a:endParaRPr lang="en-US" sz="2000" dirty="0">
                        <a:solidFill>
                          <a:srgbClr val="333333"/>
                        </a:solidFill>
                        <a:effectLst/>
                        <a:latin typeface="inter-regular"/>
                      </a:endParaRPr>
                    </a:p>
                  </a:txBody>
                  <a:tcPr marL="45720" marR="45720">
                    <a:lnR w="38100" cap="flat" cmpd="sng" algn="ctr">
                      <a:solidFill>
                        <a:schemeClr val="tx1"/>
                      </a:solidFill>
                      <a:prstDash val="solid"/>
                      <a:round/>
                      <a:headEnd type="none" w="med" len="med"/>
                      <a:tailEnd type="none" w="med" len="med"/>
                    </a:lnR>
                  </a:tcPr>
                </a:tc>
                <a:tc>
                  <a:txBody>
                    <a:bodyPr/>
                    <a:lstStyle/>
                    <a:p>
                      <a:pPr algn="just" fontAlgn="t"/>
                      <a:r>
                        <a:rPr lang="en-US" sz="2000">
                          <a:effectLst/>
                        </a:rPr>
                        <a:t>State is mutable.</a:t>
                      </a:r>
                      <a:endParaRPr lang="en-US" sz="2000">
                        <a:solidFill>
                          <a:srgbClr val="333333"/>
                        </a:solidFill>
                        <a:effectLst/>
                        <a:latin typeface="inter-regular"/>
                      </a:endParaRPr>
                    </a:p>
                  </a:txBody>
                  <a:tcPr marL="45720" marR="45720">
                    <a:lnL w="381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330364677"/>
                  </a:ext>
                </a:extLst>
              </a:tr>
              <a:tr h="762669">
                <a:tc>
                  <a:txBody>
                    <a:bodyPr/>
                    <a:lstStyle/>
                    <a:p>
                      <a:pPr algn="just" fontAlgn="t">
                        <a:tabLst/>
                      </a:pPr>
                      <a:r>
                        <a:rPr lang="en-US" sz="2000" dirty="0">
                          <a:effectLst/>
                        </a:rPr>
                        <a:t>Props allow you to pass data from one component to other components as an argument.</a:t>
                      </a:r>
                      <a:endParaRPr lang="en-US" sz="2000" dirty="0">
                        <a:solidFill>
                          <a:srgbClr val="333333"/>
                        </a:solidFill>
                        <a:effectLst/>
                        <a:latin typeface="inter-regular"/>
                      </a:endParaRPr>
                    </a:p>
                  </a:txBody>
                  <a:tcPr marL="45720" marR="45720">
                    <a:lnR w="38100" cap="flat" cmpd="sng" algn="ctr">
                      <a:solidFill>
                        <a:schemeClr val="tx1"/>
                      </a:solidFill>
                      <a:prstDash val="solid"/>
                      <a:round/>
                      <a:headEnd type="none" w="med" len="med"/>
                      <a:tailEnd type="none" w="med" len="med"/>
                    </a:lnR>
                  </a:tcPr>
                </a:tc>
                <a:tc>
                  <a:txBody>
                    <a:bodyPr/>
                    <a:lstStyle/>
                    <a:p>
                      <a:pPr algn="just" fontAlgn="t"/>
                      <a:r>
                        <a:rPr lang="en-US" sz="2000" dirty="0">
                          <a:effectLst/>
                        </a:rPr>
                        <a:t>State holds information about the components.</a:t>
                      </a:r>
                      <a:endParaRPr lang="en-US" sz="2000" dirty="0">
                        <a:solidFill>
                          <a:srgbClr val="333333"/>
                        </a:solidFill>
                        <a:effectLst/>
                        <a:latin typeface="inter-regular"/>
                      </a:endParaRPr>
                    </a:p>
                  </a:txBody>
                  <a:tcPr marL="45720" marR="45720">
                    <a:lnL w="381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525414363"/>
                  </a:ext>
                </a:extLst>
              </a:tr>
              <a:tr h="540052">
                <a:tc>
                  <a:txBody>
                    <a:bodyPr/>
                    <a:lstStyle/>
                    <a:p>
                      <a:pPr algn="just" fontAlgn="t"/>
                      <a:r>
                        <a:rPr lang="en-US" sz="2000" dirty="0">
                          <a:effectLst/>
                        </a:rPr>
                        <a:t>Props can be accessed by the child component.</a:t>
                      </a:r>
                      <a:endParaRPr lang="en-US" sz="2000" dirty="0">
                        <a:solidFill>
                          <a:srgbClr val="333333"/>
                        </a:solidFill>
                        <a:effectLst/>
                        <a:latin typeface="inter-regular"/>
                      </a:endParaRPr>
                    </a:p>
                  </a:txBody>
                  <a:tcPr marL="45720" marR="45720">
                    <a:lnR w="38100" cap="flat" cmpd="sng" algn="ctr">
                      <a:solidFill>
                        <a:schemeClr val="tx1"/>
                      </a:solidFill>
                      <a:prstDash val="solid"/>
                      <a:round/>
                      <a:headEnd type="none" w="med" len="med"/>
                      <a:tailEnd type="none" w="med" len="med"/>
                    </a:lnR>
                  </a:tcPr>
                </a:tc>
                <a:tc>
                  <a:txBody>
                    <a:bodyPr/>
                    <a:lstStyle/>
                    <a:p>
                      <a:pPr algn="just" fontAlgn="t"/>
                      <a:r>
                        <a:rPr lang="en-US" sz="2000" dirty="0">
                          <a:effectLst/>
                        </a:rPr>
                        <a:t>State cannot be accessed by child components.</a:t>
                      </a:r>
                      <a:endParaRPr lang="en-US" sz="2000" dirty="0">
                        <a:solidFill>
                          <a:srgbClr val="333333"/>
                        </a:solidFill>
                        <a:effectLst/>
                        <a:latin typeface="inter-regular"/>
                      </a:endParaRPr>
                    </a:p>
                  </a:txBody>
                  <a:tcPr marL="45720" marR="45720">
                    <a:lnL w="381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3938025783"/>
                  </a:ext>
                </a:extLst>
              </a:tr>
              <a:tr h="688464">
                <a:tc>
                  <a:txBody>
                    <a:bodyPr/>
                    <a:lstStyle/>
                    <a:p>
                      <a:pPr algn="just" fontAlgn="t"/>
                      <a:r>
                        <a:rPr lang="en-US" sz="2000" dirty="0">
                          <a:effectLst/>
                        </a:rPr>
                        <a:t>Props are used to communicate between components.</a:t>
                      </a:r>
                      <a:endParaRPr lang="en-US" sz="2000" dirty="0">
                        <a:solidFill>
                          <a:srgbClr val="333333"/>
                        </a:solidFill>
                        <a:effectLst/>
                        <a:latin typeface="inter-regular"/>
                      </a:endParaRPr>
                    </a:p>
                  </a:txBody>
                  <a:tcPr marL="45720" marR="45720">
                    <a:lnR w="38100" cap="flat" cmpd="sng" algn="ctr">
                      <a:solidFill>
                        <a:schemeClr val="tx1"/>
                      </a:solidFill>
                      <a:prstDash val="solid"/>
                      <a:round/>
                      <a:headEnd type="none" w="med" len="med"/>
                      <a:tailEnd type="none" w="med" len="med"/>
                    </a:lnR>
                  </a:tcPr>
                </a:tc>
                <a:tc>
                  <a:txBody>
                    <a:bodyPr/>
                    <a:lstStyle/>
                    <a:p>
                      <a:pPr algn="just" fontAlgn="t"/>
                      <a:r>
                        <a:rPr lang="en-US" sz="2000" dirty="0">
                          <a:effectLst/>
                        </a:rPr>
                        <a:t>States can be used for rendering dynamic changes within the component.</a:t>
                      </a:r>
                      <a:endParaRPr lang="en-US" sz="2000" dirty="0">
                        <a:solidFill>
                          <a:srgbClr val="333333"/>
                        </a:solidFill>
                        <a:effectLst/>
                        <a:latin typeface="inter-regular"/>
                      </a:endParaRPr>
                    </a:p>
                  </a:txBody>
                  <a:tcPr marL="45720" marR="45720">
                    <a:lnL w="381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235947506"/>
                  </a:ext>
                </a:extLst>
              </a:tr>
              <a:tr h="465847">
                <a:tc>
                  <a:txBody>
                    <a:bodyPr/>
                    <a:lstStyle/>
                    <a:p>
                      <a:pPr algn="just" fontAlgn="t"/>
                      <a:r>
                        <a:rPr lang="en-US" sz="2000" dirty="0">
                          <a:effectLst/>
                        </a:rPr>
                        <a:t>Props make components reusable.</a:t>
                      </a:r>
                      <a:endParaRPr lang="en-US" sz="2000" dirty="0">
                        <a:solidFill>
                          <a:srgbClr val="333333"/>
                        </a:solidFill>
                        <a:effectLst/>
                        <a:latin typeface="inter-regular"/>
                      </a:endParaRPr>
                    </a:p>
                  </a:txBody>
                  <a:tcPr marL="45720" marR="45720">
                    <a:lnR w="38100" cap="flat" cmpd="sng" algn="ctr">
                      <a:solidFill>
                        <a:schemeClr val="tx1"/>
                      </a:solidFill>
                      <a:prstDash val="solid"/>
                      <a:round/>
                      <a:headEnd type="none" w="med" len="med"/>
                      <a:tailEnd type="none" w="med" len="med"/>
                    </a:lnR>
                  </a:tcPr>
                </a:tc>
                <a:tc>
                  <a:txBody>
                    <a:bodyPr/>
                    <a:lstStyle/>
                    <a:p>
                      <a:pPr algn="just" fontAlgn="t"/>
                      <a:r>
                        <a:rPr lang="en-US" sz="2000" dirty="0">
                          <a:effectLst/>
                        </a:rPr>
                        <a:t>State cannot make components reusable.</a:t>
                      </a:r>
                      <a:endParaRPr lang="en-US" sz="2000" dirty="0">
                        <a:solidFill>
                          <a:srgbClr val="333333"/>
                        </a:solidFill>
                        <a:effectLst/>
                        <a:latin typeface="inter-regular"/>
                      </a:endParaRPr>
                    </a:p>
                  </a:txBody>
                  <a:tcPr marL="45720" marR="45720">
                    <a:lnL w="381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198556329"/>
                  </a:ext>
                </a:extLst>
              </a:tr>
              <a:tr h="762669">
                <a:tc>
                  <a:txBody>
                    <a:bodyPr/>
                    <a:lstStyle/>
                    <a:p>
                      <a:pPr algn="just" fontAlgn="t"/>
                      <a:r>
                        <a:rPr lang="en-US" sz="2000" dirty="0">
                          <a:effectLst/>
                        </a:rPr>
                        <a:t>Props are external and controlled by whatever renders the component.</a:t>
                      </a:r>
                      <a:endParaRPr lang="en-US" sz="2000" dirty="0">
                        <a:solidFill>
                          <a:srgbClr val="333333"/>
                        </a:solidFill>
                        <a:effectLst/>
                        <a:latin typeface="inter-regular"/>
                      </a:endParaRPr>
                    </a:p>
                  </a:txBody>
                  <a:tcPr marL="45720" marR="45720">
                    <a:lnR w="38100" cap="flat" cmpd="sng" algn="ctr">
                      <a:solidFill>
                        <a:schemeClr val="tx1"/>
                      </a:solidFill>
                      <a:prstDash val="solid"/>
                      <a:round/>
                      <a:headEnd type="none" w="med" len="med"/>
                      <a:tailEnd type="none" w="med" len="med"/>
                    </a:lnR>
                  </a:tcPr>
                </a:tc>
                <a:tc>
                  <a:txBody>
                    <a:bodyPr/>
                    <a:lstStyle/>
                    <a:p>
                      <a:pPr algn="just" fontAlgn="t"/>
                      <a:r>
                        <a:rPr lang="en-US" sz="2000" dirty="0">
                          <a:effectLst/>
                        </a:rPr>
                        <a:t>The State is internal and controlled by the React Component itself.</a:t>
                      </a:r>
                      <a:endParaRPr lang="en-US" sz="2000" dirty="0">
                        <a:solidFill>
                          <a:srgbClr val="333333"/>
                        </a:solidFill>
                        <a:effectLst/>
                        <a:latin typeface="inter-regular"/>
                      </a:endParaRPr>
                    </a:p>
                  </a:txBody>
                  <a:tcPr marL="45720" marR="45720">
                    <a:lnL w="381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3622946366"/>
                  </a:ext>
                </a:extLst>
              </a:tr>
            </a:tbl>
          </a:graphicData>
        </a:graphic>
      </p:graphicFrame>
    </p:spTree>
    <p:extLst>
      <p:ext uri="{BB962C8B-B14F-4D97-AF65-F5344CB8AC3E}">
        <p14:creationId xmlns:p14="http://schemas.microsoft.com/office/powerpoint/2010/main" val="2514910419"/>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0592E-F2E2-7496-1D8A-2164BA884DA8}"/>
              </a:ext>
            </a:extLst>
          </p:cNvPr>
          <p:cNvSpPr>
            <a:spLocks noGrp="1"/>
          </p:cNvSpPr>
          <p:nvPr>
            <p:ph type="title"/>
          </p:nvPr>
        </p:nvSpPr>
        <p:spPr/>
        <p:txBody>
          <a:bodyPr/>
          <a:lstStyle/>
          <a:p>
            <a:r>
              <a:rPr lang="en-IN" dirty="0"/>
              <a:t>Type checking With </a:t>
            </a:r>
            <a:r>
              <a:rPr lang="en-IN" dirty="0" err="1"/>
              <a:t>PropTypes</a:t>
            </a:r>
            <a:endParaRPr lang="en-IN" dirty="0"/>
          </a:p>
        </p:txBody>
      </p:sp>
      <p:sp>
        <p:nvSpPr>
          <p:cNvPr id="3" name="Content Placeholder 2">
            <a:extLst>
              <a:ext uri="{FF2B5EF4-FFF2-40B4-BE49-F238E27FC236}">
                <a16:creationId xmlns:a16="http://schemas.microsoft.com/office/drawing/2014/main" id="{059EA7A7-2168-6CB0-C523-B7AAFBE99688}"/>
              </a:ext>
            </a:extLst>
          </p:cNvPr>
          <p:cNvSpPr>
            <a:spLocks noGrp="1"/>
          </p:cNvSpPr>
          <p:nvPr>
            <p:ph idx="1"/>
          </p:nvPr>
        </p:nvSpPr>
        <p:spPr/>
        <p:txBody>
          <a:bodyPr/>
          <a:lstStyle/>
          <a:p>
            <a:r>
              <a:rPr lang="en-US" dirty="0"/>
              <a:t>As your app grows, you can catch a lot of bugs with </a:t>
            </a:r>
            <a:r>
              <a:rPr lang="en-US" dirty="0" err="1"/>
              <a:t>typechecking</a:t>
            </a:r>
            <a:r>
              <a:rPr lang="en-US" dirty="0"/>
              <a:t>. </a:t>
            </a:r>
          </a:p>
          <a:p>
            <a:r>
              <a:rPr lang="en-US" dirty="0"/>
              <a:t>To run </a:t>
            </a:r>
            <a:r>
              <a:rPr lang="en-US" dirty="0" err="1"/>
              <a:t>typechecking</a:t>
            </a:r>
            <a:r>
              <a:rPr lang="en-US" dirty="0"/>
              <a:t> on the props for a component, you can assign the special </a:t>
            </a:r>
            <a:r>
              <a:rPr lang="en-US" dirty="0" err="1"/>
              <a:t>propTypes</a:t>
            </a:r>
            <a:r>
              <a:rPr lang="en-US" dirty="0"/>
              <a:t> property.</a:t>
            </a:r>
          </a:p>
          <a:p>
            <a:r>
              <a:rPr lang="en-US" dirty="0" err="1"/>
              <a:t>React.PropTypes</a:t>
            </a:r>
            <a:r>
              <a:rPr lang="en-US" dirty="0"/>
              <a:t> has moved into a different package since React v15.5.</a:t>
            </a:r>
          </a:p>
          <a:p>
            <a:r>
              <a:rPr lang="en-US" dirty="0"/>
              <a:t>Use prop-types library</a:t>
            </a:r>
          </a:p>
          <a:p>
            <a:pPr lvl="1"/>
            <a:r>
              <a:rPr lang="en-US" dirty="0" err="1"/>
              <a:t>npm</a:t>
            </a:r>
            <a:r>
              <a:rPr lang="en-US" dirty="0"/>
              <a:t> </a:t>
            </a:r>
            <a:r>
              <a:rPr lang="en-US" dirty="0" err="1"/>
              <a:t>i</a:t>
            </a:r>
            <a:r>
              <a:rPr lang="en-US" dirty="0"/>
              <a:t> prop-types</a:t>
            </a:r>
          </a:p>
          <a:p>
            <a:r>
              <a:rPr lang="en-US" dirty="0" err="1"/>
              <a:t>PropTypes</a:t>
            </a:r>
            <a:r>
              <a:rPr lang="en-US" dirty="0"/>
              <a:t> exports a range of validators that can be used to make sure the data you receive is valid.</a:t>
            </a:r>
            <a:endParaRPr lang="en-IN" dirty="0"/>
          </a:p>
        </p:txBody>
      </p:sp>
    </p:spTree>
    <p:extLst>
      <p:ext uri="{BB962C8B-B14F-4D97-AF65-F5344CB8AC3E}">
        <p14:creationId xmlns:p14="http://schemas.microsoft.com/office/powerpoint/2010/main" val="23926876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285B8A-F0D8-64CC-C8DE-84AD28417245}"/>
              </a:ext>
            </a:extLst>
          </p:cNvPr>
          <p:cNvSpPr>
            <a:spLocks noGrp="1"/>
          </p:cNvSpPr>
          <p:nvPr>
            <p:ph type="title"/>
          </p:nvPr>
        </p:nvSpPr>
        <p:spPr/>
        <p:txBody>
          <a:bodyPr/>
          <a:lstStyle/>
          <a:p>
            <a:r>
              <a:rPr lang="en-US" dirty="0"/>
              <a:t>Use a Task Runner (e.g., Gulp or Grunt)</a:t>
            </a:r>
            <a:endParaRPr lang="en-IN" dirty="0"/>
          </a:p>
        </p:txBody>
      </p:sp>
      <p:sp>
        <p:nvSpPr>
          <p:cNvPr id="3" name="Content Placeholder 2">
            <a:extLst>
              <a:ext uri="{FF2B5EF4-FFF2-40B4-BE49-F238E27FC236}">
                <a16:creationId xmlns:a16="http://schemas.microsoft.com/office/drawing/2014/main" id="{490D1EC8-DB05-53EC-43C6-C02049FB91E1}"/>
              </a:ext>
            </a:extLst>
          </p:cNvPr>
          <p:cNvSpPr>
            <a:spLocks noGrp="1"/>
          </p:cNvSpPr>
          <p:nvPr>
            <p:ph idx="1"/>
          </p:nvPr>
        </p:nvSpPr>
        <p:spPr/>
        <p:txBody>
          <a:bodyPr>
            <a:normAutofit fontScale="92500"/>
          </a:bodyPr>
          <a:lstStyle/>
          <a:p>
            <a:r>
              <a:rPr lang="en-US" dirty="0"/>
              <a:t>Your project primarily involves automating development tasks and workflows, such as compiling code, running tests, optimizing assets, and copying files.</a:t>
            </a:r>
          </a:p>
          <a:p>
            <a:r>
              <a:rPr lang="en-US" dirty="0"/>
              <a:t>You have a relatively simple project with a small number of build-related tasks.</a:t>
            </a:r>
          </a:p>
          <a:p>
            <a:r>
              <a:rPr lang="en-US" dirty="0"/>
              <a:t>Your build process requires flexibility in defining custom workflows and tasks.</a:t>
            </a:r>
          </a:p>
          <a:p>
            <a:r>
              <a:rPr lang="en-US" dirty="0"/>
              <a:t>Dependency management and package installation are an important part of your build process.</a:t>
            </a:r>
          </a:p>
          <a:p>
            <a:r>
              <a:rPr lang="en-US" dirty="0"/>
              <a:t>You have an existing familiarity and expertise with a particular task runner.</a:t>
            </a:r>
            <a:endParaRPr lang="en-IN" dirty="0"/>
          </a:p>
        </p:txBody>
      </p:sp>
    </p:spTree>
    <p:extLst>
      <p:ext uri="{BB962C8B-B14F-4D97-AF65-F5344CB8AC3E}">
        <p14:creationId xmlns:p14="http://schemas.microsoft.com/office/powerpoint/2010/main" val="2665981515"/>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9CF2C8D-26A6-D4E7-86BA-24E4131D78C4}"/>
              </a:ext>
            </a:extLst>
          </p:cNvPr>
          <p:cNvSpPr/>
          <p:nvPr/>
        </p:nvSpPr>
        <p:spPr>
          <a:xfrm>
            <a:off x="1657350" y="838200"/>
            <a:ext cx="2552700" cy="723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React Component</a:t>
            </a:r>
          </a:p>
          <a:p>
            <a:pPr algn="ctr"/>
            <a:r>
              <a:rPr lang="en-IN" dirty="0"/>
              <a:t>(state)</a:t>
            </a:r>
          </a:p>
        </p:txBody>
      </p:sp>
      <p:sp>
        <p:nvSpPr>
          <p:cNvPr id="5" name="TextBox 4">
            <a:extLst>
              <a:ext uri="{FF2B5EF4-FFF2-40B4-BE49-F238E27FC236}">
                <a16:creationId xmlns:a16="http://schemas.microsoft.com/office/drawing/2014/main" id="{57C3117F-776A-971B-6E00-FA736FEB8037}"/>
              </a:ext>
            </a:extLst>
          </p:cNvPr>
          <p:cNvSpPr txBox="1"/>
          <p:nvPr/>
        </p:nvSpPr>
        <p:spPr>
          <a:xfrm>
            <a:off x="447675" y="468868"/>
            <a:ext cx="715196" cy="369332"/>
          </a:xfrm>
          <a:prstGeom prst="rect">
            <a:avLst/>
          </a:prstGeom>
          <a:noFill/>
        </p:spPr>
        <p:txBody>
          <a:bodyPr wrap="none" rtlCol="0">
            <a:spAutoFit/>
          </a:bodyPr>
          <a:lstStyle/>
          <a:p>
            <a:r>
              <a:rPr lang="en-IN" dirty="0"/>
              <a:t>props</a:t>
            </a:r>
          </a:p>
        </p:txBody>
      </p:sp>
      <p:cxnSp>
        <p:nvCxnSpPr>
          <p:cNvPr id="6" name="Straight Arrow Connector 5">
            <a:extLst>
              <a:ext uri="{FF2B5EF4-FFF2-40B4-BE49-F238E27FC236}">
                <a16:creationId xmlns:a16="http://schemas.microsoft.com/office/drawing/2014/main" id="{FEC67927-78AB-889A-E1D4-683CF68F8227}"/>
              </a:ext>
            </a:extLst>
          </p:cNvPr>
          <p:cNvCxnSpPr>
            <a:cxnSpLocks/>
            <a:stCxn id="5" idx="2"/>
          </p:cNvCxnSpPr>
          <p:nvPr/>
        </p:nvCxnSpPr>
        <p:spPr>
          <a:xfrm>
            <a:off x="805273" y="838200"/>
            <a:ext cx="852077" cy="361950"/>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9DFC4B26-0588-7AC0-3FA7-138BAFB78999}"/>
              </a:ext>
            </a:extLst>
          </p:cNvPr>
          <p:cNvSpPr txBox="1"/>
          <p:nvPr/>
        </p:nvSpPr>
        <p:spPr>
          <a:xfrm>
            <a:off x="3031524" y="1600527"/>
            <a:ext cx="1881412" cy="523220"/>
          </a:xfrm>
          <a:prstGeom prst="rect">
            <a:avLst/>
          </a:prstGeom>
          <a:noFill/>
        </p:spPr>
        <p:txBody>
          <a:bodyPr wrap="none" rtlCol="0">
            <a:spAutoFit/>
          </a:bodyPr>
          <a:lstStyle/>
          <a:p>
            <a:r>
              <a:rPr lang="en-IN" sz="1400" dirty="0"/>
              <a:t>Render function of the </a:t>
            </a:r>
          </a:p>
          <a:p>
            <a:r>
              <a:rPr lang="en-IN" sz="1400" dirty="0"/>
              <a:t>Component is called by</a:t>
            </a:r>
          </a:p>
        </p:txBody>
      </p:sp>
      <p:sp>
        <p:nvSpPr>
          <p:cNvPr id="8" name="Rectangle 7">
            <a:extLst>
              <a:ext uri="{FF2B5EF4-FFF2-40B4-BE49-F238E27FC236}">
                <a16:creationId xmlns:a16="http://schemas.microsoft.com/office/drawing/2014/main" id="{F64A4502-8D13-7F20-00BC-F5392DCDA21D}"/>
              </a:ext>
            </a:extLst>
          </p:cNvPr>
          <p:cNvSpPr/>
          <p:nvPr/>
        </p:nvSpPr>
        <p:spPr>
          <a:xfrm>
            <a:off x="1657350" y="2162175"/>
            <a:ext cx="2552700" cy="723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err="1"/>
              <a:t>ReactDOM</a:t>
            </a:r>
            <a:endParaRPr lang="en-IN" dirty="0"/>
          </a:p>
        </p:txBody>
      </p:sp>
      <p:cxnSp>
        <p:nvCxnSpPr>
          <p:cNvPr id="9" name="Straight Arrow Connector 8">
            <a:extLst>
              <a:ext uri="{FF2B5EF4-FFF2-40B4-BE49-F238E27FC236}">
                <a16:creationId xmlns:a16="http://schemas.microsoft.com/office/drawing/2014/main" id="{D8B3EFAD-4775-44A0-D0A6-8AF39CE30253}"/>
              </a:ext>
            </a:extLst>
          </p:cNvPr>
          <p:cNvCxnSpPr>
            <a:cxnSpLocks/>
          </p:cNvCxnSpPr>
          <p:nvPr/>
        </p:nvCxnSpPr>
        <p:spPr>
          <a:xfrm>
            <a:off x="2933700" y="1562100"/>
            <a:ext cx="0" cy="600075"/>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1875717B-50D7-BAB5-5B74-2B10A6CDBF28}"/>
              </a:ext>
            </a:extLst>
          </p:cNvPr>
          <p:cNvCxnSpPr>
            <a:cxnSpLocks/>
          </p:cNvCxnSpPr>
          <p:nvPr/>
        </p:nvCxnSpPr>
        <p:spPr>
          <a:xfrm>
            <a:off x="2933700" y="2886075"/>
            <a:ext cx="0" cy="723901"/>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31DEC181-C609-D509-205B-DFDB42308C02}"/>
              </a:ext>
            </a:extLst>
          </p:cNvPr>
          <p:cNvSpPr/>
          <p:nvPr/>
        </p:nvSpPr>
        <p:spPr>
          <a:xfrm>
            <a:off x="1657350" y="3609976"/>
            <a:ext cx="2552700" cy="723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Virtual DOM</a:t>
            </a:r>
          </a:p>
        </p:txBody>
      </p:sp>
      <p:cxnSp>
        <p:nvCxnSpPr>
          <p:cNvPr id="12" name="Straight Arrow Connector 11">
            <a:extLst>
              <a:ext uri="{FF2B5EF4-FFF2-40B4-BE49-F238E27FC236}">
                <a16:creationId xmlns:a16="http://schemas.microsoft.com/office/drawing/2014/main" id="{1B7813F9-EA90-F3B6-FA25-4BAFA749BE0F}"/>
              </a:ext>
            </a:extLst>
          </p:cNvPr>
          <p:cNvCxnSpPr>
            <a:cxnSpLocks/>
          </p:cNvCxnSpPr>
          <p:nvPr/>
        </p:nvCxnSpPr>
        <p:spPr>
          <a:xfrm>
            <a:off x="2933700" y="4333876"/>
            <a:ext cx="0" cy="723901"/>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22BE95F7-9907-63EC-8666-C67FB4C0EB89}"/>
              </a:ext>
            </a:extLst>
          </p:cNvPr>
          <p:cNvSpPr/>
          <p:nvPr/>
        </p:nvSpPr>
        <p:spPr>
          <a:xfrm>
            <a:off x="1657350" y="5057776"/>
            <a:ext cx="2552700" cy="123751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New Virtual DOM is compared with the Old Virtual DOM</a:t>
            </a:r>
          </a:p>
        </p:txBody>
      </p:sp>
      <p:sp>
        <p:nvSpPr>
          <p:cNvPr id="14" name="Rectangle 13">
            <a:extLst>
              <a:ext uri="{FF2B5EF4-FFF2-40B4-BE49-F238E27FC236}">
                <a16:creationId xmlns:a16="http://schemas.microsoft.com/office/drawing/2014/main" id="{8AE9E216-FED8-79CE-34EB-68FA3A94C650}"/>
              </a:ext>
            </a:extLst>
          </p:cNvPr>
          <p:cNvSpPr/>
          <p:nvPr/>
        </p:nvSpPr>
        <p:spPr>
          <a:xfrm>
            <a:off x="7720379" y="5314584"/>
            <a:ext cx="2552700" cy="723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DELTA’s</a:t>
            </a:r>
            <a:endParaRPr lang="en-IN" u="sng"/>
          </a:p>
        </p:txBody>
      </p:sp>
      <p:cxnSp>
        <p:nvCxnSpPr>
          <p:cNvPr id="15" name="Straight Arrow Connector 14">
            <a:extLst>
              <a:ext uri="{FF2B5EF4-FFF2-40B4-BE49-F238E27FC236}">
                <a16:creationId xmlns:a16="http://schemas.microsoft.com/office/drawing/2014/main" id="{F987072C-A36D-DEDC-A6FD-D221785C1625}"/>
              </a:ext>
            </a:extLst>
          </p:cNvPr>
          <p:cNvCxnSpPr>
            <a:endCxn id="14" idx="1"/>
          </p:cNvCxnSpPr>
          <p:nvPr/>
        </p:nvCxnSpPr>
        <p:spPr>
          <a:xfrm>
            <a:off x="4210050" y="5676534"/>
            <a:ext cx="3510329" cy="0"/>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328D74E9-1C9E-5B26-83FF-54AFD2DA6460}"/>
              </a:ext>
            </a:extLst>
          </p:cNvPr>
          <p:cNvCxnSpPr>
            <a:cxnSpLocks/>
          </p:cNvCxnSpPr>
          <p:nvPr/>
        </p:nvCxnSpPr>
        <p:spPr>
          <a:xfrm flipV="1">
            <a:off x="8996729" y="4444144"/>
            <a:ext cx="0" cy="870440"/>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012076E8-BEB0-C4A1-9A46-C0EF1290B901}"/>
              </a:ext>
            </a:extLst>
          </p:cNvPr>
          <p:cNvSpPr/>
          <p:nvPr/>
        </p:nvSpPr>
        <p:spPr>
          <a:xfrm>
            <a:off x="7720379" y="3429000"/>
            <a:ext cx="2552700" cy="101514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DELTA’s will be rendered and Browser DOM will update</a:t>
            </a:r>
            <a:endParaRPr lang="en-IN" u="sng" dirty="0"/>
          </a:p>
        </p:txBody>
      </p:sp>
      <p:sp>
        <p:nvSpPr>
          <p:cNvPr id="18" name="TextBox 17">
            <a:extLst>
              <a:ext uri="{FF2B5EF4-FFF2-40B4-BE49-F238E27FC236}">
                <a16:creationId xmlns:a16="http://schemas.microsoft.com/office/drawing/2014/main" id="{CBF8F895-D309-A0DC-ACE2-91871D400A4B}"/>
              </a:ext>
            </a:extLst>
          </p:cNvPr>
          <p:cNvSpPr txBox="1"/>
          <p:nvPr/>
        </p:nvSpPr>
        <p:spPr>
          <a:xfrm>
            <a:off x="8996729" y="2886075"/>
            <a:ext cx="2641429" cy="369332"/>
          </a:xfrm>
          <a:prstGeom prst="rect">
            <a:avLst/>
          </a:prstGeom>
          <a:noFill/>
        </p:spPr>
        <p:txBody>
          <a:bodyPr wrap="none" rtlCol="0">
            <a:spAutoFit/>
          </a:bodyPr>
          <a:lstStyle/>
          <a:p>
            <a:r>
              <a:rPr lang="en-IN" dirty="0"/>
              <a:t>Ready for User Interaction</a:t>
            </a:r>
          </a:p>
        </p:txBody>
      </p:sp>
      <p:cxnSp>
        <p:nvCxnSpPr>
          <p:cNvPr id="19" name="Straight Arrow Connector 18">
            <a:extLst>
              <a:ext uri="{FF2B5EF4-FFF2-40B4-BE49-F238E27FC236}">
                <a16:creationId xmlns:a16="http://schemas.microsoft.com/office/drawing/2014/main" id="{0D9DF050-57E6-0068-4CED-CCBF991993C8}"/>
              </a:ext>
            </a:extLst>
          </p:cNvPr>
          <p:cNvCxnSpPr>
            <a:cxnSpLocks/>
          </p:cNvCxnSpPr>
          <p:nvPr/>
        </p:nvCxnSpPr>
        <p:spPr>
          <a:xfrm flipV="1">
            <a:off x="8996729" y="2686965"/>
            <a:ext cx="0" cy="742036"/>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DD53446A-5D76-F085-3E49-7EEC689CA4F0}"/>
              </a:ext>
            </a:extLst>
          </p:cNvPr>
          <p:cNvSpPr/>
          <p:nvPr/>
        </p:nvSpPr>
        <p:spPr>
          <a:xfrm>
            <a:off x="7720379" y="1963065"/>
            <a:ext cx="2552700" cy="723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Event Fired</a:t>
            </a:r>
            <a:endParaRPr lang="en-IN" u="sng" dirty="0"/>
          </a:p>
        </p:txBody>
      </p:sp>
      <p:sp>
        <p:nvSpPr>
          <p:cNvPr id="21" name="TextBox 20">
            <a:extLst>
              <a:ext uri="{FF2B5EF4-FFF2-40B4-BE49-F238E27FC236}">
                <a16:creationId xmlns:a16="http://schemas.microsoft.com/office/drawing/2014/main" id="{E6B6D32D-A307-4356-1C09-63FBCFC8DECB}"/>
              </a:ext>
            </a:extLst>
          </p:cNvPr>
          <p:cNvSpPr txBox="1"/>
          <p:nvPr/>
        </p:nvSpPr>
        <p:spPr>
          <a:xfrm>
            <a:off x="6680148" y="634850"/>
            <a:ext cx="1477649" cy="369332"/>
          </a:xfrm>
          <a:prstGeom prst="rect">
            <a:avLst/>
          </a:prstGeom>
          <a:noFill/>
        </p:spPr>
        <p:txBody>
          <a:bodyPr wrap="square" rtlCol="0">
            <a:spAutoFit/>
          </a:bodyPr>
          <a:lstStyle/>
          <a:p>
            <a:r>
              <a:rPr lang="en-IN" dirty="0"/>
              <a:t>Call </a:t>
            </a:r>
            <a:r>
              <a:rPr lang="en-IN" dirty="0" err="1"/>
              <a:t>setState</a:t>
            </a:r>
            <a:r>
              <a:rPr lang="en-IN" dirty="0"/>
              <a:t>()</a:t>
            </a:r>
          </a:p>
        </p:txBody>
      </p:sp>
      <p:cxnSp>
        <p:nvCxnSpPr>
          <p:cNvPr id="22" name="Connector: Elbow 21">
            <a:extLst>
              <a:ext uri="{FF2B5EF4-FFF2-40B4-BE49-F238E27FC236}">
                <a16:creationId xmlns:a16="http://schemas.microsoft.com/office/drawing/2014/main" id="{C227D6FE-2C11-9268-5251-5B011C652C47}"/>
              </a:ext>
            </a:extLst>
          </p:cNvPr>
          <p:cNvCxnSpPr/>
          <p:nvPr/>
        </p:nvCxnSpPr>
        <p:spPr>
          <a:xfrm rot="16200000" flipV="1">
            <a:off x="6221933" y="-811732"/>
            <a:ext cx="762915" cy="4786679"/>
          </a:xfrm>
          <a:prstGeom prst="bentConnector2">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62898122"/>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15F420-C01D-4367-BC86-69743FB60450}"/>
              </a:ext>
            </a:extLst>
          </p:cNvPr>
          <p:cNvSpPr>
            <a:spLocks noGrp="1"/>
          </p:cNvSpPr>
          <p:nvPr>
            <p:ph type="title"/>
          </p:nvPr>
        </p:nvSpPr>
        <p:spPr/>
        <p:txBody>
          <a:bodyPr/>
          <a:lstStyle/>
          <a:p>
            <a:r>
              <a:rPr lang="en-US" dirty="0"/>
              <a:t>Virtual DOM</a:t>
            </a:r>
            <a:endParaRPr lang="en-IN" dirty="0"/>
          </a:p>
        </p:txBody>
      </p:sp>
      <p:sp>
        <p:nvSpPr>
          <p:cNvPr id="3" name="Content Placeholder 2">
            <a:extLst>
              <a:ext uri="{FF2B5EF4-FFF2-40B4-BE49-F238E27FC236}">
                <a16:creationId xmlns:a16="http://schemas.microsoft.com/office/drawing/2014/main" id="{B1DBB367-CCB4-4FB5-BC75-F34B6B54CC77}"/>
              </a:ext>
            </a:extLst>
          </p:cNvPr>
          <p:cNvSpPr>
            <a:spLocks noGrp="1"/>
          </p:cNvSpPr>
          <p:nvPr>
            <p:ph idx="1"/>
          </p:nvPr>
        </p:nvSpPr>
        <p:spPr/>
        <p:txBody>
          <a:bodyPr/>
          <a:lstStyle/>
          <a:p>
            <a:r>
              <a:rPr lang="en-US" b="0" i="0" dirty="0">
                <a:solidFill>
                  <a:srgbClr val="292929"/>
                </a:solidFill>
                <a:effectLst/>
                <a:latin typeface="charter"/>
              </a:rPr>
              <a:t>Virtual DOM is an in-memory representation of real DOM. </a:t>
            </a:r>
          </a:p>
          <a:p>
            <a:r>
              <a:rPr lang="en-US" b="0" i="0" dirty="0">
                <a:solidFill>
                  <a:srgbClr val="292929"/>
                </a:solidFill>
                <a:effectLst/>
                <a:latin typeface="charter"/>
              </a:rPr>
              <a:t>It is a lightweight JavaScript object which is a copy of Real DOM.</a:t>
            </a:r>
          </a:p>
          <a:p>
            <a:r>
              <a:rPr lang="en-US" b="0" i="0" dirty="0">
                <a:solidFill>
                  <a:srgbClr val="292929"/>
                </a:solidFill>
                <a:effectLst/>
                <a:latin typeface="charter"/>
              </a:rPr>
              <a:t>Whenever </a:t>
            </a:r>
            <a:r>
              <a:rPr lang="en-US" b="0" i="0" dirty="0" err="1">
                <a:solidFill>
                  <a:srgbClr val="292929"/>
                </a:solidFill>
                <a:effectLst/>
                <a:latin typeface="charter"/>
              </a:rPr>
              <a:t>setState</a:t>
            </a:r>
            <a:r>
              <a:rPr lang="en-US" b="0" i="0" dirty="0">
                <a:solidFill>
                  <a:srgbClr val="292929"/>
                </a:solidFill>
                <a:effectLst/>
                <a:latin typeface="charter"/>
              </a:rPr>
              <a:t>() method is called, ReactJS creates the whole Virtual DOM from scratch.</a:t>
            </a:r>
            <a:endParaRPr lang="en-US" dirty="0">
              <a:solidFill>
                <a:srgbClr val="292929"/>
              </a:solidFill>
              <a:latin typeface="charter"/>
            </a:endParaRPr>
          </a:p>
          <a:p>
            <a:r>
              <a:rPr lang="en-US" b="0" i="0" dirty="0">
                <a:solidFill>
                  <a:srgbClr val="292929"/>
                </a:solidFill>
                <a:effectLst/>
                <a:latin typeface="charter"/>
              </a:rPr>
              <a:t>At any given time, ReactJS maintains two virtual DOM, one with the updated state Virtual DOM and other with the previous state Virtual DOM.</a:t>
            </a:r>
          </a:p>
          <a:p>
            <a:r>
              <a:rPr lang="en-US" b="0" i="0" dirty="0">
                <a:solidFill>
                  <a:srgbClr val="292929"/>
                </a:solidFill>
                <a:effectLst/>
                <a:latin typeface="charter"/>
              </a:rPr>
              <a:t>ReactJS using diff algorithm compares both the Virtual DOM to find the minimum number of steps to update the Real DOM.</a:t>
            </a:r>
            <a:endParaRPr lang="en-IN" dirty="0"/>
          </a:p>
        </p:txBody>
      </p:sp>
    </p:spTree>
    <p:extLst>
      <p:ext uri="{BB962C8B-B14F-4D97-AF65-F5344CB8AC3E}">
        <p14:creationId xmlns:p14="http://schemas.microsoft.com/office/powerpoint/2010/main" val="337758348"/>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9F3D05-794D-4EE8-9997-082E4496E47C}"/>
              </a:ext>
            </a:extLst>
          </p:cNvPr>
          <p:cNvSpPr>
            <a:spLocks noGrp="1"/>
          </p:cNvSpPr>
          <p:nvPr>
            <p:ph type="title"/>
          </p:nvPr>
        </p:nvSpPr>
        <p:spPr/>
        <p:txBody>
          <a:bodyPr/>
          <a:lstStyle/>
          <a:p>
            <a:r>
              <a:rPr lang="en-US" dirty="0"/>
              <a:t>Virtual DOM</a:t>
            </a:r>
            <a:endParaRPr lang="en-IN" dirty="0"/>
          </a:p>
        </p:txBody>
      </p:sp>
      <p:sp>
        <p:nvSpPr>
          <p:cNvPr id="3" name="Content Placeholder 2">
            <a:extLst>
              <a:ext uri="{FF2B5EF4-FFF2-40B4-BE49-F238E27FC236}">
                <a16:creationId xmlns:a16="http://schemas.microsoft.com/office/drawing/2014/main" id="{8D79FE74-BD3B-424F-AB83-FB56194C07E7}"/>
              </a:ext>
            </a:extLst>
          </p:cNvPr>
          <p:cNvSpPr>
            <a:spLocks noGrp="1"/>
          </p:cNvSpPr>
          <p:nvPr>
            <p:ph idx="1"/>
          </p:nvPr>
        </p:nvSpPr>
        <p:spPr/>
        <p:txBody>
          <a:bodyPr/>
          <a:lstStyle/>
          <a:p>
            <a:r>
              <a:rPr lang="en-US" dirty="0"/>
              <a:t>Updating virtual DOM in ReactJS is faster because ReactJS uses</a:t>
            </a:r>
          </a:p>
          <a:p>
            <a:pPr lvl="1"/>
            <a:r>
              <a:rPr lang="en-US" dirty="0"/>
              <a:t>Efficient diff algorithm</a:t>
            </a:r>
          </a:p>
          <a:p>
            <a:pPr lvl="1"/>
            <a:r>
              <a:rPr lang="en-US" dirty="0"/>
              <a:t>Batched update operations</a:t>
            </a:r>
          </a:p>
          <a:p>
            <a:pPr lvl="1"/>
            <a:r>
              <a:rPr lang="en-US" dirty="0"/>
              <a:t>Efficient update of subtree only</a:t>
            </a:r>
          </a:p>
          <a:p>
            <a:pPr lvl="1"/>
            <a:r>
              <a:rPr lang="en-US" dirty="0"/>
              <a:t>Uses observable instead of dirty checking to detect the change</a:t>
            </a:r>
            <a:endParaRPr lang="en-IN" dirty="0"/>
          </a:p>
        </p:txBody>
      </p:sp>
    </p:spTree>
    <p:extLst>
      <p:ext uri="{BB962C8B-B14F-4D97-AF65-F5344CB8AC3E}">
        <p14:creationId xmlns:p14="http://schemas.microsoft.com/office/powerpoint/2010/main" val="1800526853"/>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F59FE7-B530-422A-42CA-0AB5E5058D42}"/>
              </a:ext>
            </a:extLst>
          </p:cNvPr>
          <p:cNvSpPr>
            <a:spLocks noGrp="1"/>
          </p:cNvSpPr>
          <p:nvPr>
            <p:ph type="title"/>
          </p:nvPr>
        </p:nvSpPr>
        <p:spPr/>
        <p:txBody>
          <a:bodyPr/>
          <a:lstStyle/>
          <a:p>
            <a:r>
              <a:rPr lang="en-IN" dirty="0"/>
              <a:t>Terminologies</a:t>
            </a:r>
          </a:p>
        </p:txBody>
      </p:sp>
      <p:sp>
        <p:nvSpPr>
          <p:cNvPr id="3" name="Content Placeholder 2">
            <a:extLst>
              <a:ext uri="{FF2B5EF4-FFF2-40B4-BE49-F238E27FC236}">
                <a16:creationId xmlns:a16="http://schemas.microsoft.com/office/drawing/2014/main" id="{7AF4BBF4-131F-A041-C611-DABCD03CDB8C}"/>
              </a:ext>
            </a:extLst>
          </p:cNvPr>
          <p:cNvSpPr>
            <a:spLocks noGrp="1"/>
          </p:cNvSpPr>
          <p:nvPr>
            <p:ph idx="1"/>
          </p:nvPr>
        </p:nvSpPr>
        <p:spPr/>
        <p:txBody>
          <a:bodyPr>
            <a:normAutofit lnSpcReduction="10000"/>
          </a:bodyPr>
          <a:lstStyle/>
          <a:p>
            <a:r>
              <a:rPr lang="en-US" b="1" dirty="0"/>
              <a:t>Reconciliation</a:t>
            </a:r>
            <a:r>
              <a:rPr lang="en-US" dirty="0"/>
              <a:t> is the process of keeping 2 DOM Trees in sync by a library like </a:t>
            </a:r>
            <a:r>
              <a:rPr lang="en-US" dirty="0" err="1"/>
              <a:t>ReactDOM</a:t>
            </a:r>
            <a:r>
              <a:rPr lang="en-US" dirty="0"/>
              <a:t>. It is done by using </a:t>
            </a:r>
            <a:r>
              <a:rPr lang="en-US" b="1" dirty="0"/>
              <a:t>Reconciler</a:t>
            </a:r>
            <a:r>
              <a:rPr lang="en-US" dirty="0"/>
              <a:t> and a </a:t>
            </a:r>
            <a:r>
              <a:rPr lang="en-US" b="1" dirty="0"/>
              <a:t>Renderer</a:t>
            </a:r>
            <a:r>
              <a:rPr lang="en-US" dirty="0"/>
              <a:t>.</a:t>
            </a:r>
          </a:p>
          <a:p>
            <a:r>
              <a:rPr lang="en-US" b="1" dirty="0"/>
              <a:t>Reconciler</a:t>
            </a:r>
            <a:r>
              <a:rPr lang="en-US" dirty="0"/>
              <a:t> uses Diffing Algorithm to find differences between Current Tree and Work in Progress Tree and sends computed changes to the Renderer.</a:t>
            </a:r>
          </a:p>
          <a:p>
            <a:r>
              <a:rPr lang="en-US" dirty="0"/>
              <a:t>The </a:t>
            </a:r>
            <a:r>
              <a:rPr lang="en-US" b="1" dirty="0"/>
              <a:t>Renderer</a:t>
            </a:r>
            <a:r>
              <a:rPr lang="en-US" dirty="0"/>
              <a:t> is the one that updates the app’s UI. Different devices can have different Renderers while sharing the same Reconciler.</a:t>
            </a:r>
          </a:p>
          <a:p>
            <a:r>
              <a:rPr lang="en-US" dirty="0"/>
              <a:t>In React 16, they created a new Reconciler from scratch which uses a new data structure called </a:t>
            </a:r>
            <a:r>
              <a:rPr lang="en-US" b="1" dirty="0"/>
              <a:t>fiber</a:t>
            </a:r>
            <a:r>
              <a:rPr lang="en-US" dirty="0"/>
              <a:t>. Hence it is called </a:t>
            </a:r>
            <a:r>
              <a:rPr lang="en-US" b="1" dirty="0"/>
              <a:t>Fiber Reconciler</a:t>
            </a:r>
            <a:r>
              <a:rPr lang="en-US" dirty="0"/>
              <a:t>. The main aim was to make the reconciler </a:t>
            </a:r>
            <a:r>
              <a:rPr lang="en-US" b="1" dirty="0"/>
              <a:t>asynchronous</a:t>
            </a:r>
            <a:r>
              <a:rPr lang="en-US" dirty="0"/>
              <a:t> and </a:t>
            </a:r>
            <a:r>
              <a:rPr lang="en-US" b="1" dirty="0"/>
              <a:t>smarter by executing work on the basis of priority</a:t>
            </a:r>
            <a:r>
              <a:rPr lang="en-US" dirty="0"/>
              <a:t>.</a:t>
            </a:r>
            <a:endParaRPr lang="en-IN" dirty="0"/>
          </a:p>
        </p:txBody>
      </p:sp>
    </p:spTree>
    <p:extLst>
      <p:ext uri="{BB962C8B-B14F-4D97-AF65-F5344CB8AC3E}">
        <p14:creationId xmlns:p14="http://schemas.microsoft.com/office/powerpoint/2010/main" val="4262821491"/>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7C17FA-1127-0F52-E839-CCD2F7775878}"/>
              </a:ext>
            </a:extLst>
          </p:cNvPr>
          <p:cNvSpPr>
            <a:spLocks noGrp="1"/>
          </p:cNvSpPr>
          <p:nvPr>
            <p:ph type="title"/>
          </p:nvPr>
        </p:nvSpPr>
        <p:spPr/>
        <p:txBody>
          <a:bodyPr/>
          <a:lstStyle/>
          <a:p>
            <a:r>
              <a:rPr lang="en-IN" dirty="0"/>
              <a:t>React Fiber </a:t>
            </a:r>
          </a:p>
        </p:txBody>
      </p:sp>
      <p:sp>
        <p:nvSpPr>
          <p:cNvPr id="3" name="Content Placeholder 2">
            <a:extLst>
              <a:ext uri="{FF2B5EF4-FFF2-40B4-BE49-F238E27FC236}">
                <a16:creationId xmlns:a16="http://schemas.microsoft.com/office/drawing/2014/main" id="{3476CF26-80BC-BE67-7414-9DF2F61DBE38}"/>
              </a:ext>
            </a:extLst>
          </p:cNvPr>
          <p:cNvSpPr>
            <a:spLocks noGrp="1"/>
          </p:cNvSpPr>
          <p:nvPr>
            <p:ph idx="1"/>
          </p:nvPr>
        </p:nvSpPr>
        <p:spPr/>
        <p:txBody>
          <a:bodyPr/>
          <a:lstStyle/>
          <a:p>
            <a:r>
              <a:rPr lang="en-US" b="1" dirty="0"/>
              <a:t>React Fiber </a:t>
            </a:r>
            <a:r>
              <a:rPr lang="en-US" dirty="0"/>
              <a:t>needs to be asynchronous by taking advantage of cooperative scheduling and should be able to do :</a:t>
            </a:r>
          </a:p>
          <a:p>
            <a:pPr lvl="1"/>
            <a:r>
              <a:rPr lang="en-US" dirty="0"/>
              <a:t>Pause work and come back to it later</a:t>
            </a:r>
          </a:p>
          <a:p>
            <a:pPr lvl="1"/>
            <a:r>
              <a:rPr lang="en-US" dirty="0"/>
              <a:t>Assign priority to different types of work</a:t>
            </a:r>
          </a:p>
          <a:p>
            <a:pPr lvl="1"/>
            <a:r>
              <a:rPr lang="en-US" dirty="0"/>
              <a:t>Reuse previously completed work</a:t>
            </a:r>
          </a:p>
          <a:p>
            <a:pPr lvl="1"/>
            <a:r>
              <a:rPr lang="en-US" dirty="0"/>
              <a:t>Abort work if it’s no longer needed</a:t>
            </a:r>
            <a:endParaRPr lang="en-IN" dirty="0"/>
          </a:p>
        </p:txBody>
      </p:sp>
    </p:spTree>
    <p:extLst>
      <p:ext uri="{BB962C8B-B14F-4D97-AF65-F5344CB8AC3E}">
        <p14:creationId xmlns:p14="http://schemas.microsoft.com/office/powerpoint/2010/main" val="3577512324"/>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F90E18-E3FF-41DA-88BB-0E1758D89495}"/>
              </a:ext>
            </a:extLst>
          </p:cNvPr>
          <p:cNvSpPr>
            <a:spLocks noGrp="1"/>
          </p:cNvSpPr>
          <p:nvPr>
            <p:ph type="title"/>
          </p:nvPr>
        </p:nvSpPr>
        <p:spPr/>
        <p:txBody>
          <a:bodyPr/>
          <a:lstStyle/>
          <a:p>
            <a:r>
              <a:rPr lang="en-US" dirty="0" err="1"/>
              <a:t>SyntheticEvent</a:t>
            </a:r>
            <a:r>
              <a:rPr lang="en-US" dirty="0"/>
              <a:t> Object</a:t>
            </a:r>
            <a:endParaRPr lang="en-IN" dirty="0"/>
          </a:p>
        </p:txBody>
      </p:sp>
      <p:sp>
        <p:nvSpPr>
          <p:cNvPr id="3" name="Content Placeholder 2">
            <a:extLst>
              <a:ext uri="{FF2B5EF4-FFF2-40B4-BE49-F238E27FC236}">
                <a16:creationId xmlns:a16="http://schemas.microsoft.com/office/drawing/2014/main" id="{05590E55-E2DE-4321-B2AE-4A8DC91AA87B}"/>
              </a:ext>
            </a:extLst>
          </p:cNvPr>
          <p:cNvSpPr>
            <a:spLocks noGrp="1"/>
          </p:cNvSpPr>
          <p:nvPr>
            <p:ph idx="1"/>
          </p:nvPr>
        </p:nvSpPr>
        <p:spPr/>
        <p:txBody>
          <a:bodyPr>
            <a:normAutofit/>
          </a:bodyPr>
          <a:lstStyle/>
          <a:p>
            <a:r>
              <a:rPr lang="en-US" dirty="0"/>
              <a:t>Your event handlers will be passed instances of </a:t>
            </a:r>
            <a:r>
              <a:rPr lang="en-US" dirty="0" err="1"/>
              <a:t>SyntheticEvent</a:t>
            </a:r>
            <a:r>
              <a:rPr lang="en-US" dirty="0"/>
              <a:t>, a cross-browser wrapper around the browser’s native event. </a:t>
            </a:r>
          </a:p>
          <a:p>
            <a:r>
              <a:rPr lang="en-US" dirty="0"/>
              <a:t>It has the same interface as the browser’s native event, including </a:t>
            </a:r>
            <a:r>
              <a:rPr lang="en-US" dirty="0" err="1"/>
              <a:t>stopPropagation</a:t>
            </a:r>
            <a:r>
              <a:rPr lang="en-US" dirty="0"/>
              <a:t>() and </a:t>
            </a:r>
            <a:r>
              <a:rPr lang="en-US" dirty="0" err="1"/>
              <a:t>preventDefault</a:t>
            </a:r>
            <a:r>
              <a:rPr lang="en-US" dirty="0"/>
              <a:t>(), except the events work identically across all browsers.</a:t>
            </a:r>
          </a:p>
          <a:p>
            <a:r>
              <a:rPr lang="en-IN" dirty="0"/>
              <a:t>T</a:t>
            </a:r>
            <a:r>
              <a:rPr lang="en-US" dirty="0"/>
              <a:t>he synthetic events are different from, and do not map directly to, the browser’s native events.</a:t>
            </a:r>
            <a:endParaRPr lang="en-IN" dirty="0"/>
          </a:p>
        </p:txBody>
      </p:sp>
    </p:spTree>
    <p:extLst>
      <p:ext uri="{BB962C8B-B14F-4D97-AF65-F5344CB8AC3E}">
        <p14:creationId xmlns:p14="http://schemas.microsoft.com/office/powerpoint/2010/main" val="486550458"/>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BE3156-1642-4316-A18E-6AAADF7C9F63}"/>
              </a:ext>
            </a:extLst>
          </p:cNvPr>
          <p:cNvSpPr>
            <a:spLocks noGrp="1"/>
          </p:cNvSpPr>
          <p:nvPr>
            <p:ph type="title"/>
          </p:nvPr>
        </p:nvSpPr>
        <p:spPr>
          <a:xfrm>
            <a:off x="838200" y="365125"/>
            <a:ext cx="10515600" cy="1325563"/>
          </a:xfrm>
        </p:spPr>
        <p:txBody>
          <a:bodyPr/>
          <a:lstStyle/>
          <a:p>
            <a:r>
              <a:rPr lang="en-US" dirty="0" err="1"/>
              <a:t>SyntheticEvent</a:t>
            </a:r>
            <a:r>
              <a:rPr lang="en-US" dirty="0"/>
              <a:t> object attributes</a:t>
            </a:r>
            <a:endParaRPr lang="en-IN" dirty="0"/>
          </a:p>
        </p:txBody>
      </p:sp>
      <p:sp>
        <p:nvSpPr>
          <p:cNvPr id="3" name="Content Placeholder 2">
            <a:extLst>
              <a:ext uri="{FF2B5EF4-FFF2-40B4-BE49-F238E27FC236}">
                <a16:creationId xmlns:a16="http://schemas.microsoft.com/office/drawing/2014/main" id="{54ED4B5B-4697-4643-BB79-78DB9B12A327}"/>
              </a:ext>
            </a:extLst>
          </p:cNvPr>
          <p:cNvSpPr>
            <a:spLocks noGrp="1"/>
          </p:cNvSpPr>
          <p:nvPr>
            <p:ph idx="1"/>
          </p:nvPr>
        </p:nvSpPr>
        <p:spPr>
          <a:xfrm>
            <a:off x="838200" y="1825625"/>
            <a:ext cx="10515600" cy="4351338"/>
          </a:xfrm>
        </p:spPr>
        <p:txBody>
          <a:bodyPr>
            <a:normAutofit fontScale="55000" lnSpcReduction="20000"/>
          </a:bodyPr>
          <a:lstStyle/>
          <a:p>
            <a:r>
              <a:rPr lang="en-IN" dirty="0" err="1"/>
              <a:t>boolean</a:t>
            </a:r>
            <a:r>
              <a:rPr lang="en-IN" dirty="0"/>
              <a:t> bubbles</a:t>
            </a:r>
          </a:p>
          <a:p>
            <a:r>
              <a:rPr lang="en-IN" dirty="0" err="1"/>
              <a:t>boolean</a:t>
            </a:r>
            <a:r>
              <a:rPr lang="en-IN" dirty="0"/>
              <a:t> </a:t>
            </a:r>
            <a:r>
              <a:rPr lang="en-IN" dirty="0" err="1"/>
              <a:t>cancelable</a:t>
            </a:r>
            <a:endParaRPr lang="en-IN" dirty="0"/>
          </a:p>
          <a:p>
            <a:r>
              <a:rPr lang="en-IN" dirty="0" err="1"/>
              <a:t>DOMEventTarget</a:t>
            </a:r>
            <a:r>
              <a:rPr lang="en-IN" dirty="0"/>
              <a:t> </a:t>
            </a:r>
            <a:r>
              <a:rPr lang="en-IN" dirty="0" err="1"/>
              <a:t>currentTarget</a:t>
            </a:r>
            <a:endParaRPr lang="en-IN" dirty="0"/>
          </a:p>
          <a:p>
            <a:r>
              <a:rPr lang="en-IN" dirty="0" err="1"/>
              <a:t>boolean</a:t>
            </a:r>
            <a:r>
              <a:rPr lang="en-IN" dirty="0"/>
              <a:t> </a:t>
            </a:r>
            <a:r>
              <a:rPr lang="en-IN" dirty="0" err="1"/>
              <a:t>defaultPrevented</a:t>
            </a:r>
            <a:endParaRPr lang="en-IN" dirty="0"/>
          </a:p>
          <a:p>
            <a:r>
              <a:rPr lang="en-IN" dirty="0"/>
              <a:t>number </a:t>
            </a:r>
            <a:r>
              <a:rPr lang="en-IN" dirty="0" err="1"/>
              <a:t>eventPhase</a:t>
            </a:r>
            <a:endParaRPr lang="en-IN" dirty="0"/>
          </a:p>
          <a:p>
            <a:r>
              <a:rPr lang="en-IN" dirty="0" err="1"/>
              <a:t>boolean</a:t>
            </a:r>
            <a:r>
              <a:rPr lang="en-IN" dirty="0"/>
              <a:t> </a:t>
            </a:r>
            <a:r>
              <a:rPr lang="en-IN" dirty="0" err="1"/>
              <a:t>isTrusted</a:t>
            </a:r>
            <a:endParaRPr lang="en-IN" dirty="0"/>
          </a:p>
          <a:p>
            <a:r>
              <a:rPr lang="en-IN" dirty="0" err="1"/>
              <a:t>DOMEvent</a:t>
            </a:r>
            <a:r>
              <a:rPr lang="en-IN" dirty="0"/>
              <a:t> </a:t>
            </a:r>
            <a:r>
              <a:rPr lang="en-IN" dirty="0" err="1"/>
              <a:t>nativeEvent</a:t>
            </a:r>
            <a:endParaRPr lang="en-IN" dirty="0"/>
          </a:p>
          <a:p>
            <a:r>
              <a:rPr lang="en-IN" dirty="0"/>
              <a:t>void </a:t>
            </a:r>
            <a:r>
              <a:rPr lang="en-IN" dirty="0" err="1"/>
              <a:t>preventDefault</a:t>
            </a:r>
            <a:r>
              <a:rPr lang="en-IN" dirty="0"/>
              <a:t>()</a:t>
            </a:r>
          </a:p>
          <a:p>
            <a:r>
              <a:rPr lang="en-IN" dirty="0" err="1"/>
              <a:t>boolean</a:t>
            </a:r>
            <a:r>
              <a:rPr lang="en-IN" dirty="0"/>
              <a:t> </a:t>
            </a:r>
            <a:r>
              <a:rPr lang="en-IN" dirty="0" err="1"/>
              <a:t>isDefaultPrevented</a:t>
            </a:r>
            <a:r>
              <a:rPr lang="en-IN" dirty="0"/>
              <a:t>()</a:t>
            </a:r>
          </a:p>
          <a:p>
            <a:r>
              <a:rPr lang="en-IN" dirty="0"/>
              <a:t>void </a:t>
            </a:r>
            <a:r>
              <a:rPr lang="en-IN" dirty="0" err="1"/>
              <a:t>stopPropagation</a:t>
            </a:r>
            <a:r>
              <a:rPr lang="en-IN" dirty="0"/>
              <a:t>()</a:t>
            </a:r>
          </a:p>
          <a:p>
            <a:r>
              <a:rPr lang="en-IN" dirty="0" err="1"/>
              <a:t>boolean</a:t>
            </a:r>
            <a:r>
              <a:rPr lang="en-IN" dirty="0"/>
              <a:t> </a:t>
            </a:r>
            <a:r>
              <a:rPr lang="en-IN" dirty="0" err="1"/>
              <a:t>isPropagationStopped</a:t>
            </a:r>
            <a:r>
              <a:rPr lang="en-IN" dirty="0"/>
              <a:t>()</a:t>
            </a:r>
          </a:p>
          <a:p>
            <a:r>
              <a:rPr lang="en-IN" dirty="0"/>
              <a:t>void persist()</a:t>
            </a:r>
          </a:p>
          <a:p>
            <a:r>
              <a:rPr lang="en-IN" dirty="0" err="1"/>
              <a:t>DOMEventTarget</a:t>
            </a:r>
            <a:r>
              <a:rPr lang="en-IN" dirty="0"/>
              <a:t> target</a:t>
            </a:r>
          </a:p>
          <a:p>
            <a:r>
              <a:rPr lang="en-IN" dirty="0"/>
              <a:t>number </a:t>
            </a:r>
            <a:r>
              <a:rPr lang="en-IN" dirty="0" err="1"/>
              <a:t>timeStamp</a:t>
            </a:r>
            <a:endParaRPr lang="en-IN" dirty="0"/>
          </a:p>
          <a:p>
            <a:r>
              <a:rPr lang="en-IN" dirty="0"/>
              <a:t>string type</a:t>
            </a:r>
          </a:p>
        </p:txBody>
      </p:sp>
    </p:spTree>
    <p:extLst>
      <p:ext uri="{BB962C8B-B14F-4D97-AF65-F5344CB8AC3E}">
        <p14:creationId xmlns:p14="http://schemas.microsoft.com/office/powerpoint/2010/main" val="1424805398"/>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0B0A14-341F-B30E-2274-2750953978AF}"/>
              </a:ext>
            </a:extLst>
          </p:cNvPr>
          <p:cNvSpPr>
            <a:spLocks noGrp="1"/>
          </p:cNvSpPr>
          <p:nvPr>
            <p:ph type="title"/>
          </p:nvPr>
        </p:nvSpPr>
        <p:spPr/>
        <p:txBody>
          <a:bodyPr/>
          <a:lstStyle/>
          <a:p>
            <a:r>
              <a:rPr lang="en-IN" dirty="0"/>
              <a:t>Parent Child Communication</a:t>
            </a:r>
          </a:p>
        </p:txBody>
      </p:sp>
      <p:sp>
        <p:nvSpPr>
          <p:cNvPr id="4" name="Rectangle: Rounded Corners 3">
            <a:extLst>
              <a:ext uri="{FF2B5EF4-FFF2-40B4-BE49-F238E27FC236}">
                <a16:creationId xmlns:a16="http://schemas.microsoft.com/office/drawing/2014/main" id="{91B1442E-C436-7827-D0B6-FEAC8DD25002}"/>
              </a:ext>
            </a:extLst>
          </p:cNvPr>
          <p:cNvSpPr/>
          <p:nvPr/>
        </p:nvSpPr>
        <p:spPr>
          <a:xfrm>
            <a:off x="2387350" y="2207742"/>
            <a:ext cx="2568633" cy="4102204"/>
          </a:xfrm>
          <a:prstGeom prst="roundRect">
            <a:avLst/>
          </a:prstGeom>
          <a:ln w="57150">
            <a:solidFill>
              <a:srgbClr val="00B05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IN" dirty="0"/>
          </a:p>
        </p:txBody>
      </p:sp>
      <p:sp>
        <p:nvSpPr>
          <p:cNvPr id="5" name="Rectangle: Rounded Corners 4">
            <a:extLst>
              <a:ext uri="{FF2B5EF4-FFF2-40B4-BE49-F238E27FC236}">
                <a16:creationId xmlns:a16="http://schemas.microsoft.com/office/drawing/2014/main" id="{920A2940-D867-E18F-955A-93F20A1420BE}"/>
              </a:ext>
            </a:extLst>
          </p:cNvPr>
          <p:cNvSpPr/>
          <p:nvPr/>
        </p:nvSpPr>
        <p:spPr>
          <a:xfrm>
            <a:off x="2802534" y="2463635"/>
            <a:ext cx="1762299" cy="12025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PARENT</a:t>
            </a:r>
          </a:p>
        </p:txBody>
      </p:sp>
      <p:sp>
        <p:nvSpPr>
          <p:cNvPr id="6" name="Rectangle: Rounded Corners 5">
            <a:extLst>
              <a:ext uri="{FF2B5EF4-FFF2-40B4-BE49-F238E27FC236}">
                <a16:creationId xmlns:a16="http://schemas.microsoft.com/office/drawing/2014/main" id="{66025461-8FFC-C15E-4B97-6CCAB99654B1}"/>
              </a:ext>
            </a:extLst>
          </p:cNvPr>
          <p:cNvSpPr/>
          <p:nvPr/>
        </p:nvSpPr>
        <p:spPr>
          <a:xfrm>
            <a:off x="2794673" y="4916177"/>
            <a:ext cx="1762299" cy="12025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CHILD</a:t>
            </a:r>
          </a:p>
        </p:txBody>
      </p:sp>
      <p:cxnSp>
        <p:nvCxnSpPr>
          <p:cNvPr id="7" name="Straight Arrow Connector 6">
            <a:extLst>
              <a:ext uri="{FF2B5EF4-FFF2-40B4-BE49-F238E27FC236}">
                <a16:creationId xmlns:a16="http://schemas.microsoft.com/office/drawing/2014/main" id="{8FDB98DD-BBB8-C84F-5F67-814F819DE176}"/>
              </a:ext>
            </a:extLst>
          </p:cNvPr>
          <p:cNvCxnSpPr>
            <a:cxnSpLocks/>
            <a:stCxn id="5" idx="2"/>
            <a:endCxn id="6" idx="0"/>
          </p:cNvCxnSpPr>
          <p:nvPr/>
        </p:nvCxnSpPr>
        <p:spPr>
          <a:xfrm flipH="1">
            <a:off x="3675823" y="3666210"/>
            <a:ext cx="7861" cy="124996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6C633B64-B61D-E427-C505-77B1FE854F03}"/>
              </a:ext>
            </a:extLst>
          </p:cNvPr>
          <p:cNvSpPr txBox="1"/>
          <p:nvPr/>
        </p:nvSpPr>
        <p:spPr>
          <a:xfrm>
            <a:off x="3705710" y="3997234"/>
            <a:ext cx="597664" cy="523220"/>
          </a:xfrm>
          <a:prstGeom prst="rect">
            <a:avLst/>
          </a:prstGeom>
          <a:noFill/>
        </p:spPr>
        <p:txBody>
          <a:bodyPr wrap="none" rtlCol="0">
            <a:spAutoFit/>
          </a:bodyPr>
          <a:lstStyle/>
          <a:p>
            <a:r>
              <a:rPr lang="en-IN" sz="1400" dirty="0"/>
              <a:t>props</a:t>
            </a:r>
          </a:p>
          <a:p>
            <a:r>
              <a:rPr lang="en-IN" sz="1400" dirty="0"/>
              <a:t>refs</a:t>
            </a:r>
          </a:p>
        </p:txBody>
      </p:sp>
      <p:sp>
        <p:nvSpPr>
          <p:cNvPr id="9" name="Rectangle: Rounded Corners 8">
            <a:extLst>
              <a:ext uri="{FF2B5EF4-FFF2-40B4-BE49-F238E27FC236}">
                <a16:creationId xmlns:a16="http://schemas.microsoft.com/office/drawing/2014/main" id="{045FF79F-A3C9-110B-D1BF-C70D7F14B785}"/>
              </a:ext>
            </a:extLst>
          </p:cNvPr>
          <p:cNvSpPr/>
          <p:nvPr/>
        </p:nvSpPr>
        <p:spPr>
          <a:xfrm>
            <a:off x="6790475" y="2207742"/>
            <a:ext cx="2568633" cy="4102204"/>
          </a:xfrm>
          <a:prstGeom prst="roundRect">
            <a:avLst/>
          </a:prstGeom>
          <a:ln w="57150">
            <a:solidFill>
              <a:srgbClr val="00B05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IN" dirty="0"/>
          </a:p>
        </p:txBody>
      </p:sp>
      <p:sp>
        <p:nvSpPr>
          <p:cNvPr id="10" name="Rectangle: Rounded Corners 9">
            <a:extLst>
              <a:ext uri="{FF2B5EF4-FFF2-40B4-BE49-F238E27FC236}">
                <a16:creationId xmlns:a16="http://schemas.microsoft.com/office/drawing/2014/main" id="{E930C42F-6899-0875-64CB-79F17975C61D}"/>
              </a:ext>
            </a:extLst>
          </p:cNvPr>
          <p:cNvSpPr/>
          <p:nvPr/>
        </p:nvSpPr>
        <p:spPr>
          <a:xfrm>
            <a:off x="7205659" y="2463635"/>
            <a:ext cx="1762299" cy="12025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PARENT</a:t>
            </a:r>
          </a:p>
        </p:txBody>
      </p:sp>
      <p:sp>
        <p:nvSpPr>
          <p:cNvPr id="11" name="Rectangle: Rounded Corners 10">
            <a:extLst>
              <a:ext uri="{FF2B5EF4-FFF2-40B4-BE49-F238E27FC236}">
                <a16:creationId xmlns:a16="http://schemas.microsoft.com/office/drawing/2014/main" id="{FDC57AEE-BAD5-C8BF-A94C-2DE77D4402E5}"/>
              </a:ext>
            </a:extLst>
          </p:cNvPr>
          <p:cNvSpPr/>
          <p:nvPr/>
        </p:nvSpPr>
        <p:spPr>
          <a:xfrm>
            <a:off x="7197798" y="4916177"/>
            <a:ext cx="1762299" cy="12025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CHILD</a:t>
            </a:r>
          </a:p>
        </p:txBody>
      </p:sp>
      <p:cxnSp>
        <p:nvCxnSpPr>
          <p:cNvPr id="12" name="Straight Arrow Connector 11">
            <a:extLst>
              <a:ext uri="{FF2B5EF4-FFF2-40B4-BE49-F238E27FC236}">
                <a16:creationId xmlns:a16="http://schemas.microsoft.com/office/drawing/2014/main" id="{A5F95B43-667D-3DE2-A7C3-DA29D086ED90}"/>
              </a:ext>
            </a:extLst>
          </p:cNvPr>
          <p:cNvCxnSpPr>
            <a:cxnSpLocks/>
          </p:cNvCxnSpPr>
          <p:nvPr/>
        </p:nvCxnSpPr>
        <p:spPr>
          <a:xfrm flipH="1" flipV="1">
            <a:off x="8078948" y="3666210"/>
            <a:ext cx="7861" cy="124996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82892FAB-0988-FA48-02AE-0B332D0BB162}"/>
              </a:ext>
            </a:extLst>
          </p:cNvPr>
          <p:cNvSpPr txBox="1"/>
          <p:nvPr/>
        </p:nvSpPr>
        <p:spPr>
          <a:xfrm>
            <a:off x="8159567" y="3829528"/>
            <a:ext cx="1126783" cy="923330"/>
          </a:xfrm>
          <a:prstGeom prst="rect">
            <a:avLst/>
          </a:prstGeom>
          <a:noFill/>
        </p:spPr>
        <p:txBody>
          <a:bodyPr wrap="none" rtlCol="0">
            <a:spAutoFit/>
          </a:bodyPr>
          <a:lstStyle/>
          <a:p>
            <a:r>
              <a:rPr lang="en-IN" dirty="0"/>
              <a:t>Parent </a:t>
            </a:r>
          </a:p>
          <a:p>
            <a:r>
              <a:rPr lang="en-IN" dirty="0"/>
              <a:t>Method </a:t>
            </a:r>
          </a:p>
          <a:p>
            <a:r>
              <a:rPr lang="en-IN" dirty="0"/>
              <a:t>Reference</a:t>
            </a:r>
          </a:p>
        </p:txBody>
      </p:sp>
    </p:spTree>
    <p:extLst>
      <p:ext uri="{BB962C8B-B14F-4D97-AF65-F5344CB8AC3E}">
        <p14:creationId xmlns:p14="http://schemas.microsoft.com/office/powerpoint/2010/main" val="2118067019"/>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62A172-1216-BB81-464E-91B78A0B6063}"/>
              </a:ext>
            </a:extLst>
          </p:cNvPr>
          <p:cNvSpPr>
            <a:spLocks noGrp="1"/>
          </p:cNvSpPr>
          <p:nvPr>
            <p:ph type="title"/>
          </p:nvPr>
        </p:nvSpPr>
        <p:spPr/>
        <p:txBody>
          <a:bodyPr/>
          <a:lstStyle/>
          <a:p>
            <a:r>
              <a:rPr lang="en-IN" dirty="0"/>
              <a:t>Parent Child Communication</a:t>
            </a:r>
          </a:p>
        </p:txBody>
      </p:sp>
      <p:sp>
        <p:nvSpPr>
          <p:cNvPr id="3" name="Content Placeholder 2">
            <a:extLst>
              <a:ext uri="{FF2B5EF4-FFF2-40B4-BE49-F238E27FC236}">
                <a16:creationId xmlns:a16="http://schemas.microsoft.com/office/drawing/2014/main" id="{34F97464-081E-3F3C-95D2-3FF470FF67AD}"/>
              </a:ext>
            </a:extLst>
          </p:cNvPr>
          <p:cNvSpPr>
            <a:spLocks noGrp="1"/>
          </p:cNvSpPr>
          <p:nvPr>
            <p:ph idx="1"/>
          </p:nvPr>
        </p:nvSpPr>
        <p:spPr/>
        <p:txBody>
          <a:bodyPr>
            <a:normAutofit lnSpcReduction="10000"/>
          </a:bodyPr>
          <a:lstStyle/>
          <a:p>
            <a:r>
              <a:rPr lang="en-US" dirty="0"/>
              <a:t>Parent to Child Communication: </a:t>
            </a:r>
          </a:p>
          <a:p>
            <a:pPr lvl="1"/>
            <a:r>
              <a:rPr lang="en-US" dirty="0"/>
              <a:t>Pass data as props from parent to child.</a:t>
            </a:r>
          </a:p>
          <a:p>
            <a:r>
              <a:rPr lang="en-US" dirty="0"/>
              <a:t>Child to Parent Communication: </a:t>
            </a:r>
          </a:p>
          <a:p>
            <a:pPr lvl="1"/>
            <a:r>
              <a:rPr lang="en-US" dirty="0"/>
              <a:t>Pass a callback function from parent to child, which the child can call with data.</a:t>
            </a:r>
          </a:p>
          <a:p>
            <a:r>
              <a:rPr lang="en-US" dirty="0"/>
              <a:t>Using Ref</a:t>
            </a:r>
          </a:p>
          <a:p>
            <a:pPr lvl="1"/>
            <a:r>
              <a:rPr lang="en-US" dirty="0"/>
              <a:t>Use </a:t>
            </a:r>
            <a:r>
              <a:rPr lang="en-US" dirty="0" err="1"/>
              <a:t>useRef</a:t>
            </a:r>
            <a:r>
              <a:rPr lang="en-US" dirty="0"/>
              <a:t>() to create a ref in a functional component or </a:t>
            </a:r>
            <a:r>
              <a:rPr lang="en-US" dirty="0" err="1"/>
              <a:t>React.createRef</a:t>
            </a:r>
            <a:r>
              <a:rPr lang="en-US" dirty="0"/>
              <a:t>() in a class component.</a:t>
            </a:r>
          </a:p>
          <a:p>
            <a:pPr lvl="1"/>
            <a:r>
              <a:rPr lang="en-US" dirty="0"/>
              <a:t>Use refs in parent for Accessing Child Methods</a:t>
            </a:r>
          </a:p>
          <a:p>
            <a:r>
              <a:rPr lang="en-US" dirty="0"/>
              <a:t>Bidirectional Communication: </a:t>
            </a:r>
          </a:p>
          <a:p>
            <a:pPr lvl="1"/>
            <a:r>
              <a:rPr lang="en-US" dirty="0"/>
              <a:t>Combine both methods to enable communication in both directions.</a:t>
            </a:r>
            <a:endParaRPr lang="en-IN" dirty="0"/>
          </a:p>
        </p:txBody>
      </p:sp>
    </p:spTree>
    <p:extLst>
      <p:ext uri="{BB962C8B-B14F-4D97-AF65-F5344CB8AC3E}">
        <p14:creationId xmlns:p14="http://schemas.microsoft.com/office/powerpoint/2010/main" val="2712009110"/>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EA8DBD-BE46-C0B7-ACD5-80C66743158C}"/>
              </a:ext>
            </a:extLst>
          </p:cNvPr>
          <p:cNvSpPr>
            <a:spLocks noGrp="1"/>
          </p:cNvSpPr>
          <p:nvPr>
            <p:ph type="title"/>
          </p:nvPr>
        </p:nvSpPr>
        <p:spPr/>
        <p:txBody>
          <a:bodyPr/>
          <a:lstStyle/>
          <a:p>
            <a:r>
              <a:rPr lang="en-IN" dirty="0"/>
              <a:t>Methods &amp; Properties in a React Component Class</a:t>
            </a:r>
          </a:p>
        </p:txBody>
      </p:sp>
      <p:sp>
        <p:nvSpPr>
          <p:cNvPr id="3" name="Content Placeholder 2">
            <a:extLst>
              <a:ext uri="{FF2B5EF4-FFF2-40B4-BE49-F238E27FC236}">
                <a16:creationId xmlns:a16="http://schemas.microsoft.com/office/drawing/2014/main" id="{EF74EE76-3E8C-2BA9-E9CB-12378F1C99B4}"/>
              </a:ext>
            </a:extLst>
          </p:cNvPr>
          <p:cNvSpPr>
            <a:spLocks noGrp="1"/>
          </p:cNvSpPr>
          <p:nvPr>
            <p:ph idx="1"/>
          </p:nvPr>
        </p:nvSpPr>
        <p:spPr/>
        <p:txBody>
          <a:bodyPr>
            <a:normAutofit fontScale="40000" lnSpcReduction="20000"/>
          </a:bodyPr>
          <a:lstStyle/>
          <a:p>
            <a:r>
              <a:rPr lang="en-US" dirty="0"/>
              <a:t>Instance Methods</a:t>
            </a:r>
          </a:p>
          <a:p>
            <a:pPr lvl="1"/>
            <a:r>
              <a:rPr lang="en-US" dirty="0"/>
              <a:t>constructor()</a:t>
            </a:r>
          </a:p>
          <a:p>
            <a:pPr lvl="1"/>
            <a:r>
              <a:rPr lang="en-US" dirty="0"/>
              <a:t>render()</a:t>
            </a:r>
          </a:p>
          <a:p>
            <a:pPr lvl="1"/>
            <a:r>
              <a:rPr lang="en-US" dirty="0" err="1"/>
              <a:t>setState</a:t>
            </a:r>
            <a:r>
              <a:rPr lang="en-US" dirty="0"/>
              <a:t>()</a:t>
            </a:r>
          </a:p>
          <a:p>
            <a:pPr lvl="1"/>
            <a:r>
              <a:rPr lang="en-US" dirty="0" err="1"/>
              <a:t>componentDidMount</a:t>
            </a:r>
            <a:r>
              <a:rPr lang="en-US" dirty="0"/>
              <a:t>()</a:t>
            </a:r>
          </a:p>
          <a:p>
            <a:pPr lvl="1"/>
            <a:r>
              <a:rPr lang="en-US" dirty="0" err="1"/>
              <a:t>componentDidUpdate</a:t>
            </a:r>
            <a:r>
              <a:rPr lang="en-US" dirty="0"/>
              <a:t>()</a:t>
            </a:r>
          </a:p>
          <a:p>
            <a:pPr lvl="1"/>
            <a:r>
              <a:rPr lang="en-US" dirty="0" err="1"/>
              <a:t>shouldComponentUpdate</a:t>
            </a:r>
            <a:r>
              <a:rPr lang="en-US" dirty="0"/>
              <a:t>()</a:t>
            </a:r>
          </a:p>
          <a:p>
            <a:pPr lvl="1"/>
            <a:r>
              <a:rPr lang="en-US" dirty="0" err="1"/>
              <a:t>getSnapshotBeforeUpdate</a:t>
            </a:r>
            <a:r>
              <a:rPr lang="en-US" dirty="0"/>
              <a:t>()</a:t>
            </a:r>
          </a:p>
          <a:p>
            <a:pPr lvl="1"/>
            <a:r>
              <a:rPr lang="en-US" dirty="0" err="1"/>
              <a:t>forceUpdate</a:t>
            </a:r>
            <a:r>
              <a:rPr lang="en-US" dirty="0"/>
              <a:t>()</a:t>
            </a:r>
          </a:p>
          <a:p>
            <a:pPr lvl="1"/>
            <a:r>
              <a:rPr lang="en-US" dirty="0" err="1"/>
              <a:t>componentDidCatch</a:t>
            </a:r>
            <a:r>
              <a:rPr lang="en-US" dirty="0"/>
              <a:t>()</a:t>
            </a:r>
          </a:p>
          <a:p>
            <a:pPr lvl="1"/>
            <a:r>
              <a:rPr lang="en-US" dirty="0" err="1"/>
              <a:t>componentWilUnmount</a:t>
            </a:r>
            <a:r>
              <a:rPr lang="en-US" dirty="0"/>
              <a:t>()</a:t>
            </a:r>
          </a:p>
          <a:p>
            <a:r>
              <a:rPr lang="en-US" dirty="0"/>
              <a:t>Instance Properties</a:t>
            </a:r>
          </a:p>
          <a:p>
            <a:pPr lvl="1"/>
            <a:r>
              <a:rPr lang="en-US" dirty="0"/>
              <a:t>state</a:t>
            </a:r>
          </a:p>
          <a:p>
            <a:pPr lvl="1"/>
            <a:r>
              <a:rPr lang="en-IN" dirty="0"/>
              <a:t>props</a:t>
            </a:r>
          </a:p>
          <a:p>
            <a:pPr lvl="1"/>
            <a:r>
              <a:rPr lang="en-IN" dirty="0"/>
              <a:t>context</a:t>
            </a:r>
          </a:p>
          <a:p>
            <a:r>
              <a:rPr lang="en-IN" dirty="0"/>
              <a:t>Class Methods (static)</a:t>
            </a:r>
          </a:p>
          <a:p>
            <a:pPr lvl="1"/>
            <a:r>
              <a:rPr lang="en-IN" dirty="0" err="1"/>
              <a:t>getDerivedStateFromProps</a:t>
            </a:r>
            <a:r>
              <a:rPr lang="en-IN" dirty="0"/>
              <a:t>()</a:t>
            </a:r>
          </a:p>
          <a:p>
            <a:pPr lvl="1"/>
            <a:r>
              <a:rPr lang="en-IN" dirty="0" err="1"/>
              <a:t>getDerivedStateFromError</a:t>
            </a:r>
            <a:r>
              <a:rPr lang="en-IN" dirty="0"/>
              <a:t>()</a:t>
            </a:r>
          </a:p>
          <a:p>
            <a:r>
              <a:rPr lang="en-IN" dirty="0"/>
              <a:t>Class Properties (static)</a:t>
            </a:r>
          </a:p>
          <a:p>
            <a:pPr lvl="1"/>
            <a:r>
              <a:rPr lang="en-IN" dirty="0" err="1"/>
              <a:t>defaultProps</a:t>
            </a:r>
            <a:endParaRPr lang="en-IN" dirty="0"/>
          </a:p>
          <a:p>
            <a:pPr lvl="1"/>
            <a:r>
              <a:rPr lang="en-IN" dirty="0" err="1"/>
              <a:t>propTypes</a:t>
            </a:r>
            <a:endParaRPr lang="en-IN" dirty="0"/>
          </a:p>
          <a:p>
            <a:pPr lvl="1"/>
            <a:r>
              <a:rPr lang="en-IN" dirty="0" err="1"/>
              <a:t>displayName</a:t>
            </a:r>
            <a:endParaRPr lang="en-IN" dirty="0"/>
          </a:p>
          <a:p>
            <a:pPr lvl="1"/>
            <a:r>
              <a:rPr lang="en-IN" dirty="0" err="1"/>
              <a:t>contextType</a:t>
            </a:r>
            <a:endParaRPr lang="en-IN" dirty="0"/>
          </a:p>
        </p:txBody>
      </p:sp>
    </p:spTree>
    <p:extLst>
      <p:ext uri="{BB962C8B-B14F-4D97-AF65-F5344CB8AC3E}">
        <p14:creationId xmlns:p14="http://schemas.microsoft.com/office/powerpoint/2010/main" val="8541420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E67A20-48D6-BD6A-E0C4-6CC5855CD02F}"/>
              </a:ext>
            </a:extLst>
          </p:cNvPr>
          <p:cNvSpPr>
            <a:spLocks noGrp="1"/>
          </p:cNvSpPr>
          <p:nvPr>
            <p:ph type="title"/>
          </p:nvPr>
        </p:nvSpPr>
        <p:spPr/>
        <p:txBody>
          <a:bodyPr/>
          <a:lstStyle/>
          <a:p>
            <a:r>
              <a:rPr lang="en-IN" dirty="0"/>
              <a:t>Module Bundlers</a:t>
            </a:r>
          </a:p>
        </p:txBody>
      </p:sp>
      <p:sp>
        <p:nvSpPr>
          <p:cNvPr id="3" name="Content Placeholder 2">
            <a:extLst>
              <a:ext uri="{FF2B5EF4-FFF2-40B4-BE49-F238E27FC236}">
                <a16:creationId xmlns:a16="http://schemas.microsoft.com/office/drawing/2014/main" id="{EC1CD8F6-5FEE-6B9B-E96A-D0C88E628565}"/>
              </a:ext>
            </a:extLst>
          </p:cNvPr>
          <p:cNvSpPr>
            <a:spLocks noGrp="1"/>
          </p:cNvSpPr>
          <p:nvPr>
            <p:ph idx="1"/>
          </p:nvPr>
        </p:nvSpPr>
        <p:spPr/>
        <p:txBody>
          <a:bodyPr>
            <a:normAutofit fontScale="92500" lnSpcReduction="10000"/>
          </a:bodyPr>
          <a:lstStyle/>
          <a:p>
            <a:r>
              <a:rPr lang="en-US" dirty="0"/>
              <a:t>Module bundling, on the other hand, involves the process of combining multiple modules and their dependencies into a single file or a set of files, often referred to as bundles. </a:t>
            </a:r>
          </a:p>
          <a:p>
            <a:r>
              <a:rPr lang="en-US" dirty="0"/>
              <a:t>The goal of module bundling is to optimize the size and performance of the application by reducing the number of separate HTTP requests required to load the code.</a:t>
            </a:r>
          </a:p>
          <a:p>
            <a:r>
              <a:rPr lang="en-US" dirty="0"/>
              <a:t>The bundler resolves dependencies, applies transformations through loaders (e.g., </a:t>
            </a:r>
            <a:r>
              <a:rPr lang="en-US" dirty="0" err="1"/>
              <a:t>transpiling</a:t>
            </a:r>
            <a:r>
              <a:rPr lang="en-US" dirty="0"/>
              <a:t>, minification), and creates a bundle that can be efficiently delivered to the browser. </a:t>
            </a:r>
          </a:p>
          <a:p>
            <a:r>
              <a:rPr lang="en-US" dirty="0"/>
              <a:t>Bundling is commonly used to package JavaScript, CSS, images, and other assets together, reducing the network overhead and improving the performance of the application.</a:t>
            </a:r>
          </a:p>
        </p:txBody>
      </p:sp>
    </p:spTree>
    <p:extLst>
      <p:ext uri="{BB962C8B-B14F-4D97-AF65-F5344CB8AC3E}">
        <p14:creationId xmlns:p14="http://schemas.microsoft.com/office/powerpoint/2010/main" val="684357545"/>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01A91B-163E-4BC0-9BBD-D15867D254D2}"/>
              </a:ext>
            </a:extLst>
          </p:cNvPr>
          <p:cNvSpPr>
            <a:spLocks noGrp="1"/>
          </p:cNvSpPr>
          <p:nvPr>
            <p:ph type="title"/>
          </p:nvPr>
        </p:nvSpPr>
        <p:spPr/>
        <p:txBody>
          <a:bodyPr/>
          <a:lstStyle/>
          <a:p>
            <a:r>
              <a:rPr lang="en-IN" dirty="0"/>
              <a:t>Lifecycle Methods</a:t>
            </a:r>
          </a:p>
        </p:txBody>
      </p:sp>
      <p:pic>
        <p:nvPicPr>
          <p:cNvPr id="5" name="Content Placeholder 4" descr="Diagram&#10;&#10;Description automatically generated with medium confidence">
            <a:extLst>
              <a:ext uri="{FF2B5EF4-FFF2-40B4-BE49-F238E27FC236}">
                <a16:creationId xmlns:a16="http://schemas.microsoft.com/office/drawing/2014/main" id="{5B750F7F-084C-423B-A612-96C81BC2A8B2}"/>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6798"/>
          <a:stretch/>
        </p:blipFill>
        <p:spPr>
          <a:xfrm>
            <a:off x="1338071" y="1521474"/>
            <a:ext cx="9515858" cy="5255422"/>
          </a:xfrm>
        </p:spPr>
      </p:pic>
    </p:spTree>
    <p:extLst>
      <p:ext uri="{BB962C8B-B14F-4D97-AF65-F5344CB8AC3E}">
        <p14:creationId xmlns:p14="http://schemas.microsoft.com/office/powerpoint/2010/main" val="1937767460"/>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7F11EC-24EA-968F-9D47-4E88C7E13703}"/>
              </a:ext>
            </a:extLst>
          </p:cNvPr>
          <p:cNvSpPr>
            <a:spLocks noGrp="1"/>
          </p:cNvSpPr>
          <p:nvPr>
            <p:ph type="title"/>
          </p:nvPr>
        </p:nvSpPr>
        <p:spPr/>
        <p:txBody>
          <a:bodyPr/>
          <a:lstStyle/>
          <a:p>
            <a:r>
              <a:rPr lang="en-US" dirty="0"/>
              <a:t>Lifecycle Methods in a React Component Class</a:t>
            </a:r>
            <a:endParaRPr lang="en-IN" dirty="0"/>
          </a:p>
        </p:txBody>
      </p:sp>
      <p:sp>
        <p:nvSpPr>
          <p:cNvPr id="3" name="Content Placeholder 2">
            <a:extLst>
              <a:ext uri="{FF2B5EF4-FFF2-40B4-BE49-F238E27FC236}">
                <a16:creationId xmlns:a16="http://schemas.microsoft.com/office/drawing/2014/main" id="{6C93DB06-F97E-DA63-C488-7A18D339809E}"/>
              </a:ext>
            </a:extLst>
          </p:cNvPr>
          <p:cNvSpPr>
            <a:spLocks noGrp="1"/>
          </p:cNvSpPr>
          <p:nvPr>
            <p:ph idx="1"/>
          </p:nvPr>
        </p:nvSpPr>
        <p:spPr/>
        <p:txBody>
          <a:bodyPr>
            <a:normAutofit fontScale="70000" lnSpcReduction="20000"/>
          </a:bodyPr>
          <a:lstStyle/>
          <a:p>
            <a:r>
              <a:rPr lang="en-IN" dirty="0"/>
              <a:t>Mounting Phase (Once)</a:t>
            </a:r>
          </a:p>
          <a:p>
            <a:pPr lvl="1"/>
            <a:r>
              <a:rPr lang="en-US" dirty="0"/>
              <a:t>constructor()</a:t>
            </a:r>
          </a:p>
          <a:p>
            <a:pPr lvl="1"/>
            <a:r>
              <a:rPr lang="en-US" dirty="0"/>
              <a:t>static </a:t>
            </a:r>
            <a:r>
              <a:rPr lang="en-US" dirty="0" err="1"/>
              <a:t>getDerivedStateFromProps</a:t>
            </a:r>
            <a:r>
              <a:rPr lang="en-US" dirty="0"/>
              <a:t>()</a:t>
            </a:r>
          </a:p>
          <a:p>
            <a:pPr lvl="1"/>
            <a:r>
              <a:rPr lang="en-US" dirty="0"/>
              <a:t>render()</a:t>
            </a:r>
          </a:p>
          <a:p>
            <a:pPr lvl="1"/>
            <a:r>
              <a:rPr lang="en-US" dirty="0" err="1"/>
              <a:t>componentDidMount</a:t>
            </a:r>
            <a:r>
              <a:rPr lang="en-US" dirty="0"/>
              <a:t>()</a:t>
            </a:r>
          </a:p>
          <a:p>
            <a:r>
              <a:rPr lang="en-IN" dirty="0"/>
              <a:t>Updating Phase (On Changes)</a:t>
            </a:r>
          </a:p>
          <a:p>
            <a:pPr lvl="1"/>
            <a:r>
              <a:rPr lang="en-US" dirty="0"/>
              <a:t>static </a:t>
            </a:r>
            <a:r>
              <a:rPr lang="en-US" dirty="0" err="1"/>
              <a:t>getDerivedStateFromProps</a:t>
            </a:r>
            <a:r>
              <a:rPr lang="en-US" dirty="0"/>
              <a:t>()</a:t>
            </a:r>
          </a:p>
          <a:p>
            <a:pPr lvl="1"/>
            <a:r>
              <a:rPr lang="en-US" dirty="0" err="1"/>
              <a:t>shouldComponentUpdate</a:t>
            </a:r>
            <a:r>
              <a:rPr lang="en-US" dirty="0"/>
              <a:t>()</a:t>
            </a:r>
          </a:p>
          <a:p>
            <a:pPr lvl="1"/>
            <a:r>
              <a:rPr lang="en-US" dirty="0"/>
              <a:t>render()</a:t>
            </a:r>
          </a:p>
          <a:p>
            <a:pPr lvl="1"/>
            <a:r>
              <a:rPr lang="en-US" dirty="0" err="1"/>
              <a:t>getSnapshotBeforeUpdate</a:t>
            </a:r>
            <a:r>
              <a:rPr lang="en-US" dirty="0"/>
              <a:t>()</a:t>
            </a:r>
          </a:p>
          <a:p>
            <a:pPr lvl="1"/>
            <a:r>
              <a:rPr lang="en-US" dirty="0" err="1"/>
              <a:t>componentDidUpdate</a:t>
            </a:r>
            <a:r>
              <a:rPr lang="en-US" dirty="0"/>
              <a:t>()</a:t>
            </a:r>
          </a:p>
          <a:p>
            <a:r>
              <a:rPr lang="en-IN" dirty="0"/>
              <a:t>Unmounting Phase (Once)</a:t>
            </a:r>
          </a:p>
          <a:p>
            <a:pPr lvl="1"/>
            <a:r>
              <a:rPr lang="en-US" dirty="0" err="1"/>
              <a:t>componentWillUnmount</a:t>
            </a:r>
            <a:r>
              <a:rPr lang="en-US" dirty="0"/>
              <a:t>()</a:t>
            </a:r>
          </a:p>
          <a:p>
            <a:r>
              <a:rPr lang="en-IN" dirty="0"/>
              <a:t>Error Phase (Once)</a:t>
            </a:r>
          </a:p>
          <a:p>
            <a:pPr lvl="1"/>
            <a:r>
              <a:rPr lang="en-US" dirty="0" err="1"/>
              <a:t>componentDidCatch</a:t>
            </a:r>
            <a:r>
              <a:rPr lang="en-US" dirty="0"/>
              <a:t>()</a:t>
            </a:r>
          </a:p>
          <a:p>
            <a:pPr lvl="1"/>
            <a:r>
              <a:rPr lang="en-US" dirty="0"/>
              <a:t>static </a:t>
            </a:r>
            <a:r>
              <a:rPr lang="en-US" dirty="0" err="1"/>
              <a:t>getDerivedStateFromError</a:t>
            </a:r>
            <a:r>
              <a:rPr lang="en-US" dirty="0"/>
              <a:t>()</a:t>
            </a:r>
            <a:endParaRPr lang="en-IN" dirty="0"/>
          </a:p>
        </p:txBody>
      </p:sp>
    </p:spTree>
    <p:extLst>
      <p:ext uri="{BB962C8B-B14F-4D97-AF65-F5344CB8AC3E}">
        <p14:creationId xmlns:p14="http://schemas.microsoft.com/office/powerpoint/2010/main" val="3955014039"/>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A65681-3666-5E46-81E8-46A8E5CB07FF}"/>
              </a:ext>
            </a:extLst>
          </p:cNvPr>
          <p:cNvSpPr>
            <a:spLocks noGrp="1"/>
          </p:cNvSpPr>
          <p:nvPr>
            <p:ph type="title"/>
          </p:nvPr>
        </p:nvSpPr>
        <p:spPr/>
        <p:txBody>
          <a:bodyPr/>
          <a:lstStyle/>
          <a:p>
            <a:r>
              <a:rPr lang="en-US" dirty="0"/>
              <a:t>Hooks</a:t>
            </a:r>
            <a:endParaRPr lang="en-IN" dirty="0"/>
          </a:p>
        </p:txBody>
      </p:sp>
      <p:sp>
        <p:nvSpPr>
          <p:cNvPr id="3" name="Content Placeholder 2">
            <a:extLst>
              <a:ext uri="{FF2B5EF4-FFF2-40B4-BE49-F238E27FC236}">
                <a16:creationId xmlns:a16="http://schemas.microsoft.com/office/drawing/2014/main" id="{C32C70F1-AECB-ACFE-56D4-95EBD877D00C}"/>
              </a:ext>
            </a:extLst>
          </p:cNvPr>
          <p:cNvSpPr>
            <a:spLocks noGrp="1"/>
          </p:cNvSpPr>
          <p:nvPr>
            <p:ph idx="1"/>
          </p:nvPr>
        </p:nvSpPr>
        <p:spPr/>
        <p:txBody>
          <a:bodyPr/>
          <a:lstStyle/>
          <a:p>
            <a:r>
              <a:rPr lang="en-US" dirty="0"/>
              <a:t>Hooks are a feature introduced in React 16.8 that allow you to use state and other React features in functional components. </a:t>
            </a:r>
          </a:p>
          <a:p>
            <a:r>
              <a:rPr lang="en-US" dirty="0"/>
              <a:t>Hooks provide a more direct API to the React concepts you already know, such as state, lifecycle, context, refs, and more. </a:t>
            </a:r>
          </a:p>
          <a:p>
            <a:r>
              <a:rPr lang="en-US" dirty="0"/>
              <a:t>They enable you to write cleaner, more reusable code without the need for class components.</a:t>
            </a:r>
            <a:endParaRPr lang="en-IN" dirty="0"/>
          </a:p>
        </p:txBody>
      </p:sp>
    </p:spTree>
    <p:extLst>
      <p:ext uri="{BB962C8B-B14F-4D97-AF65-F5344CB8AC3E}">
        <p14:creationId xmlns:p14="http://schemas.microsoft.com/office/powerpoint/2010/main" val="1097017746"/>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70B8AC-6967-232E-62C8-B7A523DB1992}"/>
              </a:ext>
            </a:extLst>
          </p:cNvPr>
          <p:cNvSpPr>
            <a:spLocks noGrp="1"/>
          </p:cNvSpPr>
          <p:nvPr>
            <p:ph type="title"/>
          </p:nvPr>
        </p:nvSpPr>
        <p:spPr/>
        <p:txBody>
          <a:bodyPr/>
          <a:lstStyle/>
          <a:p>
            <a:r>
              <a:rPr lang="en-US" dirty="0"/>
              <a:t>Built-in Hooks of React</a:t>
            </a:r>
            <a:endParaRPr lang="en-IN" dirty="0"/>
          </a:p>
        </p:txBody>
      </p:sp>
      <p:sp>
        <p:nvSpPr>
          <p:cNvPr id="3" name="Content Placeholder 2">
            <a:extLst>
              <a:ext uri="{FF2B5EF4-FFF2-40B4-BE49-F238E27FC236}">
                <a16:creationId xmlns:a16="http://schemas.microsoft.com/office/drawing/2014/main" id="{3DBA6B9F-BD09-BC23-74AD-B7BB21B00737}"/>
              </a:ext>
            </a:extLst>
          </p:cNvPr>
          <p:cNvSpPr>
            <a:spLocks noGrp="1"/>
          </p:cNvSpPr>
          <p:nvPr>
            <p:ph idx="1"/>
          </p:nvPr>
        </p:nvSpPr>
        <p:spPr/>
        <p:txBody>
          <a:bodyPr>
            <a:normAutofit fontScale="62500" lnSpcReduction="20000"/>
          </a:bodyPr>
          <a:lstStyle/>
          <a:p>
            <a:r>
              <a:rPr lang="en-US" dirty="0"/>
              <a:t>Basic Hooks:</a:t>
            </a:r>
          </a:p>
          <a:p>
            <a:pPr lvl="1"/>
            <a:r>
              <a:rPr lang="en-US" dirty="0" err="1"/>
              <a:t>useState</a:t>
            </a:r>
            <a:r>
              <a:rPr lang="en-US" dirty="0"/>
              <a:t>: Lets you add state to functional components.</a:t>
            </a:r>
          </a:p>
          <a:p>
            <a:pPr lvl="1"/>
            <a:r>
              <a:rPr lang="en-US" dirty="0" err="1"/>
              <a:t>useEffect</a:t>
            </a:r>
            <a:r>
              <a:rPr lang="en-US" dirty="0"/>
              <a:t>: Lets you perform side effects in functional components.</a:t>
            </a:r>
          </a:p>
          <a:p>
            <a:pPr lvl="1"/>
            <a:r>
              <a:rPr lang="en-US" dirty="0" err="1"/>
              <a:t>useContext</a:t>
            </a:r>
            <a:r>
              <a:rPr lang="en-US" dirty="0"/>
              <a:t>: Lets you subscribe to React context without introducing nesting.</a:t>
            </a:r>
          </a:p>
          <a:p>
            <a:r>
              <a:rPr lang="en-US" dirty="0"/>
              <a:t>Additional Hooks:</a:t>
            </a:r>
          </a:p>
          <a:p>
            <a:pPr lvl="1"/>
            <a:r>
              <a:rPr lang="en-US" dirty="0" err="1"/>
              <a:t>useReducer</a:t>
            </a:r>
            <a:r>
              <a:rPr lang="en-US" dirty="0"/>
              <a:t>: An alternative to </a:t>
            </a:r>
            <a:r>
              <a:rPr lang="en-US" dirty="0" err="1"/>
              <a:t>useState</a:t>
            </a:r>
            <a:r>
              <a:rPr lang="en-US" dirty="0"/>
              <a:t> for more complex state logic.</a:t>
            </a:r>
          </a:p>
          <a:p>
            <a:pPr lvl="1"/>
            <a:r>
              <a:rPr lang="en-US" dirty="0" err="1"/>
              <a:t>useCallback</a:t>
            </a:r>
            <a:r>
              <a:rPr lang="en-US" dirty="0"/>
              <a:t>: Returns a </a:t>
            </a:r>
            <a:r>
              <a:rPr lang="en-US" dirty="0" err="1"/>
              <a:t>memoized</a:t>
            </a:r>
            <a:r>
              <a:rPr lang="en-US" dirty="0"/>
              <a:t> callback.</a:t>
            </a:r>
          </a:p>
          <a:p>
            <a:pPr lvl="1"/>
            <a:r>
              <a:rPr lang="en-US" dirty="0" err="1"/>
              <a:t>useMemo</a:t>
            </a:r>
            <a:r>
              <a:rPr lang="en-US" dirty="0"/>
              <a:t>: Returns a </a:t>
            </a:r>
            <a:r>
              <a:rPr lang="en-US" dirty="0" err="1"/>
              <a:t>memoized</a:t>
            </a:r>
            <a:r>
              <a:rPr lang="en-US" dirty="0"/>
              <a:t> value.</a:t>
            </a:r>
          </a:p>
          <a:p>
            <a:pPr lvl="1"/>
            <a:r>
              <a:rPr lang="en-US" dirty="0" err="1"/>
              <a:t>useRef</a:t>
            </a:r>
            <a:r>
              <a:rPr lang="en-US" dirty="0"/>
              <a:t>: Returns a mutable ref object whose .current property is initialized to the passed argument.</a:t>
            </a:r>
          </a:p>
          <a:p>
            <a:pPr lvl="1"/>
            <a:r>
              <a:rPr lang="en-US" dirty="0" err="1"/>
              <a:t>useImperativeHandle</a:t>
            </a:r>
            <a:r>
              <a:rPr lang="en-US" dirty="0"/>
              <a:t>: Customizes the instance value that is exposed when using ref.</a:t>
            </a:r>
          </a:p>
          <a:p>
            <a:pPr lvl="1"/>
            <a:r>
              <a:rPr lang="en-US" dirty="0" err="1"/>
              <a:t>useLayoutEffect</a:t>
            </a:r>
            <a:r>
              <a:rPr lang="en-US" dirty="0"/>
              <a:t>: Similar to </a:t>
            </a:r>
            <a:r>
              <a:rPr lang="en-US" dirty="0" err="1"/>
              <a:t>useEffect</a:t>
            </a:r>
            <a:r>
              <a:rPr lang="en-US" dirty="0"/>
              <a:t>, but it fires synchronously after all DOM mutations.</a:t>
            </a:r>
          </a:p>
          <a:p>
            <a:pPr lvl="1"/>
            <a:r>
              <a:rPr lang="en-US" dirty="0" err="1"/>
              <a:t>useDebugValue</a:t>
            </a:r>
            <a:r>
              <a:rPr lang="en-US" dirty="0"/>
              <a:t>: Can be used to display a label for custom hooks in React </a:t>
            </a:r>
            <a:r>
              <a:rPr lang="en-US" dirty="0" err="1"/>
              <a:t>DevTools</a:t>
            </a:r>
            <a:r>
              <a:rPr lang="en-US" dirty="0"/>
              <a:t>.</a:t>
            </a:r>
          </a:p>
          <a:p>
            <a:r>
              <a:rPr lang="en-US" dirty="0"/>
              <a:t>Concurrent Mode Hooks (Experimental):</a:t>
            </a:r>
          </a:p>
          <a:p>
            <a:pPr lvl="1"/>
            <a:r>
              <a:rPr lang="en-US" dirty="0" err="1"/>
              <a:t>useTransition</a:t>
            </a:r>
            <a:r>
              <a:rPr lang="en-US" dirty="0"/>
              <a:t>: Lets you update state without blocking the UI.</a:t>
            </a:r>
          </a:p>
          <a:p>
            <a:pPr lvl="1"/>
            <a:r>
              <a:rPr lang="en-US" dirty="0" err="1"/>
              <a:t>useDeferredValue</a:t>
            </a:r>
            <a:r>
              <a:rPr lang="en-US" dirty="0"/>
              <a:t>: Returns a deferred version of the value that will defer updating until the next idle period.</a:t>
            </a:r>
          </a:p>
          <a:p>
            <a:pPr lvl="1"/>
            <a:r>
              <a:rPr lang="en-US" dirty="0" err="1"/>
              <a:t>useId</a:t>
            </a:r>
            <a:r>
              <a:rPr lang="en-US" dirty="0"/>
              <a:t>: Generates unique IDs that are stable across the server and client.</a:t>
            </a:r>
          </a:p>
          <a:p>
            <a:pPr lvl="1"/>
            <a:r>
              <a:rPr lang="en-US" dirty="0" err="1"/>
              <a:t>useSyncExternalStore</a:t>
            </a:r>
            <a:r>
              <a:rPr lang="en-US" dirty="0"/>
              <a:t>: Used for reading and subscribing to external data sources in a way that’s compatible with concurrent rendering features.</a:t>
            </a:r>
            <a:endParaRPr lang="en-IN" dirty="0"/>
          </a:p>
        </p:txBody>
      </p:sp>
    </p:spTree>
    <p:extLst>
      <p:ext uri="{BB962C8B-B14F-4D97-AF65-F5344CB8AC3E}">
        <p14:creationId xmlns:p14="http://schemas.microsoft.com/office/powerpoint/2010/main" val="3551520486"/>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69A543C-9606-DA82-3478-20BA3115C470}"/>
              </a:ext>
            </a:extLst>
          </p:cNvPr>
          <p:cNvSpPr/>
          <p:nvPr/>
        </p:nvSpPr>
        <p:spPr>
          <a:xfrm>
            <a:off x="1937053" y="1071638"/>
            <a:ext cx="2498271" cy="276769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STATE</a:t>
            </a:r>
          </a:p>
        </p:txBody>
      </p:sp>
      <p:sp>
        <p:nvSpPr>
          <p:cNvPr id="5" name="Rectangle 4">
            <a:extLst>
              <a:ext uri="{FF2B5EF4-FFF2-40B4-BE49-F238E27FC236}">
                <a16:creationId xmlns:a16="http://schemas.microsoft.com/office/drawing/2014/main" id="{37C17C9B-7B8A-9E47-64BA-DED4F43BD309}"/>
              </a:ext>
            </a:extLst>
          </p:cNvPr>
          <p:cNvSpPr/>
          <p:nvPr/>
        </p:nvSpPr>
        <p:spPr>
          <a:xfrm>
            <a:off x="7673824" y="1071637"/>
            <a:ext cx="2498271" cy="276769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UI</a:t>
            </a:r>
          </a:p>
        </p:txBody>
      </p:sp>
      <p:sp>
        <p:nvSpPr>
          <p:cNvPr id="6" name="Arrow: Right 5">
            <a:extLst>
              <a:ext uri="{FF2B5EF4-FFF2-40B4-BE49-F238E27FC236}">
                <a16:creationId xmlns:a16="http://schemas.microsoft.com/office/drawing/2014/main" id="{7B431D4C-853B-ADA8-499C-365E18746187}"/>
              </a:ext>
            </a:extLst>
          </p:cNvPr>
          <p:cNvSpPr/>
          <p:nvPr/>
        </p:nvSpPr>
        <p:spPr>
          <a:xfrm>
            <a:off x="4572000" y="1557867"/>
            <a:ext cx="2971800" cy="60960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Arrow: Right 6">
            <a:extLst>
              <a:ext uri="{FF2B5EF4-FFF2-40B4-BE49-F238E27FC236}">
                <a16:creationId xmlns:a16="http://schemas.microsoft.com/office/drawing/2014/main" id="{4E282CC7-A87B-25D0-9CF3-11F2FD8034C0}"/>
              </a:ext>
            </a:extLst>
          </p:cNvPr>
          <p:cNvSpPr/>
          <p:nvPr/>
        </p:nvSpPr>
        <p:spPr>
          <a:xfrm flipH="1">
            <a:off x="4572000" y="3031067"/>
            <a:ext cx="2971800" cy="609600"/>
          </a:xfrm>
          <a:prstGeom prst="rightArrow">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TextBox 7">
            <a:extLst>
              <a:ext uri="{FF2B5EF4-FFF2-40B4-BE49-F238E27FC236}">
                <a16:creationId xmlns:a16="http://schemas.microsoft.com/office/drawing/2014/main" id="{20890307-A4C4-2D14-77CC-898336C4B1E7}"/>
              </a:ext>
            </a:extLst>
          </p:cNvPr>
          <p:cNvSpPr txBox="1"/>
          <p:nvPr/>
        </p:nvSpPr>
        <p:spPr>
          <a:xfrm>
            <a:off x="5670852" y="2674147"/>
            <a:ext cx="767443" cy="1323439"/>
          </a:xfrm>
          <a:prstGeom prst="rect">
            <a:avLst/>
          </a:prstGeom>
          <a:noFill/>
        </p:spPr>
        <p:txBody>
          <a:bodyPr wrap="square" rtlCol="0">
            <a:spAutoFit/>
          </a:bodyPr>
          <a:lstStyle/>
          <a:p>
            <a:r>
              <a:rPr lang="en-IN" sz="8000" dirty="0"/>
              <a:t>X</a:t>
            </a:r>
          </a:p>
        </p:txBody>
      </p:sp>
      <p:sp>
        <p:nvSpPr>
          <p:cNvPr id="9" name="Arrow: Curved Left 8">
            <a:extLst>
              <a:ext uri="{FF2B5EF4-FFF2-40B4-BE49-F238E27FC236}">
                <a16:creationId xmlns:a16="http://schemas.microsoft.com/office/drawing/2014/main" id="{52B94DF5-9121-B506-96F1-7CF1F250F7C9}"/>
              </a:ext>
            </a:extLst>
          </p:cNvPr>
          <p:cNvSpPr/>
          <p:nvPr/>
        </p:nvSpPr>
        <p:spPr>
          <a:xfrm rot="5400000">
            <a:off x="4748741" y="1450974"/>
            <a:ext cx="2203450" cy="6637867"/>
          </a:xfrm>
          <a:prstGeom prst="curvedLef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solidFill>
                <a:schemeClr val="tx1"/>
              </a:solidFill>
            </a:endParaRPr>
          </a:p>
        </p:txBody>
      </p:sp>
      <p:sp>
        <p:nvSpPr>
          <p:cNvPr id="10" name="TextBox 9">
            <a:extLst>
              <a:ext uri="{FF2B5EF4-FFF2-40B4-BE49-F238E27FC236}">
                <a16:creationId xmlns:a16="http://schemas.microsoft.com/office/drawing/2014/main" id="{96D3D867-0AEF-2C12-9508-999EF89A9661}"/>
              </a:ext>
            </a:extLst>
          </p:cNvPr>
          <p:cNvSpPr txBox="1"/>
          <p:nvPr/>
        </p:nvSpPr>
        <p:spPr>
          <a:xfrm>
            <a:off x="4745015" y="5059072"/>
            <a:ext cx="2619115" cy="369332"/>
          </a:xfrm>
          <a:prstGeom prst="rect">
            <a:avLst/>
          </a:prstGeom>
          <a:noFill/>
        </p:spPr>
        <p:txBody>
          <a:bodyPr wrap="none" rtlCol="0">
            <a:spAutoFit/>
          </a:bodyPr>
          <a:lstStyle/>
          <a:p>
            <a:r>
              <a:rPr lang="en-IN" dirty="0"/>
              <a:t>Use Event to change State</a:t>
            </a:r>
          </a:p>
        </p:txBody>
      </p:sp>
    </p:spTree>
    <p:extLst>
      <p:ext uri="{BB962C8B-B14F-4D97-AF65-F5344CB8AC3E}">
        <p14:creationId xmlns:p14="http://schemas.microsoft.com/office/powerpoint/2010/main" val="4236709928"/>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7968E7-37F9-CA67-7A68-C2F032D6A856}"/>
              </a:ext>
            </a:extLst>
          </p:cNvPr>
          <p:cNvSpPr>
            <a:spLocks noGrp="1"/>
          </p:cNvSpPr>
          <p:nvPr>
            <p:ph type="title"/>
          </p:nvPr>
        </p:nvSpPr>
        <p:spPr/>
        <p:txBody>
          <a:bodyPr/>
          <a:lstStyle/>
          <a:p>
            <a:r>
              <a:rPr lang="en-US" dirty="0"/>
              <a:t>Rules to remember</a:t>
            </a:r>
            <a:endParaRPr lang="en-IN" dirty="0"/>
          </a:p>
        </p:txBody>
      </p:sp>
      <p:sp>
        <p:nvSpPr>
          <p:cNvPr id="3" name="Content Placeholder 2">
            <a:extLst>
              <a:ext uri="{FF2B5EF4-FFF2-40B4-BE49-F238E27FC236}">
                <a16:creationId xmlns:a16="http://schemas.microsoft.com/office/drawing/2014/main" id="{43C07D5B-E739-C4FA-FD45-E35758C53F31}"/>
              </a:ext>
            </a:extLst>
          </p:cNvPr>
          <p:cNvSpPr>
            <a:spLocks noGrp="1"/>
          </p:cNvSpPr>
          <p:nvPr>
            <p:ph idx="1"/>
          </p:nvPr>
        </p:nvSpPr>
        <p:spPr/>
        <p:txBody>
          <a:bodyPr/>
          <a:lstStyle/>
          <a:p>
            <a:r>
              <a:rPr lang="en-IN" dirty="0"/>
              <a:t>The UI will update, only when </a:t>
            </a:r>
            <a:r>
              <a:rPr lang="en-IN" dirty="0" err="1"/>
              <a:t>setState</a:t>
            </a:r>
            <a:r>
              <a:rPr lang="en-IN" dirty="0"/>
              <a:t>() is called to modify the state.</a:t>
            </a:r>
          </a:p>
          <a:p>
            <a:r>
              <a:rPr lang="en-IN" dirty="0"/>
              <a:t>The state of a component, can be modified only by the method of the same component using </a:t>
            </a:r>
            <a:r>
              <a:rPr lang="en-IN" dirty="0" err="1"/>
              <a:t>setState</a:t>
            </a:r>
            <a:r>
              <a:rPr lang="en-IN" dirty="0"/>
              <a:t>().</a:t>
            </a:r>
          </a:p>
          <a:p>
            <a:r>
              <a:rPr lang="en-IN" dirty="0"/>
              <a:t>Never create a data in the state, if you are not using it on the UI.</a:t>
            </a:r>
          </a:p>
          <a:p>
            <a:r>
              <a:rPr lang="en-IN" dirty="0"/>
              <a:t>The data flows unidirectionally in React, </a:t>
            </a:r>
          </a:p>
          <a:p>
            <a:pPr lvl="1"/>
            <a:r>
              <a:rPr lang="en-IN" dirty="0"/>
              <a:t>from state to the template of the component </a:t>
            </a:r>
          </a:p>
          <a:p>
            <a:pPr marL="457200" lvl="1" indent="0">
              <a:buNone/>
            </a:pPr>
            <a:r>
              <a:rPr lang="en-IN" dirty="0"/>
              <a:t>	or </a:t>
            </a:r>
          </a:p>
          <a:p>
            <a:pPr lvl="1"/>
            <a:r>
              <a:rPr lang="en-IN" dirty="0"/>
              <a:t>from parent to child.</a:t>
            </a:r>
          </a:p>
          <a:p>
            <a:endParaRPr lang="en-IN" dirty="0"/>
          </a:p>
        </p:txBody>
      </p:sp>
    </p:spTree>
    <p:extLst>
      <p:ext uri="{BB962C8B-B14F-4D97-AF65-F5344CB8AC3E}">
        <p14:creationId xmlns:p14="http://schemas.microsoft.com/office/powerpoint/2010/main" val="4237813982"/>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5FBA25-6D7C-4991-9C02-A6CECED5EBA1}"/>
              </a:ext>
            </a:extLst>
          </p:cNvPr>
          <p:cNvSpPr>
            <a:spLocks noGrp="1"/>
          </p:cNvSpPr>
          <p:nvPr>
            <p:ph type="title"/>
          </p:nvPr>
        </p:nvSpPr>
        <p:spPr/>
        <p:txBody>
          <a:bodyPr/>
          <a:lstStyle/>
          <a:p>
            <a:r>
              <a:rPr lang="en-US" dirty="0"/>
              <a:t>Controlled Component</a:t>
            </a:r>
          </a:p>
        </p:txBody>
      </p:sp>
      <p:sp>
        <p:nvSpPr>
          <p:cNvPr id="3" name="Content Placeholder 2">
            <a:extLst>
              <a:ext uri="{FF2B5EF4-FFF2-40B4-BE49-F238E27FC236}">
                <a16:creationId xmlns:a16="http://schemas.microsoft.com/office/drawing/2014/main" id="{CE9F948E-9B13-456D-8CF8-0D6412AFB44F}"/>
              </a:ext>
            </a:extLst>
          </p:cNvPr>
          <p:cNvSpPr>
            <a:spLocks noGrp="1"/>
          </p:cNvSpPr>
          <p:nvPr>
            <p:ph idx="1"/>
          </p:nvPr>
        </p:nvSpPr>
        <p:spPr/>
        <p:txBody>
          <a:bodyPr>
            <a:normAutofit fontScale="92500"/>
          </a:bodyPr>
          <a:lstStyle/>
          <a:p>
            <a:r>
              <a:rPr lang="en-US" dirty="0"/>
              <a:t>A controlled component is bound to a value, and its changes will be handled in code by using event-based callbacks. </a:t>
            </a:r>
          </a:p>
          <a:p>
            <a:r>
              <a:rPr lang="en-US" dirty="0"/>
              <a:t>The input form element is handled by the react itself rather than the DOM. </a:t>
            </a:r>
          </a:p>
          <a:p>
            <a:r>
              <a:rPr lang="en-US" dirty="0"/>
              <a:t>The mutable state is kept in the state property and will be updated only with </a:t>
            </a:r>
            <a:r>
              <a:rPr lang="en-US" dirty="0" err="1"/>
              <a:t>setState</a:t>
            </a:r>
            <a:r>
              <a:rPr lang="en-US" dirty="0"/>
              <a:t>() method.</a:t>
            </a:r>
          </a:p>
          <a:p>
            <a:r>
              <a:rPr lang="en-US" dirty="0"/>
              <a:t>Controlled components have functions that govern the data passing into them on every </a:t>
            </a:r>
            <a:r>
              <a:rPr lang="en-US" dirty="0" err="1"/>
              <a:t>onChange</a:t>
            </a:r>
            <a:r>
              <a:rPr lang="en-US" dirty="0"/>
              <a:t> event occurs. </a:t>
            </a:r>
          </a:p>
          <a:p>
            <a:r>
              <a:rPr lang="en-US" dirty="0"/>
              <a:t>The data is then saved to state and updated with </a:t>
            </a:r>
            <a:r>
              <a:rPr lang="en-US" dirty="0" err="1"/>
              <a:t>setState</a:t>
            </a:r>
            <a:r>
              <a:rPr lang="en-US" dirty="0"/>
              <a:t>() method. It makes component have better control over the form elements and data.</a:t>
            </a:r>
          </a:p>
        </p:txBody>
      </p:sp>
    </p:spTree>
    <p:extLst>
      <p:ext uri="{BB962C8B-B14F-4D97-AF65-F5344CB8AC3E}">
        <p14:creationId xmlns:p14="http://schemas.microsoft.com/office/powerpoint/2010/main" val="1239693065"/>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D9E264-3D4F-407A-B6C8-8C1E53DAA134}"/>
              </a:ext>
            </a:extLst>
          </p:cNvPr>
          <p:cNvSpPr>
            <a:spLocks noGrp="1"/>
          </p:cNvSpPr>
          <p:nvPr>
            <p:ph type="title"/>
          </p:nvPr>
        </p:nvSpPr>
        <p:spPr/>
        <p:txBody>
          <a:bodyPr/>
          <a:lstStyle/>
          <a:p>
            <a:r>
              <a:rPr lang="en-US" dirty="0"/>
              <a:t>Uncontrolled Component</a:t>
            </a:r>
          </a:p>
        </p:txBody>
      </p:sp>
      <p:sp>
        <p:nvSpPr>
          <p:cNvPr id="3" name="Content Placeholder 2">
            <a:extLst>
              <a:ext uri="{FF2B5EF4-FFF2-40B4-BE49-F238E27FC236}">
                <a16:creationId xmlns:a16="http://schemas.microsoft.com/office/drawing/2014/main" id="{9E109DE0-105D-4830-9441-8305B8B9BBC1}"/>
              </a:ext>
            </a:extLst>
          </p:cNvPr>
          <p:cNvSpPr>
            <a:spLocks noGrp="1"/>
          </p:cNvSpPr>
          <p:nvPr>
            <p:ph idx="1"/>
          </p:nvPr>
        </p:nvSpPr>
        <p:spPr/>
        <p:txBody>
          <a:bodyPr/>
          <a:lstStyle/>
          <a:p>
            <a:r>
              <a:rPr lang="en-US" dirty="0"/>
              <a:t>It is similar to the traditional HTML form inputs. Here, the form data is handled by the DOM itself. </a:t>
            </a:r>
          </a:p>
          <a:p>
            <a:r>
              <a:rPr lang="en-US" dirty="0"/>
              <a:t>It maintains their own state and will be updated when the input value changes. </a:t>
            </a:r>
          </a:p>
          <a:p>
            <a:r>
              <a:rPr lang="en-US" dirty="0"/>
              <a:t>To write an uncontrolled component, there is no need to write an event handler for every state update. </a:t>
            </a:r>
          </a:p>
          <a:p>
            <a:r>
              <a:rPr lang="en-US" dirty="0"/>
              <a:t>You can use a ref to access the value of the form from the DOM.</a:t>
            </a:r>
          </a:p>
        </p:txBody>
      </p:sp>
    </p:spTree>
    <p:extLst>
      <p:ext uri="{BB962C8B-B14F-4D97-AF65-F5344CB8AC3E}">
        <p14:creationId xmlns:p14="http://schemas.microsoft.com/office/powerpoint/2010/main" val="2331089218"/>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273A8-D821-4D9C-8721-56138386856A}"/>
              </a:ext>
            </a:extLst>
          </p:cNvPr>
          <p:cNvSpPr>
            <a:spLocks noGrp="1"/>
          </p:cNvSpPr>
          <p:nvPr>
            <p:ph type="title"/>
          </p:nvPr>
        </p:nvSpPr>
        <p:spPr/>
        <p:txBody>
          <a:bodyPr/>
          <a:lstStyle/>
          <a:p>
            <a:r>
              <a:rPr lang="en-US" dirty="0"/>
              <a:t>Controlled vs Uncontrolled</a:t>
            </a:r>
          </a:p>
        </p:txBody>
      </p:sp>
      <p:graphicFrame>
        <p:nvGraphicFramePr>
          <p:cNvPr id="4" name="Content Placeholder 3">
            <a:extLst>
              <a:ext uri="{FF2B5EF4-FFF2-40B4-BE49-F238E27FC236}">
                <a16:creationId xmlns:a16="http://schemas.microsoft.com/office/drawing/2014/main" id="{1331B7DD-E359-47BB-B70A-DECA522B84A4}"/>
              </a:ext>
            </a:extLst>
          </p:cNvPr>
          <p:cNvGraphicFramePr>
            <a:graphicFrameLocks noGrp="1"/>
          </p:cNvGraphicFramePr>
          <p:nvPr>
            <p:ph idx="1"/>
          </p:nvPr>
        </p:nvGraphicFramePr>
        <p:xfrm>
          <a:off x="838200" y="1825625"/>
          <a:ext cx="10515600" cy="4536318"/>
        </p:xfrm>
        <a:graphic>
          <a:graphicData uri="http://schemas.openxmlformats.org/drawingml/2006/table">
            <a:tbl>
              <a:tblPr>
                <a:tableStyleId>{22838BEF-8BB2-4498-84A7-C5851F593DF1}</a:tableStyleId>
              </a:tblPr>
              <a:tblGrid>
                <a:gridCol w="5257800">
                  <a:extLst>
                    <a:ext uri="{9D8B030D-6E8A-4147-A177-3AD203B41FA5}">
                      <a16:colId xmlns:a16="http://schemas.microsoft.com/office/drawing/2014/main" val="1303915358"/>
                    </a:ext>
                  </a:extLst>
                </a:gridCol>
                <a:gridCol w="5257800">
                  <a:extLst>
                    <a:ext uri="{9D8B030D-6E8A-4147-A177-3AD203B41FA5}">
                      <a16:colId xmlns:a16="http://schemas.microsoft.com/office/drawing/2014/main" val="2428740324"/>
                    </a:ext>
                  </a:extLst>
                </a:gridCol>
              </a:tblGrid>
              <a:tr h="526339">
                <a:tc>
                  <a:txBody>
                    <a:bodyPr/>
                    <a:lstStyle/>
                    <a:p>
                      <a:pPr algn="ctr" fontAlgn="t"/>
                      <a:r>
                        <a:rPr lang="en-US" sz="2400" b="1" dirty="0">
                          <a:solidFill>
                            <a:schemeClr val="bg1"/>
                          </a:solidFill>
                          <a:effectLst/>
                        </a:rPr>
                        <a:t>Controlled</a:t>
                      </a:r>
                      <a:endParaRPr lang="en-US" sz="2400" b="1" dirty="0">
                        <a:solidFill>
                          <a:schemeClr val="bg1"/>
                        </a:solidFill>
                        <a:effectLst/>
                        <a:latin typeface="times new roman" panose="02020603050405020304" pitchFamily="18" charset="0"/>
                      </a:endParaRPr>
                    </a:p>
                  </a:txBody>
                  <a:tcPr marL="29427" marR="29427" marT="29427" marB="29427" anchor="ctr">
                    <a:solidFill>
                      <a:srgbClr val="0070C0"/>
                    </a:solidFill>
                  </a:tcPr>
                </a:tc>
                <a:tc>
                  <a:txBody>
                    <a:bodyPr/>
                    <a:lstStyle/>
                    <a:p>
                      <a:pPr algn="ctr" fontAlgn="t"/>
                      <a:r>
                        <a:rPr lang="en-US" sz="2400" b="1" dirty="0">
                          <a:solidFill>
                            <a:schemeClr val="bg1"/>
                          </a:solidFill>
                          <a:effectLst/>
                        </a:rPr>
                        <a:t>Uncontrolled</a:t>
                      </a:r>
                      <a:endParaRPr lang="en-US" sz="2400" b="1" dirty="0">
                        <a:solidFill>
                          <a:schemeClr val="bg1"/>
                        </a:solidFill>
                        <a:effectLst/>
                        <a:latin typeface="times new roman" panose="02020603050405020304" pitchFamily="18" charset="0"/>
                      </a:endParaRPr>
                    </a:p>
                  </a:txBody>
                  <a:tcPr marL="29427" marR="29427" marT="29427" marB="29427" anchor="ctr">
                    <a:solidFill>
                      <a:srgbClr val="0070C0"/>
                    </a:solidFill>
                  </a:tcPr>
                </a:tc>
                <a:extLst>
                  <a:ext uri="{0D108BD9-81ED-4DB2-BD59-A6C34878D82A}">
                    <a16:rowId xmlns:a16="http://schemas.microsoft.com/office/drawing/2014/main" val="1437751129"/>
                  </a:ext>
                </a:extLst>
              </a:tr>
              <a:tr h="604243">
                <a:tc>
                  <a:txBody>
                    <a:bodyPr/>
                    <a:lstStyle/>
                    <a:p>
                      <a:pPr algn="l" fontAlgn="t"/>
                      <a:r>
                        <a:rPr lang="en-US" sz="1800" dirty="0">
                          <a:effectLst/>
                        </a:rPr>
                        <a:t>It does not maintain its internal state.</a:t>
                      </a:r>
                      <a:endParaRPr lang="en-US" sz="1800" dirty="0">
                        <a:solidFill>
                          <a:srgbClr val="333333"/>
                        </a:solidFill>
                        <a:effectLst/>
                        <a:latin typeface="inter-regular"/>
                      </a:endParaRPr>
                    </a:p>
                  </a:txBody>
                  <a:tcPr marL="19618" marR="19618" marT="19618" marB="19618" anchor="ctr"/>
                </a:tc>
                <a:tc>
                  <a:txBody>
                    <a:bodyPr/>
                    <a:lstStyle/>
                    <a:p>
                      <a:pPr algn="l" fontAlgn="t"/>
                      <a:r>
                        <a:rPr lang="en-US" sz="1800" dirty="0">
                          <a:effectLst/>
                        </a:rPr>
                        <a:t>It maintains its internal states.</a:t>
                      </a:r>
                      <a:endParaRPr lang="en-US" sz="1800" dirty="0">
                        <a:solidFill>
                          <a:srgbClr val="333333"/>
                        </a:solidFill>
                        <a:effectLst/>
                        <a:latin typeface="inter-regular"/>
                      </a:endParaRPr>
                    </a:p>
                  </a:txBody>
                  <a:tcPr marL="19618" marR="19618" marT="19618" marB="19618" anchor="ctr"/>
                </a:tc>
                <a:extLst>
                  <a:ext uri="{0D108BD9-81ED-4DB2-BD59-A6C34878D82A}">
                    <a16:rowId xmlns:a16="http://schemas.microsoft.com/office/drawing/2014/main" val="1795471095"/>
                  </a:ext>
                </a:extLst>
              </a:tr>
              <a:tr h="1027999">
                <a:tc>
                  <a:txBody>
                    <a:bodyPr/>
                    <a:lstStyle/>
                    <a:p>
                      <a:pPr algn="l" fontAlgn="t"/>
                      <a:r>
                        <a:rPr lang="en-US" sz="1800" dirty="0">
                          <a:effectLst/>
                        </a:rPr>
                        <a:t>Here, data is controlled by the parent component.</a:t>
                      </a:r>
                      <a:endParaRPr lang="en-US" sz="1800" dirty="0">
                        <a:solidFill>
                          <a:srgbClr val="333333"/>
                        </a:solidFill>
                        <a:effectLst/>
                        <a:latin typeface="inter-regular"/>
                      </a:endParaRPr>
                    </a:p>
                  </a:txBody>
                  <a:tcPr marL="19618" marR="19618" marT="19618" marB="19618" anchor="ctr"/>
                </a:tc>
                <a:tc>
                  <a:txBody>
                    <a:bodyPr/>
                    <a:lstStyle/>
                    <a:p>
                      <a:pPr algn="l" fontAlgn="t"/>
                      <a:r>
                        <a:rPr lang="en-US" sz="1800" dirty="0">
                          <a:effectLst/>
                        </a:rPr>
                        <a:t>Here, data is controlled by the DOM itself.</a:t>
                      </a:r>
                      <a:endParaRPr lang="en-US" sz="1800" dirty="0">
                        <a:solidFill>
                          <a:srgbClr val="333333"/>
                        </a:solidFill>
                        <a:effectLst/>
                        <a:latin typeface="inter-regular"/>
                      </a:endParaRPr>
                    </a:p>
                  </a:txBody>
                  <a:tcPr marL="19618" marR="19618" marT="19618" marB="19618" anchor="ctr"/>
                </a:tc>
                <a:extLst>
                  <a:ext uri="{0D108BD9-81ED-4DB2-BD59-A6C34878D82A}">
                    <a16:rowId xmlns:a16="http://schemas.microsoft.com/office/drawing/2014/main" val="688448719"/>
                  </a:ext>
                </a:extLst>
              </a:tr>
              <a:tr h="745495">
                <a:tc>
                  <a:txBody>
                    <a:bodyPr/>
                    <a:lstStyle/>
                    <a:p>
                      <a:pPr algn="l" fontAlgn="t"/>
                      <a:r>
                        <a:rPr lang="en-US" sz="1800" dirty="0">
                          <a:effectLst/>
                        </a:rPr>
                        <a:t>It accepts its current value as a prop.</a:t>
                      </a:r>
                      <a:endParaRPr lang="en-US" sz="1800" dirty="0">
                        <a:solidFill>
                          <a:srgbClr val="333333"/>
                        </a:solidFill>
                        <a:effectLst/>
                        <a:latin typeface="inter-regular"/>
                      </a:endParaRPr>
                    </a:p>
                  </a:txBody>
                  <a:tcPr marL="19618" marR="19618" marT="19618" marB="19618" anchor="ctr"/>
                </a:tc>
                <a:tc>
                  <a:txBody>
                    <a:bodyPr/>
                    <a:lstStyle/>
                    <a:p>
                      <a:pPr algn="l" fontAlgn="t"/>
                      <a:r>
                        <a:rPr lang="en-US" sz="1800" dirty="0">
                          <a:effectLst/>
                        </a:rPr>
                        <a:t>It uses a ref for their current values.</a:t>
                      </a:r>
                      <a:endParaRPr lang="en-US" sz="1800" dirty="0">
                        <a:solidFill>
                          <a:srgbClr val="333333"/>
                        </a:solidFill>
                        <a:effectLst/>
                        <a:latin typeface="inter-regular"/>
                      </a:endParaRPr>
                    </a:p>
                  </a:txBody>
                  <a:tcPr marL="19618" marR="19618" marT="19618" marB="19618" anchor="ctr"/>
                </a:tc>
                <a:extLst>
                  <a:ext uri="{0D108BD9-81ED-4DB2-BD59-A6C34878D82A}">
                    <a16:rowId xmlns:a16="http://schemas.microsoft.com/office/drawing/2014/main" val="226346231"/>
                  </a:ext>
                </a:extLst>
              </a:tr>
              <a:tr h="604243">
                <a:tc>
                  <a:txBody>
                    <a:bodyPr/>
                    <a:lstStyle/>
                    <a:p>
                      <a:pPr algn="l" fontAlgn="t"/>
                      <a:r>
                        <a:rPr lang="en-US" sz="1800" dirty="0">
                          <a:effectLst/>
                        </a:rPr>
                        <a:t>It allows validation control.</a:t>
                      </a:r>
                      <a:endParaRPr lang="en-US" sz="1800" dirty="0">
                        <a:solidFill>
                          <a:srgbClr val="333333"/>
                        </a:solidFill>
                        <a:effectLst/>
                        <a:latin typeface="inter-regular"/>
                      </a:endParaRPr>
                    </a:p>
                  </a:txBody>
                  <a:tcPr marL="19618" marR="19618" marT="19618" marB="19618" anchor="ctr"/>
                </a:tc>
                <a:tc>
                  <a:txBody>
                    <a:bodyPr/>
                    <a:lstStyle/>
                    <a:p>
                      <a:pPr algn="l" fontAlgn="t"/>
                      <a:r>
                        <a:rPr lang="en-US" sz="1800" dirty="0">
                          <a:effectLst/>
                        </a:rPr>
                        <a:t>It does not allow validation control.</a:t>
                      </a:r>
                      <a:endParaRPr lang="en-US" sz="1800" dirty="0">
                        <a:solidFill>
                          <a:srgbClr val="333333"/>
                        </a:solidFill>
                        <a:effectLst/>
                        <a:latin typeface="inter-regular"/>
                      </a:endParaRPr>
                    </a:p>
                  </a:txBody>
                  <a:tcPr marL="19618" marR="19618" marT="19618" marB="19618" anchor="ctr"/>
                </a:tc>
                <a:extLst>
                  <a:ext uri="{0D108BD9-81ED-4DB2-BD59-A6C34878D82A}">
                    <a16:rowId xmlns:a16="http://schemas.microsoft.com/office/drawing/2014/main" val="3357212313"/>
                  </a:ext>
                </a:extLst>
              </a:tr>
              <a:tr h="1027999">
                <a:tc>
                  <a:txBody>
                    <a:bodyPr/>
                    <a:lstStyle/>
                    <a:p>
                      <a:pPr algn="l" fontAlgn="t"/>
                      <a:r>
                        <a:rPr lang="en-US" sz="1800" dirty="0">
                          <a:effectLst/>
                        </a:rPr>
                        <a:t>It has better control over the form elements and data.</a:t>
                      </a:r>
                      <a:endParaRPr lang="en-US" sz="1800" dirty="0">
                        <a:solidFill>
                          <a:srgbClr val="333333"/>
                        </a:solidFill>
                        <a:effectLst/>
                        <a:latin typeface="inter-regular"/>
                      </a:endParaRPr>
                    </a:p>
                  </a:txBody>
                  <a:tcPr marL="19618" marR="19618" marT="19618" marB="19618" anchor="ctr"/>
                </a:tc>
                <a:tc>
                  <a:txBody>
                    <a:bodyPr/>
                    <a:lstStyle/>
                    <a:p>
                      <a:pPr algn="l" fontAlgn="t"/>
                      <a:r>
                        <a:rPr lang="en-US" sz="1800" dirty="0">
                          <a:effectLst/>
                        </a:rPr>
                        <a:t>It has limited control over the form elements and data.</a:t>
                      </a:r>
                      <a:endParaRPr lang="en-US" sz="1800" dirty="0">
                        <a:solidFill>
                          <a:srgbClr val="333333"/>
                        </a:solidFill>
                        <a:effectLst/>
                        <a:latin typeface="inter-regular"/>
                      </a:endParaRPr>
                    </a:p>
                  </a:txBody>
                  <a:tcPr marL="19618" marR="19618" marT="19618" marB="19618" anchor="ctr"/>
                </a:tc>
                <a:extLst>
                  <a:ext uri="{0D108BD9-81ED-4DB2-BD59-A6C34878D82A}">
                    <a16:rowId xmlns:a16="http://schemas.microsoft.com/office/drawing/2014/main" val="3283606451"/>
                  </a:ext>
                </a:extLst>
              </a:tr>
            </a:tbl>
          </a:graphicData>
        </a:graphic>
      </p:graphicFrame>
    </p:spTree>
    <p:extLst>
      <p:ext uri="{BB962C8B-B14F-4D97-AF65-F5344CB8AC3E}">
        <p14:creationId xmlns:p14="http://schemas.microsoft.com/office/powerpoint/2010/main" val="940231496"/>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8D1B1E-0AD1-59F2-4E1A-29A3A81E778C}"/>
              </a:ext>
            </a:extLst>
          </p:cNvPr>
          <p:cNvSpPr>
            <a:spLocks noGrp="1"/>
          </p:cNvSpPr>
          <p:nvPr>
            <p:ph type="title"/>
          </p:nvPr>
        </p:nvSpPr>
        <p:spPr/>
        <p:txBody>
          <a:bodyPr/>
          <a:lstStyle/>
          <a:p>
            <a:r>
              <a:rPr lang="en-IN" dirty="0"/>
              <a:t>Array to UI Transformation </a:t>
            </a:r>
          </a:p>
        </p:txBody>
      </p:sp>
      <p:sp>
        <p:nvSpPr>
          <p:cNvPr id="3" name="Content Placeholder 2">
            <a:extLst>
              <a:ext uri="{FF2B5EF4-FFF2-40B4-BE49-F238E27FC236}">
                <a16:creationId xmlns:a16="http://schemas.microsoft.com/office/drawing/2014/main" id="{91F1C1A8-687C-01D5-5B50-45EFFA3B4FEE}"/>
              </a:ext>
            </a:extLst>
          </p:cNvPr>
          <p:cNvSpPr>
            <a:spLocks noGrp="1"/>
          </p:cNvSpPr>
          <p:nvPr>
            <p:ph idx="1"/>
          </p:nvPr>
        </p:nvSpPr>
        <p:spPr/>
        <p:txBody>
          <a:bodyPr>
            <a:normAutofit fontScale="92500" lnSpcReduction="20000"/>
          </a:bodyPr>
          <a:lstStyle/>
          <a:p>
            <a:r>
              <a:rPr lang="en-US" dirty="0"/>
              <a:t>Rendering arrays in React is a common task, typically handled with the map function.</a:t>
            </a:r>
          </a:p>
          <a:p>
            <a:r>
              <a:rPr lang="en-US" dirty="0"/>
              <a:t>For simple arrays, you can use the map function to iterate over the array and render each item.</a:t>
            </a:r>
          </a:p>
          <a:p>
            <a:r>
              <a:rPr lang="en-US" dirty="0"/>
              <a:t>When rendering an array of objects, it's better to use unique identifiers (such as IDs) as keys instead of indices. </a:t>
            </a:r>
          </a:p>
          <a:p>
            <a:r>
              <a:rPr lang="en-IN" dirty="0"/>
              <a:t>Best Practices</a:t>
            </a:r>
            <a:endParaRPr lang="en-US" dirty="0"/>
          </a:p>
          <a:p>
            <a:pPr lvl="1"/>
            <a:r>
              <a:rPr lang="en-US" dirty="0"/>
              <a:t>Use Unique Keys: Always provide a unique key for each item when rendering lists. Preferably, use a unique identifier from your data.</a:t>
            </a:r>
          </a:p>
          <a:p>
            <a:pPr lvl="1"/>
            <a:r>
              <a:rPr lang="en-US" dirty="0"/>
              <a:t>Avoid Using Indices as Keys: Using indices can lead to unexpected behavior, especially if the list changes dynamically.</a:t>
            </a:r>
          </a:p>
          <a:p>
            <a:pPr lvl="1"/>
            <a:r>
              <a:rPr lang="en-US" dirty="0"/>
              <a:t>Consistent Keys: Ensure that keys remain consistent between renders to allow React to manage updates efficiently.</a:t>
            </a:r>
            <a:endParaRPr lang="en-IN" dirty="0"/>
          </a:p>
        </p:txBody>
      </p:sp>
    </p:spTree>
    <p:extLst>
      <p:ext uri="{BB962C8B-B14F-4D97-AF65-F5344CB8AC3E}">
        <p14:creationId xmlns:p14="http://schemas.microsoft.com/office/powerpoint/2010/main" val="6542797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66D6F8-8B42-A09C-21F7-FB33F360BC31}"/>
              </a:ext>
            </a:extLst>
          </p:cNvPr>
          <p:cNvSpPr>
            <a:spLocks noGrp="1"/>
          </p:cNvSpPr>
          <p:nvPr>
            <p:ph type="title"/>
          </p:nvPr>
        </p:nvSpPr>
        <p:spPr/>
        <p:txBody>
          <a:bodyPr/>
          <a:lstStyle/>
          <a:p>
            <a:r>
              <a:rPr lang="en-IN" dirty="0"/>
              <a:t>The Purpose of Bundlers</a:t>
            </a:r>
          </a:p>
        </p:txBody>
      </p:sp>
      <p:pic>
        <p:nvPicPr>
          <p:cNvPr id="5" name="Content Placeholder 4">
            <a:extLst>
              <a:ext uri="{FF2B5EF4-FFF2-40B4-BE49-F238E27FC236}">
                <a16:creationId xmlns:a16="http://schemas.microsoft.com/office/drawing/2014/main" id="{5F85E586-86D7-874D-D59F-CB3359C2B996}"/>
              </a:ext>
            </a:extLst>
          </p:cNvPr>
          <p:cNvPicPr>
            <a:picLocks noGrp="1" noChangeAspect="1"/>
          </p:cNvPicPr>
          <p:nvPr>
            <p:ph idx="1"/>
          </p:nvPr>
        </p:nvPicPr>
        <p:blipFill>
          <a:blip r:embed="rId2"/>
          <a:stretch>
            <a:fillRect/>
          </a:stretch>
        </p:blipFill>
        <p:spPr>
          <a:xfrm>
            <a:off x="996688" y="2210502"/>
            <a:ext cx="10198624" cy="3581584"/>
          </a:xfrm>
        </p:spPr>
      </p:pic>
    </p:spTree>
    <p:extLst>
      <p:ext uri="{BB962C8B-B14F-4D97-AF65-F5344CB8AC3E}">
        <p14:creationId xmlns:p14="http://schemas.microsoft.com/office/powerpoint/2010/main" val="2106062417"/>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50C7A-E668-E407-7CD8-891354494AD1}"/>
              </a:ext>
            </a:extLst>
          </p:cNvPr>
          <p:cNvSpPr>
            <a:spLocks noGrp="1"/>
          </p:cNvSpPr>
          <p:nvPr>
            <p:ph type="title"/>
          </p:nvPr>
        </p:nvSpPr>
        <p:spPr/>
        <p:txBody>
          <a:bodyPr/>
          <a:lstStyle/>
          <a:p>
            <a:r>
              <a:rPr lang="en-IN" dirty="0"/>
              <a:t>Array to UI Transformation - </a:t>
            </a:r>
            <a:r>
              <a:rPr lang="en-US" dirty="0"/>
              <a:t>Why key Prop is Necessary</a:t>
            </a:r>
            <a:endParaRPr lang="en-IN" dirty="0"/>
          </a:p>
        </p:txBody>
      </p:sp>
      <p:sp>
        <p:nvSpPr>
          <p:cNvPr id="3" name="Content Placeholder 2">
            <a:extLst>
              <a:ext uri="{FF2B5EF4-FFF2-40B4-BE49-F238E27FC236}">
                <a16:creationId xmlns:a16="http://schemas.microsoft.com/office/drawing/2014/main" id="{3E639470-0A02-40A6-8E3B-0C2EF2F7C42D}"/>
              </a:ext>
            </a:extLst>
          </p:cNvPr>
          <p:cNvSpPr>
            <a:spLocks noGrp="1"/>
          </p:cNvSpPr>
          <p:nvPr>
            <p:ph idx="1"/>
          </p:nvPr>
        </p:nvSpPr>
        <p:spPr/>
        <p:txBody>
          <a:bodyPr>
            <a:normAutofit fontScale="85000" lnSpcReduction="20000"/>
          </a:bodyPr>
          <a:lstStyle/>
          <a:p>
            <a:r>
              <a:rPr lang="en-US" dirty="0"/>
              <a:t>Unique Identification: Keys help React identify which items have changed, are added, or are removed. This is particularly important when rendering dynamic lists of elements.</a:t>
            </a:r>
          </a:p>
          <a:p>
            <a:r>
              <a:rPr lang="en-US" dirty="0"/>
              <a:t>Efficient Updates: When the state of a list changes, React uses the key prop to determine which elements need to be updated. By associating each element with a unique key, React can update only the elements that have changed, rather than re-rendering the entire list.</a:t>
            </a:r>
          </a:p>
          <a:p>
            <a:r>
              <a:rPr lang="en-US" dirty="0"/>
              <a:t>Maintaining Element Order: Keys help maintain the order of elements. If keys are not used or are not unique, React may not be able to preserve the correct order of elements, leading to unexpected behavior in the UI.</a:t>
            </a:r>
          </a:p>
          <a:p>
            <a:r>
              <a:rPr lang="en-US" dirty="0"/>
              <a:t>Preserving Component State: Keys help preserve the state of components. For example, if you have a list of input fields, changing the order of the elements without keys can result in the loss of user input because React cannot correctly associate the state of each input field with its corresponding element in the DOM.</a:t>
            </a:r>
            <a:endParaRPr lang="en-IN" dirty="0"/>
          </a:p>
        </p:txBody>
      </p:sp>
    </p:spTree>
    <p:extLst>
      <p:ext uri="{BB962C8B-B14F-4D97-AF65-F5344CB8AC3E}">
        <p14:creationId xmlns:p14="http://schemas.microsoft.com/office/powerpoint/2010/main" val="3836762481"/>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A5B886-9406-9CD2-9DF0-9068A520E22F}"/>
              </a:ext>
            </a:extLst>
          </p:cNvPr>
          <p:cNvSpPr>
            <a:spLocks noGrp="1"/>
          </p:cNvSpPr>
          <p:nvPr>
            <p:ph type="title"/>
          </p:nvPr>
        </p:nvSpPr>
        <p:spPr/>
        <p:txBody>
          <a:bodyPr/>
          <a:lstStyle/>
          <a:p>
            <a:r>
              <a:rPr lang="en-US" dirty="0"/>
              <a:t>Sibling Communication Using Parent State</a:t>
            </a:r>
            <a:endParaRPr lang="en-IN" dirty="0"/>
          </a:p>
        </p:txBody>
      </p:sp>
      <p:sp>
        <p:nvSpPr>
          <p:cNvPr id="4" name="Oval 3">
            <a:extLst>
              <a:ext uri="{FF2B5EF4-FFF2-40B4-BE49-F238E27FC236}">
                <a16:creationId xmlns:a16="http://schemas.microsoft.com/office/drawing/2014/main" id="{AC1AF8A9-EA31-DB54-0EED-F05F807A78C0}"/>
              </a:ext>
            </a:extLst>
          </p:cNvPr>
          <p:cNvSpPr/>
          <p:nvPr/>
        </p:nvSpPr>
        <p:spPr>
          <a:xfrm>
            <a:off x="5029200" y="1953001"/>
            <a:ext cx="1939636" cy="132683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dirty="0"/>
              <a:t>Parent Component</a:t>
            </a:r>
          </a:p>
        </p:txBody>
      </p:sp>
      <p:sp>
        <p:nvSpPr>
          <p:cNvPr id="5" name="Oval 4">
            <a:extLst>
              <a:ext uri="{FF2B5EF4-FFF2-40B4-BE49-F238E27FC236}">
                <a16:creationId xmlns:a16="http://schemas.microsoft.com/office/drawing/2014/main" id="{A24ACE87-03BD-1527-BF4E-1FB26582E765}"/>
              </a:ext>
            </a:extLst>
          </p:cNvPr>
          <p:cNvSpPr/>
          <p:nvPr/>
        </p:nvSpPr>
        <p:spPr>
          <a:xfrm>
            <a:off x="2380211" y="5003772"/>
            <a:ext cx="1939636" cy="1326832"/>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sz="1600" dirty="0"/>
              <a:t>CHILD Component</a:t>
            </a:r>
          </a:p>
          <a:p>
            <a:pPr algn="ctr"/>
            <a:r>
              <a:rPr lang="en-IN" sz="1600" dirty="0"/>
              <a:t>1</a:t>
            </a:r>
          </a:p>
        </p:txBody>
      </p:sp>
      <p:sp>
        <p:nvSpPr>
          <p:cNvPr id="6" name="Oval 5">
            <a:extLst>
              <a:ext uri="{FF2B5EF4-FFF2-40B4-BE49-F238E27FC236}">
                <a16:creationId xmlns:a16="http://schemas.microsoft.com/office/drawing/2014/main" id="{05E16DF9-A7D6-EAF4-8E77-9C46548256E7}"/>
              </a:ext>
            </a:extLst>
          </p:cNvPr>
          <p:cNvSpPr/>
          <p:nvPr/>
        </p:nvSpPr>
        <p:spPr>
          <a:xfrm>
            <a:off x="7644939" y="5003772"/>
            <a:ext cx="1939636" cy="1326832"/>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sz="1600" dirty="0"/>
              <a:t>CHILD Component</a:t>
            </a:r>
          </a:p>
          <a:p>
            <a:pPr algn="ctr"/>
            <a:r>
              <a:rPr lang="en-IN" sz="1600" dirty="0"/>
              <a:t>2</a:t>
            </a:r>
          </a:p>
        </p:txBody>
      </p:sp>
      <p:cxnSp>
        <p:nvCxnSpPr>
          <p:cNvPr id="7" name="Straight Arrow Connector 6">
            <a:extLst>
              <a:ext uri="{FF2B5EF4-FFF2-40B4-BE49-F238E27FC236}">
                <a16:creationId xmlns:a16="http://schemas.microsoft.com/office/drawing/2014/main" id="{C7E9661E-6AAF-FC8D-7EE0-EC9003B0456F}"/>
              </a:ext>
            </a:extLst>
          </p:cNvPr>
          <p:cNvCxnSpPr>
            <a:cxnSpLocks/>
          </p:cNvCxnSpPr>
          <p:nvPr/>
        </p:nvCxnSpPr>
        <p:spPr>
          <a:xfrm flipH="1">
            <a:off x="4035794" y="3085523"/>
            <a:ext cx="1277459" cy="2112559"/>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F49149F9-9E93-95D1-CB86-F703F5A11D18}"/>
              </a:ext>
            </a:extLst>
          </p:cNvPr>
          <p:cNvCxnSpPr>
            <a:cxnSpLocks/>
          </p:cNvCxnSpPr>
          <p:nvPr/>
        </p:nvCxnSpPr>
        <p:spPr>
          <a:xfrm>
            <a:off x="6684783" y="3085523"/>
            <a:ext cx="1244209" cy="2112559"/>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07D7E712-D8F1-0EA3-8B46-7C8966F6FBB9}"/>
              </a:ext>
            </a:extLst>
          </p:cNvPr>
          <p:cNvSpPr txBox="1"/>
          <p:nvPr/>
        </p:nvSpPr>
        <p:spPr>
          <a:xfrm>
            <a:off x="6841067" y="2006600"/>
            <a:ext cx="662938" cy="369332"/>
          </a:xfrm>
          <a:prstGeom prst="rect">
            <a:avLst/>
          </a:prstGeom>
          <a:noFill/>
        </p:spPr>
        <p:txBody>
          <a:bodyPr wrap="none" rtlCol="0">
            <a:spAutoFit/>
          </a:bodyPr>
          <a:lstStyle/>
          <a:p>
            <a:r>
              <a:rPr lang="en-IN" dirty="0"/>
              <a:t>State</a:t>
            </a:r>
          </a:p>
        </p:txBody>
      </p:sp>
      <p:sp>
        <p:nvSpPr>
          <p:cNvPr id="9" name="Arrow: Right 8">
            <a:extLst>
              <a:ext uri="{FF2B5EF4-FFF2-40B4-BE49-F238E27FC236}">
                <a16:creationId xmlns:a16="http://schemas.microsoft.com/office/drawing/2014/main" id="{2B078F60-C9D0-421C-3114-BB350D4AA88A}"/>
              </a:ext>
            </a:extLst>
          </p:cNvPr>
          <p:cNvSpPr/>
          <p:nvPr/>
        </p:nvSpPr>
        <p:spPr>
          <a:xfrm rot="16200000">
            <a:off x="2440200" y="3548510"/>
            <a:ext cx="1803862" cy="660835"/>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10" name="TextBox 9">
            <a:extLst>
              <a:ext uri="{FF2B5EF4-FFF2-40B4-BE49-F238E27FC236}">
                <a16:creationId xmlns:a16="http://schemas.microsoft.com/office/drawing/2014/main" id="{E130014B-8DBA-0EC3-28FF-1A00958802BF}"/>
              </a:ext>
            </a:extLst>
          </p:cNvPr>
          <p:cNvSpPr txBox="1"/>
          <p:nvPr/>
        </p:nvSpPr>
        <p:spPr>
          <a:xfrm>
            <a:off x="264197" y="3535425"/>
            <a:ext cx="2824096" cy="892552"/>
          </a:xfrm>
          <a:prstGeom prst="rect">
            <a:avLst/>
          </a:prstGeom>
          <a:noFill/>
        </p:spPr>
        <p:txBody>
          <a:bodyPr wrap="square" rtlCol="0">
            <a:spAutoFit/>
          </a:bodyPr>
          <a:lstStyle/>
          <a:p>
            <a:r>
              <a:rPr lang="en-US" dirty="0"/>
              <a:t>Parent Method Reference – Using it, </a:t>
            </a:r>
            <a:r>
              <a:rPr lang="en-US" sz="1600" dirty="0"/>
              <a:t>I will change the state of the parent component</a:t>
            </a:r>
            <a:endParaRPr lang="en-IN" dirty="0"/>
          </a:p>
        </p:txBody>
      </p:sp>
      <p:sp>
        <p:nvSpPr>
          <p:cNvPr id="11" name="Arrow: Right 10">
            <a:extLst>
              <a:ext uri="{FF2B5EF4-FFF2-40B4-BE49-F238E27FC236}">
                <a16:creationId xmlns:a16="http://schemas.microsoft.com/office/drawing/2014/main" id="{DAF811A1-0B53-1EC1-CB13-1CF37757F299}"/>
              </a:ext>
            </a:extLst>
          </p:cNvPr>
          <p:cNvSpPr/>
          <p:nvPr/>
        </p:nvSpPr>
        <p:spPr>
          <a:xfrm rot="5400000">
            <a:off x="7712825" y="3548511"/>
            <a:ext cx="1803862" cy="660835"/>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12" name="TextBox 11">
            <a:extLst>
              <a:ext uri="{FF2B5EF4-FFF2-40B4-BE49-F238E27FC236}">
                <a16:creationId xmlns:a16="http://schemas.microsoft.com/office/drawing/2014/main" id="{B8D45A70-B217-3D53-9F4A-824FB18FA423}"/>
              </a:ext>
            </a:extLst>
          </p:cNvPr>
          <p:cNvSpPr txBox="1"/>
          <p:nvPr/>
        </p:nvSpPr>
        <p:spPr>
          <a:xfrm>
            <a:off x="8822689" y="3535425"/>
            <a:ext cx="715196" cy="369332"/>
          </a:xfrm>
          <a:prstGeom prst="rect">
            <a:avLst/>
          </a:prstGeom>
          <a:noFill/>
        </p:spPr>
        <p:txBody>
          <a:bodyPr wrap="none" rtlCol="0">
            <a:spAutoFit/>
          </a:bodyPr>
          <a:lstStyle/>
          <a:p>
            <a:r>
              <a:rPr lang="en-US" dirty="0"/>
              <a:t>props</a:t>
            </a:r>
            <a:endParaRPr lang="en-IN" dirty="0"/>
          </a:p>
        </p:txBody>
      </p:sp>
    </p:spTree>
    <p:extLst>
      <p:ext uri="{BB962C8B-B14F-4D97-AF65-F5344CB8AC3E}">
        <p14:creationId xmlns:p14="http://schemas.microsoft.com/office/powerpoint/2010/main" val="1861097810"/>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A2A9C3-66C8-07AE-D506-0F67A2F985EA}"/>
              </a:ext>
            </a:extLst>
          </p:cNvPr>
          <p:cNvSpPr>
            <a:spLocks noGrp="1"/>
          </p:cNvSpPr>
          <p:nvPr>
            <p:ph type="title"/>
          </p:nvPr>
        </p:nvSpPr>
        <p:spPr/>
        <p:txBody>
          <a:bodyPr/>
          <a:lstStyle/>
          <a:p>
            <a:r>
              <a:rPr lang="en-US" dirty="0"/>
              <a:t>Prop Drilling</a:t>
            </a:r>
            <a:endParaRPr lang="en-IN" dirty="0"/>
          </a:p>
        </p:txBody>
      </p:sp>
      <p:sp>
        <p:nvSpPr>
          <p:cNvPr id="3" name="Content Placeholder 2">
            <a:extLst>
              <a:ext uri="{FF2B5EF4-FFF2-40B4-BE49-F238E27FC236}">
                <a16:creationId xmlns:a16="http://schemas.microsoft.com/office/drawing/2014/main" id="{3482D3D8-CBB3-EA59-458C-60F8A09C1C47}"/>
              </a:ext>
            </a:extLst>
          </p:cNvPr>
          <p:cNvSpPr>
            <a:spLocks noGrp="1"/>
          </p:cNvSpPr>
          <p:nvPr>
            <p:ph idx="1"/>
          </p:nvPr>
        </p:nvSpPr>
        <p:spPr/>
        <p:txBody>
          <a:bodyPr/>
          <a:lstStyle/>
          <a:p>
            <a:r>
              <a:rPr lang="en-US" dirty="0"/>
              <a:t>Prop drilling is a term used in React to describe the process where you pass data from a top-level component down to child components through multiple levels of intermediary components. </a:t>
            </a:r>
          </a:p>
          <a:p>
            <a:r>
              <a:rPr lang="en-US" dirty="0"/>
              <a:t>This can lead to a scenario where intermediate components only serve as a conduit to pass props down to their children, without actually using those props themselves.</a:t>
            </a:r>
            <a:endParaRPr lang="en-IN" dirty="0"/>
          </a:p>
        </p:txBody>
      </p:sp>
    </p:spTree>
    <p:extLst>
      <p:ext uri="{BB962C8B-B14F-4D97-AF65-F5344CB8AC3E}">
        <p14:creationId xmlns:p14="http://schemas.microsoft.com/office/powerpoint/2010/main" val="469857472"/>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E27D64-4129-4A9D-99DA-6DEC26C909A8}"/>
              </a:ext>
            </a:extLst>
          </p:cNvPr>
          <p:cNvSpPr>
            <a:spLocks noGrp="1"/>
          </p:cNvSpPr>
          <p:nvPr>
            <p:ph type="title"/>
          </p:nvPr>
        </p:nvSpPr>
        <p:spPr/>
        <p:txBody>
          <a:bodyPr/>
          <a:lstStyle/>
          <a:p>
            <a:r>
              <a:rPr lang="en-IN" dirty="0"/>
              <a:t>Context</a:t>
            </a:r>
          </a:p>
        </p:txBody>
      </p:sp>
      <p:sp>
        <p:nvSpPr>
          <p:cNvPr id="3" name="Content Placeholder 2">
            <a:extLst>
              <a:ext uri="{FF2B5EF4-FFF2-40B4-BE49-F238E27FC236}">
                <a16:creationId xmlns:a16="http://schemas.microsoft.com/office/drawing/2014/main" id="{1F753491-95D6-4731-BFF2-0BF2F8224098}"/>
              </a:ext>
            </a:extLst>
          </p:cNvPr>
          <p:cNvSpPr>
            <a:spLocks noGrp="1"/>
          </p:cNvSpPr>
          <p:nvPr>
            <p:ph idx="1"/>
          </p:nvPr>
        </p:nvSpPr>
        <p:spPr/>
        <p:txBody>
          <a:bodyPr/>
          <a:lstStyle/>
          <a:p>
            <a:r>
              <a:rPr lang="en-US" dirty="0"/>
              <a:t>In a typical React application, data is passed top-down (parent to child) via props, but such usage can be cumbersome for certain types of props that are required by many components within an application. </a:t>
            </a:r>
          </a:p>
          <a:p>
            <a:r>
              <a:rPr lang="en-US" dirty="0"/>
              <a:t>The Context API in React is a powerful feature that allows you to manage and share state across the entire component tree without having to pass props down manually at every level. </a:t>
            </a:r>
          </a:p>
          <a:p>
            <a:r>
              <a:rPr lang="en-US" dirty="0"/>
              <a:t>It provides a way to pass data through the component tree by using a Provider and Consumer mechanism.</a:t>
            </a:r>
            <a:endParaRPr lang="en-IN" dirty="0"/>
          </a:p>
        </p:txBody>
      </p:sp>
    </p:spTree>
    <p:extLst>
      <p:ext uri="{BB962C8B-B14F-4D97-AF65-F5344CB8AC3E}">
        <p14:creationId xmlns:p14="http://schemas.microsoft.com/office/powerpoint/2010/main" val="1083906838"/>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E8C6A-CD5B-D6A8-2195-35D9D667185F}"/>
              </a:ext>
            </a:extLst>
          </p:cNvPr>
          <p:cNvSpPr>
            <a:spLocks noGrp="1"/>
          </p:cNvSpPr>
          <p:nvPr>
            <p:ph type="title"/>
          </p:nvPr>
        </p:nvSpPr>
        <p:spPr/>
        <p:txBody>
          <a:bodyPr/>
          <a:lstStyle/>
          <a:p>
            <a:r>
              <a:rPr lang="en-US" dirty="0"/>
              <a:t>How the Context API Works</a:t>
            </a:r>
            <a:endParaRPr lang="en-IN" dirty="0"/>
          </a:p>
        </p:txBody>
      </p:sp>
      <p:sp>
        <p:nvSpPr>
          <p:cNvPr id="3" name="Content Placeholder 2">
            <a:extLst>
              <a:ext uri="{FF2B5EF4-FFF2-40B4-BE49-F238E27FC236}">
                <a16:creationId xmlns:a16="http://schemas.microsoft.com/office/drawing/2014/main" id="{7EB1E6CB-B4D7-C6E0-CA81-CB178CC513F1}"/>
              </a:ext>
            </a:extLst>
          </p:cNvPr>
          <p:cNvSpPr>
            <a:spLocks noGrp="1"/>
          </p:cNvSpPr>
          <p:nvPr>
            <p:ph idx="1"/>
          </p:nvPr>
        </p:nvSpPr>
        <p:spPr/>
        <p:txBody>
          <a:bodyPr/>
          <a:lstStyle/>
          <a:p>
            <a:r>
              <a:rPr lang="en-US" dirty="0"/>
              <a:t>Create a Context: </a:t>
            </a:r>
          </a:p>
          <a:p>
            <a:pPr lvl="1"/>
            <a:r>
              <a:rPr lang="en-US" dirty="0"/>
              <a:t>Use </a:t>
            </a:r>
            <a:r>
              <a:rPr lang="en-US" dirty="0" err="1"/>
              <a:t>React.createContext</a:t>
            </a:r>
            <a:r>
              <a:rPr lang="en-US" dirty="0"/>
              <a:t> to create a Context object.</a:t>
            </a:r>
          </a:p>
          <a:p>
            <a:r>
              <a:rPr lang="en-US" dirty="0"/>
              <a:t>Provider: </a:t>
            </a:r>
          </a:p>
          <a:p>
            <a:pPr lvl="1"/>
            <a:r>
              <a:rPr lang="en-US" dirty="0"/>
              <a:t>Use the Provider component to make the context value available to all components within its subtree.</a:t>
            </a:r>
          </a:p>
          <a:p>
            <a:r>
              <a:rPr lang="en-US" dirty="0"/>
              <a:t>Consumer: </a:t>
            </a:r>
          </a:p>
          <a:p>
            <a:pPr lvl="1"/>
            <a:r>
              <a:rPr lang="en-US" dirty="0"/>
              <a:t>Use the </a:t>
            </a:r>
            <a:r>
              <a:rPr lang="en-US" dirty="0" err="1"/>
              <a:t>useContext</a:t>
            </a:r>
            <a:r>
              <a:rPr lang="en-US" dirty="0"/>
              <a:t> hook or </a:t>
            </a:r>
            <a:r>
              <a:rPr lang="en-US" dirty="0" err="1"/>
              <a:t>Context.Consumer</a:t>
            </a:r>
            <a:r>
              <a:rPr lang="en-US" dirty="0"/>
              <a:t> component to access the context value in a component.</a:t>
            </a:r>
            <a:endParaRPr lang="en-IN" dirty="0"/>
          </a:p>
        </p:txBody>
      </p:sp>
    </p:spTree>
    <p:extLst>
      <p:ext uri="{BB962C8B-B14F-4D97-AF65-F5344CB8AC3E}">
        <p14:creationId xmlns:p14="http://schemas.microsoft.com/office/powerpoint/2010/main" val="1946409261"/>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C09133-22F6-4C4E-88DE-9ACA396B657A}"/>
              </a:ext>
            </a:extLst>
          </p:cNvPr>
          <p:cNvSpPr>
            <a:spLocks noGrp="1"/>
          </p:cNvSpPr>
          <p:nvPr>
            <p:ph type="title"/>
          </p:nvPr>
        </p:nvSpPr>
        <p:spPr/>
        <p:txBody>
          <a:bodyPr/>
          <a:lstStyle/>
          <a:p>
            <a:r>
              <a:rPr lang="en-IN" dirty="0"/>
              <a:t>Counter Sibling Communication using Context</a:t>
            </a:r>
          </a:p>
        </p:txBody>
      </p:sp>
      <p:sp>
        <p:nvSpPr>
          <p:cNvPr id="4" name="Oval 3">
            <a:extLst>
              <a:ext uri="{FF2B5EF4-FFF2-40B4-BE49-F238E27FC236}">
                <a16:creationId xmlns:a16="http://schemas.microsoft.com/office/drawing/2014/main" id="{2310DE36-A6A3-40C8-A9C9-406FDAA0975C}"/>
              </a:ext>
            </a:extLst>
          </p:cNvPr>
          <p:cNvSpPr/>
          <p:nvPr/>
        </p:nvSpPr>
        <p:spPr>
          <a:xfrm>
            <a:off x="4936411" y="1458582"/>
            <a:ext cx="1939636" cy="132683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dirty="0"/>
              <a:t>Parent Component</a:t>
            </a:r>
          </a:p>
        </p:txBody>
      </p:sp>
      <p:sp>
        <p:nvSpPr>
          <p:cNvPr id="5" name="Oval 4">
            <a:extLst>
              <a:ext uri="{FF2B5EF4-FFF2-40B4-BE49-F238E27FC236}">
                <a16:creationId xmlns:a16="http://schemas.microsoft.com/office/drawing/2014/main" id="{FDBC513A-4FAA-4AF4-884C-AE5A700B3F85}"/>
              </a:ext>
            </a:extLst>
          </p:cNvPr>
          <p:cNvSpPr/>
          <p:nvPr/>
        </p:nvSpPr>
        <p:spPr>
          <a:xfrm>
            <a:off x="2297084" y="5206972"/>
            <a:ext cx="2105890" cy="1326832"/>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sz="1600" dirty="0"/>
              <a:t>Counter</a:t>
            </a:r>
          </a:p>
        </p:txBody>
      </p:sp>
      <p:sp>
        <p:nvSpPr>
          <p:cNvPr id="6" name="Oval 5">
            <a:extLst>
              <a:ext uri="{FF2B5EF4-FFF2-40B4-BE49-F238E27FC236}">
                <a16:creationId xmlns:a16="http://schemas.microsoft.com/office/drawing/2014/main" id="{8749CD4C-200A-4A61-88F1-07FCEB80FEC3}"/>
              </a:ext>
            </a:extLst>
          </p:cNvPr>
          <p:cNvSpPr/>
          <p:nvPr/>
        </p:nvSpPr>
        <p:spPr>
          <a:xfrm>
            <a:off x="7561812" y="5206972"/>
            <a:ext cx="2105890" cy="1326832"/>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sz="1600" dirty="0" err="1"/>
              <a:t>CounterSibling</a:t>
            </a:r>
            <a:endParaRPr lang="en-IN" sz="1600" dirty="0"/>
          </a:p>
        </p:txBody>
      </p:sp>
      <p:cxnSp>
        <p:nvCxnSpPr>
          <p:cNvPr id="7" name="Straight Arrow Connector 6">
            <a:extLst>
              <a:ext uri="{FF2B5EF4-FFF2-40B4-BE49-F238E27FC236}">
                <a16:creationId xmlns:a16="http://schemas.microsoft.com/office/drawing/2014/main" id="{876A2E2E-7F7B-4B50-8E58-9E92856E79E5}"/>
              </a:ext>
            </a:extLst>
          </p:cNvPr>
          <p:cNvCxnSpPr>
            <a:cxnSpLocks/>
            <a:stCxn id="3" idx="2"/>
            <a:endCxn id="5" idx="7"/>
          </p:cNvCxnSpPr>
          <p:nvPr/>
        </p:nvCxnSpPr>
        <p:spPr>
          <a:xfrm flipH="1">
            <a:off x="4094574" y="4699551"/>
            <a:ext cx="1811655" cy="701731"/>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2A49E71D-E76D-479A-B5CA-70E6672F0180}"/>
              </a:ext>
            </a:extLst>
          </p:cNvPr>
          <p:cNvCxnSpPr>
            <a:cxnSpLocks/>
            <a:stCxn id="3" idx="2"/>
            <a:endCxn id="6" idx="1"/>
          </p:cNvCxnSpPr>
          <p:nvPr/>
        </p:nvCxnSpPr>
        <p:spPr>
          <a:xfrm>
            <a:off x="5906229" y="4699551"/>
            <a:ext cx="1963983" cy="701731"/>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3" name="Rectangle: Rounded Corners 2">
            <a:extLst>
              <a:ext uri="{FF2B5EF4-FFF2-40B4-BE49-F238E27FC236}">
                <a16:creationId xmlns:a16="http://schemas.microsoft.com/office/drawing/2014/main" id="{32F29C18-5B46-4215-8241-B6DA9F1CB57E}"/>
              </a:ext>
            </a:extLst>
          </p:cNvPr>
          <p:cNvSpPr/>
          <p:nvPr/>
        </p:nvSpPr>
        <p:spPr>
          <a:xfrm>
            <a:off x="5144229" y="3286388"/>
            <a:ext cx="1524000" cy="141316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Counter</a:t>
            </a:r>
          </a:p>
          <a:p>
            <a:pPr algn="ctr"/>
            <a:r>
              <a:rPr lang="en-US" dirty="0"/>
              <a:t>Context</a:t>
            </a:r>
            <a:endParaRPr lang="en-IN" dirty="0"/>
          </a:p>
        </p:txBody>
      </p:sp>
      <p:cxnSp>
        <p:nvCxnSpPr>
          <p:cNvPr id="14" name="Straight Arrow Connector 13">
            <a:extLst>
              <a:ext uri="{FF2B5EF4-FFF2-40B4-BE49-F238E27FC236}">
                <a16:creationId xmlns:a16="http://schemas.microsoft.com/office/drawing/2014/main" id="{FDE9EB4B-256C-4204-AC8C-24742FEC4342}"/>
              </a:ext>
            </a:extLst>
          </p:cNvPr>
          <p:cNvCxnSpPr>
            <a:cxnSpLocks/>
            <a:stCxn id="5" idx="0"/>
            <a:endCxn id="3" idx="1"/>
          </p:cNvCxnSpPr>
          <p:nvPr/>
        </p:nvCxnSpPr>
        <p:spPr>
          <a:xfrm flipV="1">
            <a:off x="3350029" y="3992970"/>
            <a:ext cx="1794200" cy="1214002"/>
          </a:xfrm>
          <a:prstGeom prst="straightConnector1">
            <a:avLst/>
          </a:prstGeom>
          <a:ln w="28575">
            <a:prstDash val="dash"/>
            <a:tailEnd type="triangle"/>
          </a:ln>
        </p:spPr>
        <p:style>
          <a:lnRef idx="1">
            <a:schemeClr val="accent6"/>
          </a:lnRef>
          <a:fillRef idx="0">
            <a:schemeClr val="accent6"/>
          </a:fillRef>
          <a:effectRef idx="0">
            <a:schemeClr val="accent6"/>
          </a:effectRef>
          <a:fontRef idx="minor">
            <a:schemeClr val="tx1"/>
          </a:fontRef>
        </p:style>
      </p:cxnSp>
      <p:cxnSp>
        <p:nvCxnSpPr>
          <p:cNvPr id="16" name="Straight Arrow Connector 15">
            <a:extLst>
              <a:ext uri="{FF2B5EF4-FFF2-40B4-BE49-F238E27FC236}">
                <a16:creationId xmlns:a16="http://schemas.microsoft.com/office/drawing/2014/main" id="{4E62D4CA-26A5-4250-B7A5-D22809153F69}"/>
              </a:ext>
            </a:extLst>
          </p:cNvPr>
          <p:cNvCxnSpPr>
            <a:cxnSpLocks/>
            <a:stCxn id="3" idx="3"/>
            <a:endCxn id="6" idx="0"/>
          </p:cNvCxnSpPr>
          <p:nvPr/>
        </p:nvCxnSpPr>
        <p:spPr>
          <a:xfrm>
            <a:off x="6668229" y="3992970"/>
            <a:ext cx="1946528" cy="1214002"/>
          </a:xfrm>
          <a:prstGeom prst="straightConnector1">
            <a:avLst/>
          </a:prstGeom>
          <a:ln w="28575">
            <a:prstDash val="dash"/>
            <a:tailEnd type="triangle"/>
          </a:ln>
        </p:spPr>
        <p:style>
          <a:lnRef idx="1">
            <a:schemeClr val="accent6"/>
          </a:lnRef>
          <a:fillRef idx="0">
            <a:schemeClr val="accent6"/>
          </a:fillRef>
          <a:effectRef idx="0">
            <a:schemeClr val="accent6"/>
          </a:effectRef>
          <a:fontRef idx="minor">
            <a:schemeClr val="tx1"/>
          </a:fontRef>
        </p:style>
      </p:cxnSp>
      <p:cxnSp>
        <p:nvCxnSpPr>
          <p:cNvPr id="24" name="Straight Arrow Connector 23">
            <a:extLst>
              <a:ext uri="{FF2B5EF4-FFF2-40B4-BE49-F238E27FC236}">
                <a16:creationId xmlns:a16="http://schemas.microsoft.com/office/drawing/2014/main" id="{EB4D7E38-56AB-4BEF-A741-6205F0955360}"/>
              </a:ext>
            </a:extLst>
          </p:cNvPr>
          <p:cNvCxnSpPr>
            <a:stCxn id="4" idx="4"/>
            <a:endCxn id="3" idx="0"/>
          </p:cNvCxnSpPr>
          <p:nvPr/>
        </p:nvCxnSpPr>
        <p:spPr>
          <a:xfrm>
            <a:off x="5906229" y="2785414"/>
            <a:ext cx="0" cy="50097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709531"/>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43FDEE-5713-4DD5-BAFA-837A25CA4F51}"/>
              </a:ext>
            </a:extLst>
          </p:cNvPr>
          <p:cNvSpPr>
            <a:spLocks noGrp="1"/>
          </p:cNvSpPr>
          <p:nvPr>
            <p:ph type="title"/>
          </p:nvPr>
        </p:nvSpPr>
        <p:spPr/>
        <p:txBody>
          <a:bodyPr/>
          <a:lstStyle/>
          <a:p>
            <a:r>
              <a:rPr lang="en-IN" dirty="0"/>
              <a:t>Assignment</a:t>
            </a:r>
          </a:p>
        </p:txBody>
      </p:sp>
      <p:sp>
        <p:nvSpPr>
          <p:cNvPr id="3" name="Content Placeholder 2">
            <a:extLst>
              <a:ext uri="{FF2B5EF4-FFF2-40B4-BE49-F238E27FC236}">
                <a16:creationId xmlns:a16="http://schemas.microsoft.com/office/drawing/2014/main" id="{289DB6EF-1D66-4474-A86F-BAE4925A0FB9}"/>
              </a:ext>
            </a:extLst>
          </p:cNvPr>
          <p:cNvSpPr>
            <a:spLocks noGrp="1"/>
          </p:cNvSpPr>
          <p:nvPr>
            <p:ph idx="1"/>
          </p:nvPr>
        </p:nvSpPr>
        <p:spPr/>
        <p:txBody>
          <a:bodyPr>
            <a:normAutofit/>
          </a:bodyPr>
          <a:lstStyle/>
          <a:p>
            <a:r>
              <a:rPr lang="en-IN" dirty="0"/>
              <a:t>Complete the CRUD assignment as per the screenshot shared in the next slide, use </a:t>
            </a:r>
            <a:r>
              <a:rPr lang="en-IN" b="1" dirty="0"/>
              <a:t>array</a:t>
            </a:r>
            <a:r>
              <a:rPr lang="en-IN" dirty="0"/>
              <a:t> to keep the data.</a:t>
            </a:r>
          </a:p>
          <a:p>
            <a:pPr lvl="1"/>
            <a:r>
              <a:rPr lang="en-IN" dirty="0"/>
              <a:t>Create form-component and data-table-component as sibling components.</a:t>
            </a:r>
          </a:p>
          <a:p>
            <a:pPr lvl="1"/>
            <a:r>
              <a:rPr lang="en-IN" dirty="0"/>
              <a:t>Id should be auto generated after every insert, update and delete</a:t>
            </a:r>
          </a:p>
          <a:p>
            <a:pPr lvl="1"/>
            <a:r>
              <a:rPr lang="en-IN" dirty="0"/>
              <a:t>When we click details or edit, data will be displayed in Form Component.</a:t>
            </a:r>
          </a:p>
          <a:p>
            <a:pPr lvl="1"/>
            <a:r>
              <a:rPr lang="en-IN" dirty="0"/>
              <a:t>In Details, Form should display the data, but the form will be disabled for editing.</a:t>
            </a:r>
          </a:p>
          <a:p>
            <a:pPr lvl="1"/>
            <a:r>
              <a:rPr lang="en-IN" dirty="0"/>
              <a:t>On delete, ask for confirmation, before delete</a:t>
            </a:r>
          </a:p>
          <a:p>
            <a:r>
              <a:rPr lang="en-IN" dirty="0"/>
              <a:t>Second, Use Context API to Share Data between both the components.</a:t>
            </a:r>
          </a:p>
        </p:txBody>
      </p:sp>
    </p:spTree>
    <p:extLst>
      <p:ext uri="{BB962C8B-B14F-4D97-AF65-F5344CB8AC3E}">
        <p14:creationId xmlns:p14="http://schemas.microsoft.com/office/powerpoint/2010/main" val="1876232458"/>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8C489-52BE-4B37-B045-E4AEE2EEB5B4}"/>
              </a:ext>
            </a:extLst>
          </p:cNvPr>
          <p:cNvSpPr>
            <a:spLocks noGrp="1"/>
          </p:cNvSpPr>
          <p:nvPr>
            <p:ph type="title"/>
          </p:nvPr>
        </p:nvSpPr>
        <p:spPr/>
        <p:txBody>
          <a:bodyPr/>
          <a:lstStyle/>
          <a:p>
            <a:r>
              <a:rPr lang="en-US" dirty="0"/>
              <a:t>Assignment</a:t>
            </a:r>
            <a:endParaRPr lang="en-IN" dirty="0"/>
          </a:p>
        </p:txBody>
      </p:sp>
      <p:pic>
        <p:nvPicPr>
          <p:cNvPr id="5" name="Content Placeholder 4" descr="Graphical user interface, application&#10;&#10;Description automatically generated">
            <a:extLst>
              <a:ext uri="{FF2B5EF4-FFF2-40B4-BE49-F238E27FC236}">
                <a16:creationId xmlns:a16="http://schemas.microsoft.com/office/drawing/2014/main" id="{70317B35-51A4-40C6-BFB6-FF878C11EC8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99929" y="1681734"/>
            <a:ext cx="7392142" cy="4639120"/>
          </a:xfrm>
        </p:spPr>
      </p:pic>
    </p:spTree>
    <p:extLst>
      <p:ext uri="{BB962C8B-B14F-4D97-AF65-F5344CB8AC3E}">
        <p14:creationId xmlns:p14="http://schemas.microsoft.com/office/powerpoint/2010/main" val="2737212266"/>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5A9EFA-1EE0-469B-A483-310D296E2115}"/>
              </a:ext>
            </a:extLst>
          </p:cNvPr>
          <p:cNvSpPr>
            <a:spLocks noGrp="1"/>
          </p:cNvSpPr>
          <p:nvPr>
            <p:ph type="title"/>
          </p:nvPr>
        </p:nvSpPr>
        <p:spPr/>
        <p:txBody>
          <a:bodyPr/>
          <a:lstStyle/>
          <a:p>
            <a:r>
              <a:rPr lang="en-US"/>
              <a:t>Error Boundaries</a:t>
            </a:r>
            <a:endParaRPr lang="en-IN"/>
          </a:p>
        </p:txBody>
      </p:sp>
      <p:sp>
        <p:nvSpPr>
          <p:cNvPr id="3" name="Content Placeholder 2">
            <a:extLst>
              <a:ext uri="{FF2B5EF4-FFF2-40B4-BE49-F238E27FC236}">
                <a16:creationId xmlns:a16="http://schemas.microsoft.com/office/drawing/2014/main" id="{F785F851-5375-4EE6-AD20-E63D13DA72B7}"/>
              </a:ext>
            </a:extLst>
          </p:cNvPr>
          <p:cNvSpPr>
            <a:spLocks noGrp="1"/>
          </p:cNvSpPr>
          <p:nvPr>
            <p:ph idx="1"/>
          </p:nvPr>
        </p:nvSpPr>
        <p:spPr/>
        <p:txBody>
          <a:bodyPr>
            <a:normAutofit fontScale="92500" lnSpcReduction="10000"/>
          </a:bodyPr>
          <a:lstStyle/>
          <a:p>
            <a:pPr algn="just"/>
            <a:r>
              <a:rPr lang="en-US" dirty="0"/>
              <a:t>If the errors are not handled, the react component will crash and show a blank UI (in production mode).</a:t>
            </a:r>
          </a:p>
          <a:p>
            <a:pPr algn="just"/>
            <a:r>
              <a:rPr lang="en-US" dirty="0"/>
              <a:t>Error boundaries are React components that </a:t>
            </a:r>
            <a:r>
              <a:rPr lang="en-US" b="1" dirty="0"/>
              <a:t>catch JavaScript errors anywhere in their child component tree, log those errors, and display a fallback UI</a:t>
            </a:r>
            <a:r>
              <a:rPr lang="en-US" dirty="0"/>
              <a:t> instead of the component tree that crashed. </a:t>
            </a:r>
          </a:p>
          <a:p>
            <a:pPr algn="just"/>
            <a:r>
              <a:rPr lang="en-US" b="0" i="0" dirty="0">
                <a:solidFill>
                  <a:srgbClr val="000000"/>
                </a:solidFill>
                <a:effectLst/>
                <a:latin typeface="-apple-system"/>
              </a:rPr>
              <a:t>Error boundaries catch errors during rendering, in lifecycle methods, and in constructors of the whole tree below them.</a:t>
            </a:r>
          </a:p>
          <a:p>
            <a:pPr algn="just"/>
            <a:r>
              <a:rPr lang="en-US" dirty="0"/>
              <a:t>Error boundaries do not catch errors for:</a:t>
            </a:r>
          </a:p>
          <a:p>
            <a:pPr lvl="1" algn="just"/>
            <a:r>
              <a:rPr lang="en-US" dirty="0"/>
              <a:t>Event handlers</a:t>
            </a:r>
          </a:p>
          <a:p>
            <a:pPr lvl="1" algn="just"/>
            <a:r>
              <a:rPr lang="en-US" dirty="0"/>
              <a:t>Asynchronous code (e.g. </a:t>
            </a:r>
            <a:r>
              <a:rPr lang="en-US" dirty="0" err="1"/>
              <a:t>setTimeout</a:t>
            </a:r>
            <a:r>
              <a:rPr lang="en-US" dirty="0"/>
              <a:t> or </a:t>
            </a:r>
            <a:r>
              <a:rPr lang="en-US" dirty="0" err="1"/>
              <a:t>requestAnimationFrame</a:t>
            </a:r>
            <a:r>
              <a:rPr lang="en-US" dirty="0"/>
              <a:t> callbacks)</a:t>
            </a:r>
          </a:p>
          <a:p>
            <a:pPr lvl="1" algn="just"/>
            <a:r>
              <a:rPr lang="en-US" dirty="0"/>
              <a:t>Server side rendering</a:t>
            </a:r>
          </a:p>
          <a:p>
            <a:pPr lvl="1" algn="just"/>
            <a:r>
              <a:rPr lang="en-US" dirty="0"/>
              <a:t>Errors thrown in the error boundary itself (rather than its children)</a:t>
            </a:r>
          </a:p>
        </p:txBody>
      </p:sp>
    </p:spTree>
    <p:extLst>
      <p:ext uri="{BB962C8B-B14F-4D97-AF65-F5344CB8AC3E}">
        <p14:creationId xmlns:p14="http://schemas.microsoft.com/office/powerpoint/2010/main" val="1535532918"/>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4197FF-AA40-41A7-B406-79320F730258}"/>
              </a:ext>
            </a:extLst>
          </p:cNvPr>
          <p:cNvSpPr>
            <a:spLocks noGrp="1"/>
          </p:cNvSpPr>
          <p:nvPr>
            <p:ph type="title"/>
          </p:nvPr>
        </p:nvSpPr>
        <p:spPr/>
        <p:txBody>
          <a:bodyPr/>
          <a:lstStyle/>
          <a:p>
            <a:r>
              <a:rPr lang="en-US"/>
              <a:t>Create an Error Boundary</a:t>
            </a:r>
            <a:endParaRPr lang="en-IN"/>
          </a:p>
        </p:txBody>
      </p:sp>
      <p:sp>
        <p:nvSpPr>
          <p:cNvPr id="3" name="Content Placeholder 2">
            <a:extLst>
              <a:ext uri="{FF2B5EF4-FFF2-40B4-BE49-F238E27FC236}">
                <a16:creationId xmlns:a16="http://schemas.microsoft.com/office/drawing/2014/main" id="{87A30A9E-C02A-4B86-8CAA-0EB4D7D02916}"/>
              </a:ext>
            </a:extLst>
          </p:cNvPr>
          <p:cNvSpPr>
            <a:spLocks noGrp="1"/>
          </p:cNvSpPr>
          <p:nvPr>
            <p:ph idx="1"/>
          </p:nvPr>
        </p:nvSpPr>
        <p:spPr/>
        <p:txBody>
          <a:bodyPr>
            <a:normAutofit fontScale="92500"/>
          </a:bodyPr>
          <a:lstStyle/>
          <a:p>
            <a:r>
              <a:rPr lang="en-US" dirty="0"/>
              <a:t>A class component becomes an error boundary if it defines either (or both) of the lifecycle methods </a:t>
            </a:r>
            <a:r>
              <a:rPr lang="en-US" b="1" i="1" dirty="0"/>
              <a:t>static </a:t>
            </a:r>
            <a:r>
              <a:rPr lang="en-US" b="1" i="1" dirty="0" err="1"/>
              <a:t>getDerivedStateFromError</a:t>
            </a:r>
            <a:r>
              <a:rPr lang="en-US" b="1" i="1" dirty="0"/>
              <a:t>() </a:t>
            </a:r>
            <a:r>
              <a:rPr lang="en-US" dirty="0"/>
              <a:t>or </a:t>
            </a:r>
            <a:r>
              <a:rPr lang="en-US" b="1" i="1" dirty="0" err="1"/>
              <a:t>componentDidCatch</a:t>
            </a:r>
            <a:r>
              <a:rPr lang="en-US" b="1" i="1" dirty="0"/>
              <a:t>()</a:t>
            </a:r>
          </a:p>
          <a:p>
            <a:r>
              <a:rPr lang="en-US" dirty="0"/>
              <a:t>Use static </a:t>
            </a:r>
            <a:r>
              <a:rPr lang="en-US" dirty="0" err="1"/>
              <a:t>getDerivedStateFromError</a:t>
            </a:r>
            <a:r>
              <a:rPr lang="en-US" dirty="0"/>
              <a:t>() to render a fallback UI after an error has been thrown. </a:t>
            </a:r>
          </a:p>
          <a:p>
            <a:r>
              <a:rPr lang="en-US" dirty="0"/>
              <a:t>Use </a:t>
            </a:r>
            <a:r>
              <a:rPr lang="en-US" dirty="0" err="1"/>
              <a:t>componentDidCatch</a:t>
            </a:r>
            <a:r>
              <a:rPr lang="en-US" dirty="0"/>
              <a:t>() to log error information.</a:t>
            </a:r>
          </a:p>
          <a:p>
            <a:r>
              <a:rPr lang="en-US" dirty="0"/>
              <a:t>The granularity of error boundaries is up to you. </a:t>
            </a:r>
          </a:p>
          <a:p>
            <a:pPr lvl="1"/>
            <a:r>
              <a:rPr lang="en-US" dirty="0"/>
              <a:t>You may wrap top-level components to display a “Something went wrong” message to the user, just like how server-side frameworks often handle crashes. </a:t>
            </a:r>
          </a:p>
          <a:p>
            <a:pPr lvl="1"/>
            <a:r>
              <a:rPr lang="en-US" dirty="0"/>
              <a:t>You may also wrap individual components in an error boundary to protect them from crashing the rest of the application.</a:t>
            </a:r>
            <a:endParaRPr lang="en-IN" dirty="0"/>
          </a:p>
        </p:txBody>
      </p:sp>
    </p:spTree>
    <p:extLst>
      <p:ext uri="{BB962C8B-B14F-4D97-AF65-F5344CB8AC3E}">
        <p14:creationId xmlns:p14="http://schemas.microsoft.com/office/powerpoint/2010/main" val="9278734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35D055-C28D-2DC8-EC54-D302894FFB45}"/>
              </a:ext>
            </a:extLst>
          </p:cNvPr>
          <p:cNvSpPr>
            <a:spLocks noGrp="1"/>
          </p:cNvSpPr>
          <p:nvPr>
            <p:ph type="title"/>
          </p:nvPr>
        </p:nvSpPr>
        <p:spPr/>
        <p:txBody>
          <a:bodyPr/>
          <a:lstStyle/>
          <a:p>
            <a:r>
              <a:rPr lang="en-IN" dirty="0"/>
              <a:t>Module Bundlers</a:t>
            </a:r>
          </a:p>
        </p:txBody>
      </p:sp>
      <p:sp>
        <p:nvSpPr>
          <p:cNvPr id="3" name="Content Placeholder 2">
            <a:extLst>
              <a:ext uri="{FF2B5EF4-FFF2-40B4-BE49-F238E27FC236}">
                <a16:creationId xmlns:a16="http://schemas.microsoft.com/office/drawing/2014/main" id="{96342A66-10B4-CCED-975B-76215D3CBB30}"/>
              </a:ext>
            </a:extLst>
          </p:cNvPr>
          <p:cNvSpPr>
            <a:spLocks noGrp="1"/>
          </p:cNvSpPr>
          <p:nvPr>
            <p:ph idx="1"/>
          </p:nvPr>
        </p:nvSpPr>
        <p:spPr/>
        <p:txBody>
          <a:bodyPr/>
          <a:lstStyle/>
          <a:p>
            <a:r>
              <a:rPr lang="en-IN" dirty="0"/>
              <a:t>Some of the commonly used Module Bundlers are:</a:t>
            </a:r>
          </a:p>
          <a:p>
            <a:pPr lvl="1"/>
            <a:r>
              <a:rPr lang="en-IN" dirty="0"/>
              <a:t>Webpack</a:t>
            </a:r>
          </a:p>
          <a:p>
            <a:pPr lvl="1"/>
            <a:r>
              <a:rPr lang="en-IN" dirty="0"/>
              <a:t>Rollup</a:t>
            </a:r>
          </a:p>
          <a:p>
            <a:pPr lvl="1"/>
            <a:r>
              <a:rPr lang="en-IN" dirty="0"/>
              <a:t>Parcel</a:t>
            </a:r>
          </a:p>
          <a:p>
            <a:pPr lvl="1"/>
            <a:r>
              <a:rPr lang="en-IN" dirty="0" err="1"/>
              <a:t>Browserify</a:t>
            </a:r>
            <a:endParaRPr lang="en-IN" dirty="0"/>
          </a:p>
        </p:txBody>
      </p:sp>
    </p:spTree>
    <p:extLst>
      <p:ext uri="{BB962C8B-B14F-4D97-AF65-F5344CB8AC3E}">
        <p14:creationId xmlns:p14="http://schemas.microsoft.com/office/powerpoint/2010/main" val="325613521"/>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DEDD8F-F51C-762C-CFAB-A63E5D21BD07}"/>
              </a:ext>
            </a:extLst>
          </p:cNvPr>
          <p:cNvSpPr>
            <a:spLocks noGrp="1"/>
          </p:cNvSpPr>
          <p:nvPr>
            <p:ph type="title"/>
          </p:nvPr>
        </p:nvSpPr>
        <p:spPr/>
        <p:txBody>
          <a:bodyPr/>
          <a:lstStyle/>
          <a:p>
            <a:r>
              <a:rPr lang="en-IN" dirty="0"/>
              <a:t>React-Bootstrap</a:t>
            </a:r>
          </a:p>
        </p:txBody>
      </p:sp>
      <p:sp>
        <p:nvSpPr>
          <p:cNvPr id="3" name="Content Placeholder 2">
            <a:extLst>
              <a:ext uri="{FF2B5EF4-FFF2-40B4-BE49-F238E27FC236}">
                <a16:creationId xmlns:a16="http://schemas.microsoft.com/office/drawing/2014/main" id="{52C894C0-2862-4FB2-3A70-1DBADC448CAD}"/>
              </a:ext>
            </a:extLst>
          </p:cNvPr>
          <p:cNvSpPr>
            <a:spLocks noGrp="1"/>
          </p:cNvSpPr>
          <p:nvPr>
            <p:ph idx="1"/>
          </p:nvPr>
        </p:nvSpPr>
        <p:spPr/>
        <p:txBody>
          <a:bodyPr/>
          <a:lstStyle/>
          <a:p>
            <a:r>
              <a:rPr lang="en-US" dirty="0"/>
              <a:t>React-Bootstrap is a popular library that integrates Bootstrap, a widely-used front-end framework, with React.</a:t>
            </a:r>
          </a:p>
          <a:p>
            <a:r>
              <a:rPr lang="en-US" dirty="0"/>
              <a:t>React-Bootstrap provides a collection of React components that are styled using Bootstrap, enabling developers to create responsive and visually appealing web applications with ease.</a:t>
            </a:r>
          </a:p>
          <a:p>
            <a:r>
              <a:rPr lang="en-US" dirty="0"/>
              <a:t>React-Bootstrap replaces the Bootstrap JavaScript. Each component has been built from scratch as a true React component, without unneeded dependencies like jQuery.</a:t>
            </a:r>
            <a:endParaRPr lang="en-IN" dirty="0"/>
          </a:p>
        </p:txBody>
      </p:sp>
    </p:spTree>
    <p:extLst>
      <p:ext uri="{BB962C8B-B14F-4D97-AF65-F5344CB8AC3E}">
        <p14:creationId xmlns:p14="http://schemas.microsoft.com/office/powerpoint/2010/main" val="3708140495"/>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E43FD3-BBA0-7E3F-E63E-3848AE31E273}"/>
              </a:ext>
            </a:extLst>
          </p:cNvPr>
          <p:cNvSpPr>
            <a:spLocks noGrp="1"/>
          </p:cNvSpPr>
          <p:nvPr>
            <p:ph type="title"/>
          </p:nvPr>
        </p:nvSpPr>
        <p:spPr/>
        <p:txBody>
          <a:bodyPr/>
          <a:lstStyle/>
          <a:p>
            <a:r>
              <a:rPr lang="en-IN" dirty="0"/>
              <a:t>Key Features of React-Bootstrap</a:t>
            </a:r>
          </a:p>
        </p:txBody>
      </p:sp>
      <p:sp>
        <p:nvSpPr>
          <p:cNvPr id="3" name="Content Placeholder 2">
            <a:extLst>
              <a:ext uri="{FF2B5EF4-FFF2-40B4-BE49-F238E27FC236}">
                <a16:creationId xmlns:a16="http://schemas.microsoft.com/office/drawing/2014/main" id="{BA56AD00-D93E-9584-447C-AADEE9423624}"/>
              </a:ext>
            </a:extLst>
          </p:cNvPr>
          <p:cNvSpPr>
            <a:spLocks noGrp="1"/>
          </p:cNvSpPr>
          <p:nvPr>
            <p:ph idx="1"/>
          </p:nvPr>
        </p:nvSpPr>
        <p:spPr/>
        <p:txBody>
          <a:bodyPr>
            <a:normAutofit fontScale="92500" lnSpcReduction="20000"/>
          </a:bodyPr>
          <a:lstStyle/>
          <a:p>
            <a:r>
              <a:rPr lang="en-US" dirty="0"/>
              <a:t>Pre-Built Components: React-Bootstrap offers a wide range of pre-built components such as buttons, forms, modals, navbars, and more, which are styled according to Bootstrap’s design principles.</a:t>
            </a:r>
          </a:p>
          <a:p>
            <a:r>
              <a:rPr lang="en-US" dirty="0"/>
              <a:t>React-Friendly: It is designed to work seamlessly with React, allowing developers to use Bootstrap’s components and styling within a React application without having to use jQuery or additional libraries.</a:t>
            </a:r>
          </a:p>
          <a:p>
            <a:r>
              <a:rPr lang="en-US" dirty="0"/>
              <a:t>Customizable: Components can be customized and extended as needed, providing flexibility to adapt the look and feel of the application.</a:t>
            </a:r>
          </a:p>
          <a:p>
            <a:r>
              <a:rPr lang="en-US" dirty="0"/>
              <a:t>Theming: React-Bootstrap supports theming, enabling developers to easily switch between different visual themes or create their own custom themes.</a:t>
            </a:r>
          </a:p>
          <a:p>
            <a:r>
              <a:rPr lang="en-US" dirty="0"/>
              <a:t>Accessibility: React-Bootstrap components are built with accessibility in mind, ensuring that applications are usable by people with disabilities.</a:t>
            </a:r>
            <a:endParaRPr lang="en-IN" dirty="0"/>
          </a:p>
        </p:txBody>
      </p:sp>
    </p:spTree>
    <p:extLst>
      <p:ext uri="{BB962C8B-B14F-4D97-AF65-F5344CB8AC3E}">
        <p14:creationId xmlns:p14="http://schemas.microsoft.com/office/powerpoint/2010/main" val="1231548284"/>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31BDAE-319D-987F-B41B-C69DA44FB4D0}"/>
              </a:ext>
            </a:extLst>
          </p:cNvPr>
          <p:cNvSpPr>
            <a:spLocks noGrp="1"/>
          </p:cNvSpPr>
          <p:nvPr>
            <p:ph type="title"/>
          </p:nvPr>
        </p:nvSpPr>
        <p:spPr/>
        <p:txBody>
          <a:bodyPr/>
          <a:lstStyle/>
          <a:p>
            <a:r>
              <a:rPr lang="en-IN" dirty="0"/>
              <a:t>React Hook Form</a:t>
            </a:r>
          </a:p>
        </p:txBody>
      </p:sp>
      <p:sp>
        <p:nvSpPr>
          <p:cNvPr id="3" name="Content Placeholder 2">
            <a:extLst>
              <a:ext uri="{FF2B5EF4-FFF2-40B4-BE49-F238E27FC236}">
                <a16:creationId xmlns:a16="http://schemas.microsoft.com/office/drawing/2014/main" id="{6560EF23-3FE7-2C81-5DB4-1E50CE3D7314}"/>
              </a:ext>
            </a:extLst>
          </p:cNvPr>
          <p:cNvSpPr>
            <a:spLocks noGrp="1"/>
          </p:cNvSpPr>
          <p:nvPr>
            <p:ph idx="1"/>
          </p:nvPr>
        </p:nvSpPr>
        <p:spPr/>
        <p:txBody>
          <a:bodyPr/>
          <a:lstStyle/>
          <a:p>
            <a:r>
              <a:rPr lang="en-US" dirty="0"/>
              <a:t>React Hook Form is a library designed to manage form state and validation in React applications using React hooks. </a:t>
            </a:r>
          </a:p>
          <a:p>
            <a:r>
              <a:rPr lang="en-US" dirty="0"/>
              <a:t>It simplifies form handling by reducing the amount of boilerplate code required and improving performance. </a:t>
            </a:r>
          </a:p>
          <a:p>
            <a:r>
              <a:rPr lang="en-US" dirty="0"/>
              <a:t>React Hook Form embraces uncontrolled components and native HTML inputs, which makes it lightweight and fast.</a:t>
            </a:r>
            <a:endParaRPr lang="en-IN" dirty="0"/>
          </a:p>
        </p:txBody>
      </p:sp>
    </p:spTree>
    <p:extLst>
      <p:ext uri="{BB962C8B-B14F-4D97-AF65-F5344CB8AC3E}">
        <p14:creationId xmlns:p14="http://schemas.microsoft.com/office/powerpoint/2010/main" val="1575943308"/>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9573F-67E8-960F-2338-A7EFC166079C}"/>
              </a:ext>
            </a:extLst>
          </p:cNvPr>
          <p:cNvSpPr>
            <a:spLocks noGrp="1"/>
          </p:cNvSpPr>
          <p:nvPr>
            <p:ph type="title"/>
          </p:nvPr>
        </p:nvSpPr>
        <p:spPr/>
        <p:txBody>
          <a:bodyPr/>
          <a:lstStyle/>
          <a:p>
            <a:r>
              <a:rPr lang="en-IN" dirty="0"/>
              <a:t>Key Features</a:t>
            </a:r>
          </a:p>
        </p:txBody>
      </p:sp>
      <p:sp>
        <p:nvSpPr>
          <p:cNvPr id="3" name="Content Placeholder 2">
            <a:extLst>
              <a:ext uri="{FF2B5EF4-FFF2-40B4-BE49-F238E27FC236}">
                <a16:creationId xmlns:a16="http://schemas.microsoft.com/office/drawing/2014/main" id="{E1CE9758-5003-C6F6-5338-EEBF70D9524D}"/>
              </a:ext>
            </a:extLst>
          </p:cNvPr>
          <p:cNvSpPr>
            <a:spLocks noGrp="1"/>
          </p:cNvSpPr>
          <p:nvPr>
            <p:ph idx="1"/>
          </p:nvPr>
        </p:nvSpPr>
        <p:spPr/>
        <p:txBody>
          <a:bodyPr>
            <a:normAutofit fontScale="92500" lnSpcReduction="20000"/>
          </a:bodyPr>
          <a:lstStyle/>
          <a:p>
            <a:r>
              <a:rPr lang="en-US" dirty="0"/>
              <a:t>Performance: React Hook Form is built with performance in mind. It leverages uncontrolled components and minimizes re-renders, resulting in faster form interactions.</a:t>
            </a:r>
          </a:p>
          <a:p>
            <a:r>
              <a:rPr lang="en-US" dirty="0"/>
              <a:t>Easy Integration: It integrates seamlessly with existing form validation libraries like Yup, Zod, Joi, and others.</a:t>
            </a:r>
          </a:p>
          <a:p>
            <a:r>
              <a:rPr lang="en-US" dirty="0"/>
              <a:t>Minimal Re-renders: React Hook Form reduces the number of re-renders caused by form changes, improving the overall performance of your application.</a:t>
            </a:r>
          </a:p>
          <a:p>
            <a:r>
              <a:rPr lang="en-US" dirty="0"/>
              <a:t>Simple API: It provides a simple and intuitive API for handling forms, making it easy to learn and use.</a:t>
            </a:r>
          </a:p>
          <a:p>
            <a:r>
              <a:rPr lang="en-US" dirty="0"/>
              <a:t>Built-in Validation: The library offers built-in validation methods and supports custom validation.</a:t>
            </a:r>
            <a:endParaRPr lang="en-IN" dirty="0"/>
          </a:p>
        </p:txBody>
      </p:sp>
    </p:spTree>
    <p:extLst>
      <p:ext uri="{BB962C8B-B14F-4D97-AF65-F5344CB8AC3E}">
        <p14:creationId xmlns:p14="http://schemas.microsoft.com/office/powerpoint/2010/main" val="174524363"/>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7A5890-ACF6-4733-BBD9-EB2D1EFCEEC2}"/>
              </a:ext>
            </a:extLst>
          </p:cNvPr>
          <p:cNvSpPr>
            <a:spLocks noGrp="1"/>
          </p:cNvSpPr>
          <p:nvPr>
            <p:ph type="title"/>
          </p:nvPr>
        </p:nvSpPr>
        <p:spPr/>
        <p:txBody>
          <a:bodyPr/>
          <a:lstStyle/>
          <a:p>
            <a:r>
              <a:rPr lang="en-US"/>
              <a:t>AJAX and APIs</a:t>
            </a:r>
            <a:endParaRPr lang="en-US" dirty="0"/>
          </a:p>
        </p:txBody>
      </p:sp>
      <p:sp>
        <p:nvSpPr>
          <p:cNvPr id="7" name="Content Placeholder 6">
            <a:extLst>
              <a:ext uri="{FF2B5EF4-FFF2-40B4-BE49-F238E27FC236}">
                <a16:creationId xmlns:a16="http://schemas.microsoft.com/office/drawing/2014/main" id="{C5E1EA91-49C5-441A-993A-671E1B898930}"/>
              </a:ext>
            </a:extLst>
          </p:cNvPr>
          <p:cNvSpPr>
            <a:spLocks noGrp="1"/>
          </p:cNvSpPr>
          <p:nvPr>
            <p:ph idx="1"/>
          </p:nvPr>
        </p:nvSpPr>
        <p:spPr/>
        <p:txBody>
          <a:bodyPr/>
          <a:lstStyle/>
          <a:p>
            <a:r>
              <a:rPr lang="en-US" dirty="0"/>
              <a:t>You can use any AJAX library you like with React.</a:t>
            </a:r>
          </a:p>
          <a:p>
            <a:r>
              <a:rPr lang="en-US" dirty="0"/>
              <a:t>Some popular libraries are:</a:t>
            </a:r>
          </a:p>
          <a:p>
            <a:pPr lvl="1"/>
            <a:r>
              <a:rPr lang="en-US" dirty="0" err="1"/>
              <a:t>Axios</a:t>
            </a:r>
            <a:endParaRPr lang="en-US" dirty="0"/>
          </a:p>
          <a:p>
            <a:pPr lvl="1"/>
            <a:r>
              <a:rPr lang="en-US" dirty="0"/>
              <a:t>jQuery AJAX</a:t>
            </a:r>
          </a:p>
          <a:p>
            <a:pPr lvl="1"/>
            <a:r>
              <a:rPr lang="en-US" b="1" dirty="0" err="1"/>
              <a:t>window.fetch</a:t>
            </a:r>
            <a:endParaRPr lang="en-US" b="1" dirty="0"/>
          </a:p>
          <a:p>
            <a:pPr lvl="1"/>
            <a:r>
              <a:rPr lang="en-US" dirty="0" err="1"/>
              <a:t>XMLHttpRequest</a:t>
            </a:r>
            <a:endParaRPr lang="en-US" dirty="0"/>
          </a:p>
          <a:p>
            <a:r>
              <a:rPr lang="en-US" dirty="0"/>
              <a:t>You should populate data with AJAX calls in the commit phase lifecycle methods like </a:t>
            </a:r>
            <a:r>
              <a:rPr lang="en-US" dirty="0" err="1"/>
              <a:t>componentDidMount</a:t>
            </a:r>
            <a:r>
              <a:rPr lang="en-US" dirty="0"/>
              <a:t>().</a:t>
            </a:r>
          </a:p>
          <a:p>
            <a:r>
              <a:rPr lang="en-US" dirty="0"/>
              <a:t>Use </a:t>
            </a:r>
            <a:r>
              <a:rPr lang="en-US" dirty="0" err="1"/>
              <a:t>setState</a:t>
            </a:r>
            <a:r>
              <a:rPr lang="en-US" dirty="0"/>
              <a:t> to update your component when the data is retrieved.</a:t>
            </a:r>
          </a:p>
        </p:txBody>
      </p:sp>
    </p:spTree>
    <p:extLst>
      <p:ext uri="{BB962C8B-B14F-4D97-AF65-F5344CB8AC3E}">
        <p14:creationId xmlns:p14="http://schemas.microsoft.com/office/powerpoint/2010/main" val="2204562738"/>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5C1512-EFFB-8E4E-8169-B8D5A767E2D4}"/>
              </a:ext>
            </a:extLst>
          </p:cNvPr>
          <p:cNvSpPr>
            <a:spLocks noGrp="1"/>
          </p:cNvSpPr>
          <p:nvPr>
            <p:ph type="title"/>
          </p:nvPr>
        </p:nvSpPr>
        <p:spPr>
          <a:xfrm>
            <a:off x="638882" y="639193"/>
            <a:ext cx="3571810" cy="3573516"/>
          </a:xfrm>
        </p:spPr>
        <p:txBody>
          <a:bodyPr vert="horz" lIns="91440" tIns="45720" rIns="91440" bIns="45720" rtlCol="0" anchor="b">
            <a:normAutofit/>
          </a:bodyPr>
          <a:lstStyle/>
          <a:p>
            <a:r>
              <a:rPr lang="en-US" sz="4600" kern="1200">
                <a:solidFill>
                  <a:schemeClr val="tx1"/>
                </a:solidFill>
                <a:latin typeface="+mj-lt"/>
                <a:ea typeface="+mj-ea"/>
                <a:cs typeface="+mj-cs"/>
              </a:rPr>
              <a:t>Conventional Routing</a:t>
            </a:r>
          </a:p>
        </p:txBody>
      </p:sp>
      <p:pic>
        <p:nvPicPr>
          <p:cNvPr id="5" name="Picture 4">
            <a:extLst>
              <a:ext uri="{FF2B5EF4-FFF2-40B4-BE49-F238E27FC236}">
                <a16:creationId xmlns:a16="http://schemas.microsoft.com/office/drawing/2014/main" id="{6F752A91-D316-0CBE-14A9-6CCFC16A3B2F}"/>
              </a:ext>
            </a:extLst>
          </p:cNvPr>
          <p:cNvPicPr>
            <a:picLocks noChangeAspect="1"/>
          </p:cNvPicPr>
          <p:nvPr/>
        </p:nvPicPr>
        <p:blipFill>
          <a:blip r:embed="rId2"/>
          <a:stretch>
            <a:fillRect/>
          </a:stretch>
        </p:blipFill>
        <p:spPr>
          <a:xfrm>
            <a:off x="5169454" y="640080"/>
            <a:ext cx="6184300" cy="5550408"/>
          </a:xfrm>
          <a:prstGeom prst="rect">
            <a:avLst/>
          </a:prstGeom>
        </p:spPr>
      </p:pic>
    </p:spTree>
    <p:extLst>
      <p:ext uri="{BB962C8B-B14F-4D97-AF65-F5344CB8AC3E}">
        <p14:creationId xmlns:p14="http://schemas.microsoft.com/office/powerpoint/2010/main" val="1773085877"/>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CB137-01FE-4AAF-8D8A-F66A06C4B815}"/>
              </a:ext>
            </a:extLst>
          </p:cNvPr>
          <p:cNvSpPr>
            <a:spLocks noGrp="1"/>
          </p:cNvSpPr>
          <p:nvPr>
            <p:ph type="title"/>
          </p:nvPr>
        </p:nvSpPr>
        <p:spPr>
          <a:xfrm>
            <a:off x="838200" y="365125"/>
            <a:ext cx="10515600" cy="1325563"/>
          </a:xfrm>
        </p:spPr>
        <p:txBody>
          <a:bodyPr/>
          <a:lstStyle/>
          <a:p>
            <a:r>
              <a:rPr lang="en-IN" dirty="0"/>
              <a:t>React Router</a:t>
            </a:r>
            <a:endParaRPr lang="en-US" dirty="0"/>
          </a:p>
        </p:txBody>
      </p:sp>
      <p:sp>
        <p:nvSpPr>
          <p:cNvPr id="3" name="Content Placeholder 2">
            <a:extLst>
              <a:ext uri="{FF2B5EF4-FFF2-40B4-BE49-F238E27FC236}">
                <a16:creationId xmlns:a16="http://schemas.microsoft.com/office/drawing/2014/main" id="{1757D60A-2083-42EA-92E5-B0984CA7D523}"/>
              </a:ext>
            </a:extLst>
          </p:cNvPr>
          <p:cNvSpPr>
            <a:spLocks noGrp="1"/>
          </p:cNvSpPr>
          <p:nvPr>
            <p:ph idx="1"/>
          </p:nvPr>
        </p:nvSpPr>
        <p:spPr>
          <a:xfrm>
            <a:off x="838200" y="1825625"/>
            <a:ext cx="10515600" cy="4351338"/>
          </a:xfrm>
        </p:spPr>
        <p:txBody>
          <a:bodyPr>
            <a:normAutofit fontScale="85000" lnSpcReduction="20000"/>
          </a:bodyPr>
          <a:lstStyle/>
          <a:p>
            <a:r>
              <a:rPr lang="en-US" dirty="0"/>
              <a:t>React Router is the de-facto React routing library, and it’s one of the most popular projects built on top of React.</a:t>
            </a:r>
          </a:p>
          <a:p>
            <a:r>
              <a:rPr lang="en-US" dirty="0"/>
              <a:t>React at its core is a very simple library, and it does not dictate anything about routing.</a:t>
            </a:r>
          </a:p>
          <a:p>
            <a:r>
              <a:rPr lang="en-US" dirty="0"/>
              <a:t>Routing in a Single Page Application is the way to introduce some features to navigating the app through links, which are expected in normal web applications:</a:t>
            </a:r>
          </a:p>
          <a:p>
            <a:r>
              <a:rPr lang="en-US" dirty="0"/>
              <a:t>The browser should change the URL when you navigate to a different screen</a:t>
            </a:r>
          </a:p>
          <a:p>
            <a:pPr lvl="1"/>
            <a:r>
              <a:rPr lang="en-US" dirty="0"/>
              <a:t>Deep linking should work: if you point the browser to a URL, the application should reconstruct the same view that was presented when the URL was generated.</a:t>
            </a:r>
          </a:p>
          <a:p>
            <a:pPr lvl="1"/>
            <a:r>
              <a:rPr lang="en-US" dirty="0"/>
              <a:t>The browser back (and forward) button should work like expected.</a:t>
            </a:r>
          </a:p>
          <a:p>
            <a:pPr lvl="1"/>
            <a:r>
              <a:rPr lang="en-US" dirty="0"/>
              <a:t>Routing links together your application navigation with the navigation features offered by the browser: the address bar and the navigation buttons.</a:t>
            </a:r>
          </a:p>
          <a:p>
            <a:r>
              <a:rPr lang="en-US" dirty="0"/>
              <a:t>React Router offers a way to write your code so that it will show certain components of your app only if the route matches what you define.</a:t>
            </a:r>
          </a:p>
        </p:txBody>
      </p:sp>
    </p:spTree>
    <p:extLst>
      <p:ext uri="{BB962C8B-B14F-4D97-AF65-F5344CB8AC3E}">
        <p14:creationId xmlns:p14="http://schemas.microsoft.com/office/powerpoint/2010/main" val="694169232"/>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AFB756-BF7E-2B02-47D8-A52863A27A25}"/>
              </a:ext>
            </a:extLst>
          </p:cNvPr>
          <p:cNvSpPr>
            <a:spLocks noGrp="1"/>
          </p:cNvSpPr>
          <p:nvPr>
            <p:ph type="title"/>
          </p:nvPr>
        </p:nvSpPr>
        <p:spPr>
          <a:xfrm>
            <a:off x="638882" y="639193"/>
            <a:ext cx="3571810" cy="3573516"/>
          </a:xfrm>
        </p:spPr>
        <p:txBody>
          <a:bodyPr vert="horz" lIns="91440" tIns="45720" rIns="91440" bIns="45720" rtlCol="0" anchor="b">
            <a:normAutofit/>
          </a:bodyPr>
          <a:lstStyle/>
          <a:p>
            <a:r>
              <a:rPr lang="en-US" sz="6100" kern="1200">
                <a:solidFill>
                  <a:schemeClr val="tx1"/>
                </a:solidFill>
                <a:latin typeface="+mj-lt"/>
                <a:ea typeface="+mj-ea"/>
                <a:cs typeface="+mj-cs"/>
              </a:rPr>
              <a:t>React Client-side Routing</a:t>
            </a:r>
          </a:p>
        </p:txBody>
      </p:sp>
      <p:pic>
        <p:nvPicPr>
          <p:cNvPr id="5" name="Picture 4" descr="Diagram&#10;&#10;Description automatically generated">
            <a:extLst>
              <a:ext uri="{FF2B5EF4-FFF2-40B4-BE49-F238E27FC236}">
                <a16:creationId xmlns:a16="http://schemas.microsoft.com/office/drawing/2014/main" id="{FF50E158-2CDE-7C35-4401-4FCECC76E46E}"/>
              </a:ext>
            </a:extLst>
          </p:cNvPr>
          <p:cNvPicPr>
            <a:picLocks noChangeAspect="1"/>
          </p:cNvPicPr>
          <p:nvPr/>
        </p:nvPicPr>
        <p:blipFill>
          <a:blip r:embed="rId2"/>
          <a:stretch>
            <a:fillRect/>
          </a:stretch>
        </p:blipFill>
        <p:spPr>
          <a:xfrm>
            <a:off x="5034622" y="640080"/>
            <a:ext cx="6453964" cy="5550408"/>
          </a:xfrm>
          <a:prstGeom prst="rect">
            <a:avLst/>
          </a:prstGeom>
        </p:spPr>
      </p:pic>
    </p:spTree>
    <p:extLst>
      <p:ext uri="{BB962C8B-B14F-4D97-AF65-F5344CB8AC3E}">
        <p14:creationId xmlns:p14="http://schemas.microsoft.com/office/powerpoint/2010/main" val="1315387773"/>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Rounded Corners 19">
            <a:extLst>
              <a:ext uri="{FF2B5EF4-FFF2-40B4-BE49-F238E27FC236}">
                <a16:creationId xmlns:a16="http://schemas.microsoft.com/office/drawing/2014/main" id="{75FEA0A9-1518-F7DD-B078-CE873C0C7951}"/>
              </a:ext>
            </a:extLst>
          </p:cNvPr>
          <p:cNvSpPr/>
          <p:nvPr/>
        </p:nvSpPr>
        <p:spPr>
          <a:xfrm>
            <a:off x="7056271" y="2782091"/>
            <a:ext cx="3135110" cy="183431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NODE SERVER</a:t>
            </a:r>
          </a:p>
        </p:txBody>
      </p:sp>
      <p:sp>
        <p:nvSpPr>
          <p:cNvPr id="4" name="Rectangle 3">
            <a:extLst>
              <a:ext uri="{FF2B5EF4-FFF2-40B4-BE49-F238E27FC236}">
                <a16:creationId xmlns:a16="http://schemas.microsoft.com/office/drawing/2014/main" id="{61A2DB91-810F-B24E-798A-4218CB3081FF}"/>
              </a:ext>
            </a:extLst>
          </p:cNvPr>
          <p:cNvSpPr/>
          <p:nvPr/>
        </p:nvSpPr>
        <p:spPr>
          <a:xfrm>
            <a:off x="464855" y="1107022"/>
            <a:ext cx="2771774" cy="4643956"/>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BROWSER</a:t>
            </a:r>
          </a:p>
        </p:txBody>
      </p:sp>
      <p:sp>
        <p:nvSpPr>
          <p:cNvPr id="5" name="Rectangle 4">
            <a:extLst>
              <a:ext uri="{FF2B5EF4-FFF2-40B4-BE49-F238E27FC236}">
                <a16:creationId xmlns:a16="http://schemas.microsoft.com/office/drawing/2014/main" id="{3F96FC74-75D4-B130-A012-8D8936115BF8}"/>
              </a:ext>
            </a:extLst>
          </p:cNvPr>
          <p:cNvSpPr/>
          <p:nvPr/>
        </p:nvSpPr>
        <p:spPr>
          <a:xfrm>
            <a:off x="464855" y="1107022"/>
            <a:ext cx="2771774" cy="4052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NAVIGATION</a:t>
            </a:r>
          </a:p>
        </p:txBody>
      </p:sp>
      <p:sp>
        <p:nvSpPr>
          <p:cNvPr id="6" name="Rectangle: Rounded Corners 5">
            <a:extLst>
              <a:ext uri="{FF2B5EF4-FFF2-40B4-BE49-F238E27FC236}">
                <a16:creationId xmlns:a16="http://schemas.microsoft.com/office/drawing/2014/main" id="{044A486F-C4C5-8F35-FD78-86B6CB2DC43B}"/>
              </a:ext>
            </a:extLst>
          </p:cNvPr>
          <p:cNvSpPr/>
          <p:nvPr/>
        </p:nvSpPr>
        <p:spPr>
          <a:xfrm>
            <a:off x="7048994" y="720164"/>
            <a:ext cx="3135110" cy="183431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NODE SERVER</a:t>
            </a:r>
          </a:p>
        </p:txBody>
      </p:sp>
      <p:sp>
        <p:nvSpPr>
          <p:cNvPr id="7" name="Rectangle: Rounded Corners 6">
            <a:extLst>
              <a:ext uri="{FF2B5EF4-FFF2-40B4-BE49-F238E27FC236}">
                <a16:creationId xmlns:a16="http://schemas.microsoft.com/office/drawing/2014/main" id="{417BD7FC-17E1-2140-5A99-AC5EBD3C59B7}"/>
              </a:ext>
            </a:extLst>
          </p:cNvPr>
          <p:cNvSpPr/>
          <p:nvPr/>
        </p:nvSpPr>
        <p:spPr>
          <a:xfrm>
            <a:off x="7485799" y="1299159"/>
            <a:ext cx="2276054" cy="1049295"/>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IN" dirty="0"/>
              <a:t>React Application</a:t>
            </a:r>
          </a:p>
        </p:txBody>
      </p:sp>
      <p:cxnSp>
        <p:nvCxnSpPr>
          <p:cNvPr id="8" name="Straight Arrow Connector 7">
            <a:extLst>
              <a:ext uri="{FF2B5EF4-FFF2-40B4-BE49-F238E27FC236}">
                <a16:creationId xmlns:a16="http://schemas.microsoft.com/office/drawing/2014/main" id="{B11F1341-0E5F-BE00-E679-C5FA88BDA231}"/>
              </a:ext>
            </a:extLst>
          </p:cNvPr>
          <p:cNvCxnSpPr/>
          <p:nvPr/>
        </p:nvCxnSpPr>
        <p:spPr>
          <a:xfrm>
            <a:off x="3254215" y="1382544"/>
            <a:ext cx="3777193"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AE96BD94-38E6-9DDE-5449-09BB6B4DF511}"/>
              </a:ext>
            </a:extLst>
          </p:cNvPr>
          <p:cNvCxnSpPr/>
          <p:nvPr/>
        </p:nvCxnSpPr>
        <p:spPr>
          <a:xfrm flipH="1">
            <a:off x="3254215" y="1907191"/>
            <a:ext cx="3777193"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605D4416-9EBF-8A2D-3234-6C25657D664F}"/>
              </a:ext>
            </a:extLst>
          </p:cNvPr>
          <p:cNvSpPr txBox="1"/>
          <p:nvPr/>
        </p:nvSpPr>
        <p:spPr>
          <a:xfrm>
            <a:off x="3758098" y="1013211"/>
            <a:ext cx="2833083" cy="369332"/>
          </a:xfrm>
          <a:prstGeom prst="rect">
            <a:avLst/>
          </a:prstGeom>
          <a:noFill/>
        </p:spPr>
        <p:txBody>
          <a:bodyPr wrap="none" rtlCol="0">
            <a:spAutoFit/>
          </a:bodyPr>
          <a:lstStyle/>
          <a:p>
            <a:r>
              <a:rPr lang="en-IN" dirty="0"/>
              <a:t>HTTP + URL (localhost:3000)</a:t>
            </a:r>
          </a:p>
        </p:txBody>
      </p:sp>
      <p:sp>
        <p:nvSpPr>
          <p:cNvPr id="11" name="TextBox 10">
            <a:extLst>
              <a:ext uri="{FF2B5EF4-FFF2-40B4-BE49-F238E27FC236}">
                <a16:creationId xmlns:a16="http://schemas.microsoft.com/office/drawing/2014/main" id="{2B1278B1-1241-3D80-BAD4-31A9B546EEF6}"/>
              </a:ext>
            </a:extLst>
          </p:cNvPr>
          <p:cNvSpPr txBox="1"/>
          <p:nvPr/>
        </p:nvSpPr>
        <p:spPr>
          <a:xfrm>
            <a:off x="3779642" y="1961538"/>
            <a:ext cx="2781852" cy="369332"/>
          </a:xfrm>
          <a:prstGeom prst="rect">
            <a:avLst/>
          </a:prstGeom>
          <a:noFill/>
        </p:spPr>
        <p:txBody>
          <a:bodyPr wrap="none" rtlCol="0">
            <a:spAutoFit/>
          </a:bodyPr>
          <a:lstStyle/>
          <a:p>
            <a:r>
              <a:rPr lang="en-IN" dirty="0"/>
              <a:t>HTML Page + JS (React App)</a:t>
            </a:r>
          </a:p>
        </p:txBody>
      </p:sp>
      <p:cxnSp>
        <p:nvCxnSpPr>
          <p:cNvPr id="12" name="Connector: Elbow 11">
            <a:extLst>
              <a:ext uri="{FF2B5EF4-FFF2-40B4-BE49-F238E27FC236}">
                <a16:creationId xmlns:a16="http://schemas.microsoft.com/office/drawing/2014/main" id="{EE46D6E7-6640-CB8D-5165-04849793A0B8}"/>
              </a:ext>
            </a:extLst>
          </p:cNvPr>
          <p:cNvCxnSpPr>
            <a:cxnSpLocks/>
          </p:cNvCxnSpPr>
          <p:nvPr/>
        </p:nvCxnSpPr>
        <p:spPr>
          <a:xfrm>
            <a:off x="9678407" y="3554966"/>
            <a:ext cx="1649996" cy="1537431"/>
          </a:xfrm>
          <a:prstGeom prst="bentConnector2">
            <a:avLst/>
          </a:prstGeom>
          <a:ln w="38100">
            <a:tailEnd type="triangle"/>
          </a:ln>
        </p:spPr>
        <p:style>
          <a:lnRef idx="1">
            <a:schemeClr val="accent2"/>
          </a:lnRef>
          <a:fillRef idx="0">
            <a:schemeClr val="accent2"/>
          </a:fillRef>
          <a:effectRef idx="0">
            <a:schemeClr val="accent2"/>
          </a:effectRef>
          <a:fontRef idx="minor">
            <a:schemeClr val="tx1"/>
          </a:fontRef>
        </p:style>
      </p:cxnSp>
      <p:cxnSp>
        <p:nvCxnSpPr>
          <p:cNvPr id="13" name="Connector: Elbow 12">
            <a:extLst>
              <a:ext uri="{FF2B5EF4-FFF2-40B4-BE49-F238E27FC236}">
                <a16:creationId xmlns:a16="http://schemas.microsoft.com/office/drawing/2014/main" id="{0A9C79E7-1666-14AA-3E38-548A06246725}"/>
              </a:ext>
            </a:extLst>
          </p:cNvPr>
          <p:cNvCxnSpPr>
            <a:cxnSpLocks/>
            <a:endCxn id="14" idx="3"/>
          </p:cNvCxnSpPr>
          <p:nvPr/>
        </p:nvCxnSpPr>
        <p:spPr>
          <a:xfrm rot="16200000" flipV="1">
            <a:off x="9753932" y="3764449"/>
            <a:ext cx="1336980" cy="1318916"/>
          </a:xfrm>
          <a:prstGeom prst="bentConnector2">
            <a:avLst/>
          </a:prstGeom>
          <a:ln w="38100">
            <a:tailEnd type="triangle"/>
          </a:ln>
        </p:spPr>
        <p:style>
          <a:lnRef idx="1">
            <a:schemeClr val="accent2"/>
          </a:lnRef>
          <a:fillRef idx="0">
            <a:schemeClr val="accent2"/>
          </a:fillRef>
          <a:effectRef idx="0">
            <a:schemeClr val="accent2"/>
          </a:effectRef>
          <a:fontRef idx="minor">
            <a:schemeClr val="tx1"/>
          </a:fontRef>
        </p:style>
      </p:cxnSp>
      <p:sp>
        <p:nvSpPr>
          <p:cNvPr id="14" name="Rectangle: Rounded Corners 13">
            <a:extLst>
              <a:ext uri="{FF2B5EF4-FFF2-40B4-BE49-F238E27FC236}">
                <a16:creationId xmlns:a16="http://schemas.microsoft.com/office/drawing/2014/main" id="{7BC3C89C-F968-D781-9D7B-28CF1EFB223B}"/>
              </a:ext>
            </a:extLst>
          </p:cNvPr>
          <p:cNvSpPr/>
          <p:nvPr/>
        </p:nvSpPr>
        <p:spPr>
          <a:xfrm>
            <a:off x="7486910" y="3230769"/>
            <a:ext cx="2276054" cy="1049295"/>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IN" dirty="0"/>
              <a:t>EXPRESS JS</a:t>
            </a:r>
          </a:p>
          <a:p>
            <a:pPr algn="ctr"/>
            <a:r>
              <a:rPr lang="en-IN" dirty="0"/>
              <a:t>Web API</a:t>
            </a:r>
          </a:p>
        </p:txBody>
      </p:sp>
      <p:cxnSp>
        <p:nvCxnSpPr>
          <p:cNvPr id="15" name="Connector: Elbow 14">
            <a:extLst>
              <a:ext uri="{FF2B5EF4-FFF2-40B4-BE49-F238E27FC236}">
                <a16:creationId xmlns:a16="http://schemas.microsoft.com/office/drawing/2014/main" id="{CC985530-902E-7391-CCA8-5973FCFCD022}"/>
              </a:ext>
            </a:extLst>
          </p:cNvPr>
          <p:cNvCxnSpPr/>
          <p:nvPr/>
        </p:nvCxnSpPr>
        <p:spPr>
          <a:xfrm flipV="1">
            <a:off x="3236628" y="4303526"/>
            <a:ext cx="5433568" cy="812333"/>
          </a:xfrm>
          <a:prstGeom prst="bentConnector2">
            <a:avLst/>
          </a:prstGeom>
          <a:ln w="38100">
            <a:tailEnd type="triangle"/>
          </a:ln>
        </p:spPr>
        <p:style>
          <a:lnRef idx="1">
            <a:schemeClr val="accent2"/>
          </a:lnRef>
          <a:fillRef idx="0">
            <a:schemeClr val="accent2"/>
          </a:fillRef>
          <a:effectRef idx="0">
            <a:schemeClr val="accent2"/>
          </a:effectRef>
          <a:fontRef idx="minor">
            <a:schemeClr val="tx1"/>
          </a:fontRef>
        </p:style>
      </p:cxnSp>
      <p:cxnSp>
        <p:nvCxnSpPr>
          <p:cNvPr id="16" name="Connector: Elbow 15">
            <a:extLst>
              <a:ext uri="{FF2B5EF4-FFF2-40B4-BE49-F238E27FC236}">
                <a16:creationId xmlns:a16="http://schemas.microsoft.com/office/drawing/2014/main" id="{D80585BD-C98C-D23A-02BC-D30019D89AA1}"/>
              </a:ext>
            </a:extLst>
          </p:cNvPr>
          <p:cNvCxnSpPr/>
          <p:nvPr/>
        </p:nvCxnSpPr>
        <p:spPr>
          <a:xfrm rot="10800000" flipV="1">
            <a:off x="3236629" y="4303525"/>
            <a:ext cx="5804015" cy="1062117"/>
          </a:xfrm>
          <a:prstGeom prst="bentConnector3">
            <a:avLst>
              <a:gd name="adj1" fmla="val 301"/>
            </a:avLst>
          </a:prstGeom>
          <a:ln w="38100">
            <a:tailEnd type="triangle"/>
          </a:ln>
        </p:spPr>
        <p:style>
          <a:lnRef idx="1">
            <a:schemeClr val="accent2"/>
          </a:lnRef>
          <a:fillRef idx="0">
            <a:schemeClr val="accent2"/>
          </a:fillRef>
          <a:effectRef idx="0">
            <a:schemeClr val="accent2"/>
          </a:effectRef>
          <a:fontRef idx="minor">
            <a:schemeClr val="tx1"/>
          </a:fontRef>
        </p:style>
      </p:cxnSp>
      <p:sp>
        <p:nvSpPr>
          <p:cNvPr id="17" name="TextBox 16">
            <a:extLst>
              <a:ext uri="{FF2B5EF4-FFF2-40B4-BE49-F238E27FC236}">
                <a16:creationId xmlns:a16="http://schemas.microsoft.com/office/drawing/2014/main" id="{F8CD76B8-2EEB-F60D-84CB-80995CE4EFB4}"/>
              </a:ext>
            </a:extLst>
          </p:cNvPr>
          <p:cNvSpPr txBox="1"/>
          <p:nvPr/>
        </p:nvSpPr>
        <p:spPr>
          <a:xfrm>
            <a:off x="4248504" y="4659030"/>
            <a:ext cx="3525965" cy="369332"/>
          </a:xfrm>
          <a:prstGeom prst="rect">
            <a:avLst/>
          </a:prstGeom>
          <a:noFill/>
        </p:spPr>
        <p:txBody>
          <a:bodyPr wrap="none" rtlCol="0">
            <a:spAutoFit/>
          </a:bodyPr>
          <a:lstStyle/>
          <a:p>
            <a:r>
              <a:rPr lang="en-IN" dirty="0"/>
              <a:t>AJAX – localhost:8000/</a:t>
            </a:r>
            <a:r>
              <a:rPr lang="en-IN" dirty="0" err="1"/>
              <a:t>api</a:t>
            </a:r>
            <a:r>
              <a:rPr lang="en-IN" dirty="0"/>
              <a:t>/products</a:t>
            </a:r>
          </a:p>
        </p:txBody>
      </p:sp>
      <p:sp>
        <p:nvSpPr>
          <p:cNvPr id="18" name="TextBox 17">
            <a:extLst>
              <a:ext uri="{FF2B5EF4-FFF2-40B4-BE49-F238E27FC236}">
                <a16:creationId xmlns:a16="http://schemas.microsoft.com/office/drawing/2014/main" id="{65BAEA11-3E4E-5773-73EC-3A75BDC07A95}"/>
              </a:ext>
            </a:extLst>
          </p:cNvPr>
          <p:cNvSpPr txBox="1"/>
          <p:nvPr/>
        </p:nvSpPr>
        <p:spPr>
          <a:xfrm>
            <a:off x="5517159" y="5395729"/>
            <a:ext cx="665567" cy="369332"/>
          </a:xfrm>
          <a:prstGeom prst="rect">
            <a:avLst/>
          </a:prstGeom>
          <a:noFill/>
        </p:spPr>
        <p:txBody>
          <a:bodyPr wrap="none" rtlCol="0">
            <a:spAutoFit/>
          </a:bodyPr>
          <a:lstStyle/>
          <a:p>
            <a:r>
              <a:rPr lang="en-IN" dirty="0"/>
              <a:t>JSON</a:t>
            </a:r>
          </a:p>
        </p:txBody>
      </p:sp>
      <p:sp>
        <p:nvSpPr>
          <p:cNvPr id="19" name="Flowchart: Magnetic Disk 18">
            <a:extLst>
              <a:ext uri="{FF2B5EF4-FFF2-40B4-BE49-F238E27FC236}">
                <a16:creationId xmlns:a16="http://schemas.microsoft.com/office/drawing/2014/main" id="{B623029A-7486-5787-21BF-5A67FCBA2ECA}"/>
              </a:ext>
            </a:extLst>
          </p:cNvPr>
          <p:cNvSpPr/>
          <p:nvPr/>
        </p:nvSpPr>
        <p:spPr>
          <a:xfrm>
            <a:off x="10599740" y="5092397"/>
            <a:ext cx="1457325" cy="1647825"/>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Database</a:t>
            </a:r>
          </a:p>
        </p:txBody>
      </p:sp>
    </p:spTree>
    <p:extLst>
      <p:ext uri="{BB962C8B-B14F-4D97-AF65-F5344CB8AC3E}">
        <p14:creationId xmlns:p14="http://schemas.microsoft.com/office/powerpoint/2010/main" val="310785823"/>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BB2D40-A3E7-1909-B553-C57919731907}"/>
              </a:ext>
            </a:extLst>
          </p:cNvPr>
          <p:cNvSpPr>
            <a:spLocks noGrp="1"/>
          </p:cNvSpPr>
          <p:nvPr>
            <p:ph type="title"/>
          </p:nvPr>
        </p:nvSpPr>
        <p:spPr/>
        <p:txBody>
          <a:bodyPr/>
          <a:lstStyle/>
          <a:p>
            <a:r>
              <a:rPr lang="en-IN" dirty="0"/>
              <a:t>How is it working?</a:t>
            </a:r>
          </a:p>
        </p:txBody>
      </p:sp>
      <p:sp>
        <p:nvSpPr>
          <p:cNvPr id="3" name="Content Placeholder 2">
            <a:extLst>
              <a:ext uri="{FF2B5EF4-FFF2-40B4-BE49-F238E27FC236}">
                <a16:creationId xmlns:a16="http://schemas.microsoft.com/office/drawing/2014/main" id="{A3FD536D-F7A2-BC6B-F371-94C526950F15}"/>
              </a:ext>
            </a:extLst>
          </p:cNvPr>
          <p:cNvSpPr>
            <a:spLocks noGrp="1"/>
          </p:cNvSpPr>
          <p:nvPr>
            <p:ph idx="1"/>
          </p:nvPr>
        </p:nvSpPr>
        <p:spPr/>
        <p:txBody>
          <a:bodyPr/>
          <a:lstStyle/>
          <a:p>
            <a:r>
              <a:rPr lang="en-IN" dirty="0"/>
              <a:t>User Clicks on Admin Link, React router maps the URL and displays the </a:t>
            </a:r>
            <a:r>
              <a:rPr lang="en-IN" dirty="0" err="1"/>
              <a:t>AdminComponent</a:t>
            </a:r>
            <a:r>
              <a:rPr lang="en-IN" dirty="0"/>
              <a:t>.</a:t>
            </a:r>
          </a:p>
          <a:p>
            <a:r>
              <a:rPr lang="en-IN" dirty="0"/>
              <a:t>On </a:t>
            </a:r>
            <a:r>
              <a:rPr lang="en-IN" dirty="0" err="1"/>
              <a:t>componentDidMount</a:t>
            </a:r>
            <a:r>
              <a:rPr lang="en-IN" dirty="0"/>
              <a:t>, Call to the API is done to access Data from the API Server. </a:t>
            </a:r>
          </a:p>
          <a:p>
            <a:r>
              <a:rPr lang="en-IN" dirty="0"/>
              <a:t>On success of the API call, the data is displayed in </a:t>
            </a:r>
            <a:r>
              <a:rPr lang="en-IN" dirty="0" err="1"/>
              <a:t>AdminComponent</a:t>
            </a:r>
            <a:r>
              <a:rPr lang="en-IN" dirty="0"/>
              <a:t> using </a:t>
            </a:r>
            <a:r>
              <a:rPr lang="en-IN" dirty="0" err="1"/>
              <a:t>DataTable</a:t>
            </a:r>
            <a:r>
              <a:rPr lang="en-IN" dirty="0"/>
              <a:t> Component.</a:t>
            </a:r>
          </a:p>
          <a:p>
            <a:r>
              <a:rPr lang="en-IN" dirty="0"/>
              <a:t>On error, </a:t>
            </a:r>
            <a:r>
              <a:rPr lang="en-IN" dirty="0" err="1"/>
              <a:t>AdminComponent</a:t>
            </a:r>
            <a:r>
              <a:rPr lang="en-IN" dirty="0"/>
              <a:t> shows error messages.</a:t>
            </a:r>
            <a:endParaRPr lang="en-US" dirty="0"/>
          </a:p>
          <a:p>
            <a:endParaRPr lang="en-IN" dirty="0"/>
          </a:p>
        </p:txBody>
      </p:sp>
    </p:spTree>
    <p:extLst>
      <p:ext uri="{BB962C8B-B14F-4D97-AF65-F5344CB8AC3E}">
        <p14:creationId xmlns:p14="http://schemas.microsoft.com/office/powerpoint/2010/main" val="33776834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967CE4-D96F-1041-0ABE-0E1423D3ACAE}"/>
              </a:ext>
            </a:extLst>
          </p:cNvPr>
          <p:cNvSpPr>
            <a:spLocks noGrp="1"/>
          </p:cNvSpPr>
          <p:nvPr>
            <p:ph type="title"/>
          </p:nvPr>
        </p:nvSpPr>
        <p:spPr/>
        <p:txBody>
          <a:bodyPr/>
          <a:lstStyle/>
          <a:p>
            <a:r>
              <a:rPr lang="en-US" dirty="0"/>
              <a:t>Use a Bundler</a:t>
            </a:r>
            <a:endParaRPr lang="en-IN" dirty="0"/>
          </a:p>
        </p:txBody>
      </p:sp>
      <p:sp>
        <p:nvSpPr>
          <p:cNvPr id="3" name="Content Placeholder 2">
            <a:extLst>
              <a:ext uri="{FF2B5EF4-FFF2-40B4-BE49-F238E27FC236}">
                <a16:creationId xmlns:a16="http://schemas.microsoft.com/office/drawing/2014/main" id="{B98EF714-6FE3-BAC6-EE70-77EE447550A3}"/>
              </a:ext>
            </a:extLst>
          </p:cNvPr>
          <p:cNvSpPr>
            <a:spLocks noGrp="1"/>
          </p:cNvSpPr>
          <p:nvPr>
            <p:ph idx="1"/>
          </p:nvPr>
        </p:nvSpPr>
        <p:spPr/>
        <p:txBody>
          <a:bodyPr>
            <a:normAutofit fontScale="92500" lnSpcReduction="20000"/>
          </a:bodyPr>
          <a:lstStyle/>
          <a:p>
            <a:r>
              <a:rPr lang="en-US" dirty="0"/>
              <a:t>Your project involves module bundling, dependency management, and code optimization.</a:t>
            </a:r>
          </a:p>
          <a:p>
            <a:r>
              <a:rPr lang="en-US" dirty="0"/>
              <a:t>Code splitting, lazy loading, or other advanced code optimization techniques are required.</a:t>
            </a:r>
          </a:p>
          <a:p>
            <a:r>
              <a:rPr lang="en-US" dirty="0"/>
              <a:t>You need to bundle and optimize assets such as JavaScript, CSS, images, and other resources.</a:t>
            </a:r>
          </a:p>
          <a:p>
            <a:r>
              <a:rPr lang="en-US" dirty="0"/>
              <a:t>Tree shaking (removing unused code) or </a:t>
            </a:r>
            <a:r>
              <a:rPr lang="en-US" dirty="0" err="1"/>
              <a:t>transpiling</a:t>
            </a:r>
            <a:r>
              <a:rPr lang="en-US" dirty="0"/>
              <a:t> code to a specific target environment is necessary.</a:t>
            </a:r>
          </a:p>
          <a:p>
            <a:r>
              <a:rPr lang="en-US" dirty="0"/>
              <a:t>You want to leverage a rich ecosystem of plugins and loaders specific to bundlers.</a:t>
            </a:r>
          </a:p>
          <a:p>
            <a:r>
              <a:rPr lang="en-US" dirty="0"/>
              <a:t>You require advanced optimizations for production builds, including minification and compression.</a:t>
            </a:r>
            <a:endParaRPr lang="en-IN" dirty="0"/>
          </a:p>
        </p:txBody>
      </p:sp>
    </p:spTree>
    <p:extLst>
      <p:ext uri="{BB962C8B-B14F-4D97-AF65-F5344CB8AC3E}">
        <p14:creationId xmlns:p14="http://schemas.microsoft.com/office/powerpoint/2010/main" val="2174120486"/>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Rounded Corners 19">
            <a:extLst>
              <a:ext uri="{FF2B5EF4-FFF2-40B4-BE49-F238E27FC236}">
                <a16:creationId xmlns:a16="http://schemas.microsoft.com/office/drawing/2014/main" id="{75FEA0A9-1518-F7DD-B078-CE873C0C7951}"/>
              </a:ext>
            </a:extLst>
          </p:cNvPr>
          <p:cNvSpPr/>
          <p:nvPr/>
        </p:nvSpPr>
        <p:spPr>
          <a:xfrm>
            <a:off x="7056271" y="2782091"/>
            <a:ext cx="3135110" cy="183431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NODE SERVER</a:t>
            </a:r>
          </a:p>
        </p:txBody>
      </p:sp>
      <p:sp>
        <p:nvSpPr>
          <p:cNvPr id="4" name="Rectangle 3">
            <a:extLst>
              <a:ext uri="{FF2B5EF4-FFF2-40B4-BE49-F238E27FC236}">
                <a16:creationId xmlns:a16="http://schemas.microsoft.com/office/drawing/2014/main" id="{61A2DB91-810F-B24E-798A-4218CB3081FF}"/>
              </a:ext>
            </a:extLst>
          </p:cNvPr>
          <p:cNvSpPr/>
          <p:nvPr/>
        </p:nvSpPr>
        <p:spPr>
          <a:xfrm>
            <a:off x="464855" y="1107022"/>
            <a:ext cx="2771774" cy="4643956"/>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BROWSER</a:t>
            </a:r>
          </a:p>
        </p:txBody>
      </p:sp>
      <p:sp>
        <p:nvSpPr>
          <p:cNvPr id="5" name="Rectangle 4">
            <a:extLst>
              <a:ext uri="{FF2B5EF4-FFF2-40B4-BE49-F238E27FC236}">
                <a16:creationId xmlns:a16="http://schemas.microsoft.com/office/drawing/2014/main" id="{3F96FC74-75D4-B130-A012-8D8936115BF8}"/>
              </a:ext>
            </a:extLst>
          </p:cNvPr>
          <p:cNvSpPr/>
          <p:nvPr/>
        </p:nvSpPr>
        <p:spPr>
          <a:xfrm>
            <a:off x="464855" y="1107022"/>
            <a:ext cx="2771774" cy="4052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NAVIGATION</a:t>
            </a:r>
          </a:p>
        </p:txBody>
      </p:sp>
      <p:sp>
        <p:nvSpPr>
          <p:cNvPr id="6" name="Rectangle: Rounded Corners 5">
            <a:extLst>
              <a:ext uri="{FF2B5EF4-FFF2-40B4-BE49-F238E27FC236}">
                <a16:creationId xmlns:a16="http://schemas.microsoft.com/office/drawing/2014/main" id="{044A486F-C4C5-8F35-FD78-86B6CB2DC43B}"/>
              </a:ext>
            </a:extLst>
          </p:cNvPr>
          <p:cNvSpPr/>
          <p:nvPr/>
        </p:nvSpPr>
        <p:spPr>
          <a:xfrm>
            <a:off x="7048994" y="720164"/>
            <a:ext cx="3135110" cy="183431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NODE SERVER</a:t>
            </a:r>
          </a:p>
        </p:txBody>
      </p:sp>
      <p:sp>
        <p:nvSpPr>
          <p:cNvPr id="7" name="Rectangle: Rounded Corners 6">
            <a:extLst>
              <a:ext uri="{FF2B5EF4-FFF2-40B4-BE49-F238E27FC236}">
                <a16:creationId xmlns:a16="http://schemas.microsoft.com/office/drawing/2014/main" id="{417BD7FC-17E1-2140-5A99-AC5EBD3C59B7}"/>
              </a:ext>
            </a:extLst>
          </p:cNvPr>
          <p:cNvSpPr/>
          <p:nvPr/>
        </p:nvSpPr>
        <p:spPr>
          <a:xfrm>
            <a:off x="7485799" y="1299159"/>
            <a:ext cx="2276054" cy="1049295"/>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IN" dirty="0"/>
              <a:t>React Application</a:t>
            </a:r>
          </a:p>
        </p:txBody>
      </p:sp>
      <p:cxnSp>
        <p:nvCxnSpPr>
          <p:cNvPr id="8" name="Straight Arrow Connector 7">
            <a:extLst>
              <a:ext uri="{FF2B5EF4-FFF2-40B4-BE49-F238E27FC236}">
                <a16:creationId xmlns:a16="http://schemas.microsoft.com/office/drawing/2014/main" id="{B11F1341-0E5F-BE00-E679-C5FA88BDA231}"/>
              </a:ext>
            </a:extLst>
          </p:cNvPr>
          <p:cNvCxnSpPr/>
          <p:nvPr/>
        </p:nvCxnSpPr>
        <p:spPr>
          <a:xfrm>
            <a:off x="3254215" y="1382544"/>
            <a:ext cx="3777193"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AE96BD94-38E6-9DDE-5449-09BB6B4DF511}"/>
              </a:ext>
            </a:extLst>
          </p:cNvPr>
          <p:cNvCxnSpPr/>
          <p:nvPr/>
        </p:nvCxnSpPr>
        <p:spPr>
          <a:xfrm flipH="1">
            <a:off x="3254215" y="1907191"/>
            <a:ext cx="3777193"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605D4416-9EBF-8A2D-3234-6C25657D664F}"/>
              </a:ext>
            </a:extLst>
          </p:cNvPr>
          <p:cNvSpPr txBox="1"/>
          <p:nvPr/>
        </p:nvSpPr>
        <p:spPr>
          <a:xfrm>
            <a:off x="3758098" y="1013211"/>
            <a:ext cx="2833083" cy="369332"/>
          </a:xfrm>
          <a:prstGeom prst="rect">
            <a:avLst/>
          </a:prstGeom>
          <a:noFill/>
        </p:spPr>
        <p:txBody>
          <a:bodyPr wrap="none" rtlCol="0">
            <a:spAutoFit/>
          </a:bodyPr>
          <a:lstStyle/>
          <a:p>
            <a:r>
              <a:rPr lang="en-IN" dirty="0"/>
              <a:t>HTTP + URL (localhost:3000)</a:t>
            </a:r>
          </a:p>
        </p:txBody>
      </p:sp>
      <p:sp>
        <p:nvSpPr>
          <p:cNvPr id="11" name="TextBox 10">
            <a:extLst>
              <a:ext uri="{FF2B5EF4-FFF2-40B4-BE49-F238E27FC236}">
                <a16:creationId xmlns:a16="http://schemas.microsoft.com/office/drawing/2014/main" id="{2B1278B1-1241-3D80-BAD4-31A9B546EEF6}"/>
              </a:ext>
            </a:extLst>
          </p:cNvPr>
          <p:cNvSpPr txBox="1"/>
          <p:nvPr/>
        </p:nvSpPr>
        <p:spPr>
          <a:xfrm>
            <a:off x="3779642" y="1961538"/>
            <a:ext cx="2781852" cy="369332"/>
          </a:xfrm>
          <a:prstGeom prst="rect">
            <a:avLst/>
          </a:prstGeom>
          <a:noFill/>
        </p:spPr>
        <p:txBody>
          <a:bodyPr wrap="none" rtlCol="0">
            <a:spAutoFit/>
          </a:bodyPr>
          <a:lstStyle/>
          <a:p>
            <a:r>
              <a:rPr lang="en-IN" dirty="0"/>
              <a:t>HTML Page + JS (React App)</a:t>
            </a:r>
          </a:p>
        </p:txBody>
      </p:sp>
      <p:cxnSp>
        <p:nvCxnSpPr>
          <p:cNvPr id="12" name="Connector: Elbow 11">
            <a:extLst>
              <a:ext uri="{FF2B5EF4-FFF2-40B4-BE49-F238E27FC236}">
                <a16:creationId xmlns:a16="http://schemas.microsoft.com/office/drawing/2014/main" id="{EE46D6E7-6640-CB8D-5165-04849793A0B8}"/>
              </a:ext>
            </a:extLst>
          </p:cNvPr>
          <p:cNvCxnSpPr>
            <a:cxnSpLocks/>
          </p:cNvCxnSpPr>
          <p:nvPr/>
        </p:nvCxnSpPr>
        <p:spPr>
          <a:xfrm>
            <a:off x="9678407" y="3554966"/>
            <a:ext cx="1649996" cy="1537431"/>
          </a:xfrm>
          <a:prstGeom prst="bentConnector2">
            <a:avLst/>
          </a:prstGeom>
          <a:ln w="38100">
            <a:tailEnd type="triangle"/>
          </a:ln>
        </p:spPr>
        <p:style>
          <a:lnRef idx="1">
            <a:schemeClr val="accent2"/>
          </a:lnRef>
          <a:fillRef idx="0">
            <a:schemeClr val="accent2"/>
          </a:fillRef>
          <a:effectRef idx="0">
            <a:schemeClr val="accent2"/>
          </a:effectRef>
          <a:fontRef idx="minor">
            <a:schemeClr val="tx1"/>
          </a:fontRef>
        </p:style>
      </p:cxnSp>
      <p:cxnSp>
        <p:nvCxnSpPr>
          <p:cNvPr id="13" name="Connector: Elbow 12">
            <a:extLst>
              <a:ext uri="{FF2B5EF4-FFF2-40B4-BE49-F238E27FC236}">
                <a16:creationId xmlns:a16="http://schemas.microsoft.com/office/drawing/2014/main" id="{0A9C79E7-1666-14AA-3E38-548A06246725}"/>
              </a:ext>
            </a:extLst>
          </p:cNvPr>
          <p:cNvCxnSpPr>
            <a:cxnSpLocks/>
            <a:endCxn id="14" idx="3"/>
          </p:cNvCxnSpPr>
          <p:nvPr/>
        </p:nvCxnSpPr>
        <p:spPr>
          <a:xfrm rot="16200000" flipV="1">
            <a:off x="9753932" y="3764449"/>
            <a:ext cx="1336980" cy="1318916"/>
          </a:xfrm>
          <a:prstGeom prst="bentConnector2">
            <a:avLst/>
          </a:prstGeom>
          <a:ln w="38100">
            <a:tailEnd type="triangle"/>
          </a:ln>
        </p:spPr>
        <p:style>
          <a:lnRef idx="1">
            <a:schemeClr val="accent2"/>
          </a:lnRef>
          <a:fillRef idx="0">
            <a:schemeClr val="accent2"/>
          </a:fillRef>
          <a:effectRef idx="0">
            <a:schemeClr val="accent2"/>
          </a:effectRef>
          <a:fontRef idx="minor">
            <a:schemeClr val="tx1"/>
          </a:fontRef>
        </p:style>
      </p:cxnSp>
      <p:sp>
        <p:nvSpPr>
          <p:cNvPr id="14" name="Rectangle: Rounded Corners 13">
            <a:extLst>
              <a:ext uri="{FF2B5EF4-FFF2-40B4-BE49-F238E27FC236}">
                <a16:creationId xmlns:a16="http://schemas.microsoft.com/office/drawing/2014/main" id="{7BC3C89C-F968-D781-9D7B-28CF1EFB223B}"/>
              </a:ext>
            </a:extLst>
          </p:cNvPr>
          <p:cNvSpPr/>
          <p:nvPr/>
        </p:nvSpPr>
        <p:spPr>
          <a:xfrm>
            <a:off x="7486910" y="3230769"/>
            <a:ext cx="2276054" cy="1049295"/>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IN" dirty="0"/>
              <a:t>EXPRESS JS</a:t>
            </a:r>
          </a:p>
          <a:p>
            <a:pPr algn="ctr"/>
            <a:r>
              <a:rPr lang="en-IN" dirty="0"/>
              <a:t>Web API</a:t>
            </a:r>
          </a:p>
        </p:txBody>
      </p:sp>
      <p:cxnSp>
        <p:nvCxnSpPr>
          <p:cNvPr id="15" name="Connector: Elbow 14">
            <a:extLst>
              <a:ext uri="{FF2B5EF4-FFF2-40B4-BE49-F238E27FC236}">
                <a16:creationId xmlns:a16="http://schemas.microsoft.com/office/drawing/2014/main" id="{CC985530-902E-7391-CCA8-5973FCFCD022}"/>
              </a:ext>
            </a:extLst>
          </p:cNvPr>
          <p:cNvCxnSpPr/>
          <p:nvPr/>
        </p:nvCxnSpPr>
        <p:spPr>
          <a:xfrm flipV="1">
            <a:off x="3236628" y="4303526"/>
            <a:ext cx="5433568" cy="812333"/>
          </a:xfrm>
          <a:prstGeom prst="bentConnector2">
            <a:avLst/>
          </a:prstGeom>
          <a:ln w="38100">
            <a:tailEnd type="triangle"/>
          </a:ln>
        </p:spPr>
        <p:style>
          <a:lnRef idx="1">
            <a:schemeClr val="accent2"/>
          </a:lnRef>
          <a:fillRef idx="0">
            <a:schemeClr val="accent2"/>
          </a:fillRef>
          <a:effectRef idx="0">
            <a:schemeClr val="accent2"/>
          </a:effectRef>
          <a:fontRef idx="minor">
            <a:schemeClr val="tx1"/>
          </a:fontRef>
        </p:style>
      </p:cxnSp>
      <p:cxnSp>
        <p:nvCxnSpPr>
          <p:cNvPr id="16" name="Connector: Elbow 15">
            <a:extLst>
              <a:ext uri="{FF2B5EF4-FFF2-40B4-BE49-F238E27FC236}">
                <a16:creationId xmlns:a16="http://schemas.microsoft.com/office/drawing/2014/main" id="{D80585BD-C98C-D23A-02BC-D30019D89AA1}"/>
              </a:ext>
            </a:extLst>
          </p:cNvPr>
          <p:cNvCxnSpPr/>
          <p:nvPr/>
        </p:nvCxnSpPr>
        <p:spPr>
          <a:xfrm rot="10800000" flipV="1">
            <a:off x="3236629" y="4303525"/>
            <a:ext cx="5804015" cy="1062117"/>
          </a:xfrm>
          <a:prstGeom prst="bentConnector3">
            <a:avLst>
              <a:gd name="adj1" fmla="val 301"/>
            </a:avLst>
          </a:prstGeom>
          <a:ln w="38100">
            <a:tailEnd type="triangle"/>
          </a:ln>
        </p:spPr>
        <p:style>
          <a:lnRef idx="1">
            <a:schemeClr val="accent2"/>
          </a:lnRef>
          <a:fillRef idx="0">
            <a:schemeClr val="accent2"/>
          </a:fillRef>
          <a:effectRef idx="0">
            <a:schemeClr val="accent2"/>
          </a:effectRef>
          <a:fontRef idx="minor">
            <a:schemeClr val="tx1"/>
          </a:fontRef>
        </p:style>
      </p:cxnSp>
      <p:sp>
        <p:nvSpPr>
          <p:cNvPr id="17" name="TextBox 16">
            <a:extLst>
              <a:ext uri="{FF2B5EF4-FFF2-40B4-BE49-F238E27FC236}">
                <a16:creationId xmlns:a16="http://schemas.microsoft.com/office/drawing/2014/main" id="{F8CD76B8-2EEB-F60D-84CB-80995CE4EFB4}"/>
              </a:ext>
            </a:extLst>
          </p:cNvPr>
          <p:cNvSpPr txBox="1"/>
          <p:nvPr/>
        </p:nvSpPr>
        <p:spPr>
          <a:xfrm>
            <a:off x="3806061" y="4728742"/>
            <a:ext cx="4294702" cy="369332"/>
          </a:xfrm>
          <a:prstGeom prst="rect">
            <a:avLst/>
          </a:prstGeom>
          <a:noFill/>
        </p:spPr>
        <p:txBody>
          <a:bodyPr wrap="none" rtlCol="0">
            <a:spAutoFit/>
          </a:bodyPr>
          <a:lstStyle/>
          <a:p>
            <a:r>
              <a:rPr lang="en-IN" dirty="0"/>
              <a:t>AJAX – localhost:8000/</a:t>
            </a:r>
            <a:r>
              <a:rPr lang="en-IN" dirty="0" err="1"/>
              <a:t>api</a:t>
            </a:r>
            <a:r>
              <a:rPr lang="en-IN" dirty="0"/>
              <a:t>/products + Token</a:t>
            </a:r>
          </a:p>
        </p:txBody>
      </p:sp>
      <p:sp>
        <p:nvSpPr>
          <p:cNvPr id="18" name="TextBox 17">
            <a:extLst>
              <a:ext uri="{FF2B5EF4-FFF2-40B4-BE49-F238E27FC236}">
                <a16:creationId xmlns:a16="http://schemas.microsoft.com/office/drawing/2014/main" id="{65BAEA11-3E4E-5773-73EC-3A75BDC07A95}"/>
              </a:ext>
            </a:extLst>
          </p:cNvPr>
          <p:cNvSpPr txBox="1"/>
          <p:nvPr/>
        </p:nvSpPr>
        <p:spPr>
          <a:xfrm>
            <a:off x="5517159" y="5395729"/>
            <a:ext cx="665567" cy="369332"/>
          </a:xfrm>
          <a:prstGeom prst="rect">
            <a:avLst/>
          </a:prstGeom>
          <a:noFill/>
        </p:spPr>
        <p:txBody>
          <a:bodyPr wrap="none" rtlCol="0">
            <a:spAutoFit/>
          </a:bodyPr>
          <a:lstStyle/>
          <a:p>
            <a:r>
              <a:rPr lang="en-IN" dirty="0"/>
              <a:t>JSON</a:t>
            </a:r>
          </a:p>
        </p:txBody>
      </p:sp>
      <p:sp>
        <p:nvSpPr>
          <p:cNvPr id="19" name="Flowchart: Magnetic Disk 18">
            <a:extLst>
              <a:ext uri="{FF2B5EF4-FFF2-40B4-BE49-F238E27FC236}">
                <a16:creationId xmlns:a16="http://schemas.microsoft.com/office/drawing/2014/main" id="{B623029A-7486-5787-21BF-5A67FCBA2ECA}"/>
              </a:ext>
            </a:extLst>
          </p:cNvPr>
          <p:cNvSpPr/>
          <p:nvPr/>
        </p:nvSpPr>
        <p:spPr>
          <a:xfrm>
            <a:off x="10599740" y="5092397"/>
            <a:ext cx="1457325" cy="1647825"/>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Database</a:t>
            </a:r>
          </a:p>
        </p:txBody>
      </p:sp>
      <p:cxnSp>
        <p:nvCxnSpPr>
          <p:cNvPr id="2" name="Straight Arrow Connector 1">
            <a:extLst>
              <a:ext uri="{FF2B5EF4-FFF2-40B4-BE49-F238E27FC236}">
                <a16:creationId xmlns:a16="http://schemas.microsoft.com/office/drawing/2014/main" id="{711BC7ED-B428-66FC-933A-58578A7CE2F9}"/>
              </a:ext>
            </a:extLst>
          </p:cNvPr>
          <p:cNvCxnSpPr>
            <a:cxnSpLocks/>
          </p:cNvCxnSpPr>
          <p:nvPr/>
        </p:nvCxnSpPr>
        <p:spPr>
          <a:xfrm flipV="1">
            <a:off x="3239191" y="3533522"/>
            <a:ext cx="3817079" cy="9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 name="TextBox 13">
            <a:extLst>
              <a:ext uri="{FF2B5EF4-FFF2-40B4-BE49-F238E27FC236}">
                <a16:creationId xmlns:a16="http://schemas.microsoft.com/office/drawing/2014/main" id="{DC002E73-C849-32A4-056D-948B2CF49870}"/>
              </a:ext>
            </a:extLst>
          </p:cNvPr>
          <p:cNvSpPr txBox="1"/>
          <p:nvPr/>
        </p:nvSpPr>
        <p:spPr>
          <a:xfrm>
            <a:off x="3385997" y="2903786"/>
            <a:ext cx="3555628" cy="64633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IN" dirty="0"/>
              <a:t>HTTP + URL (AJAX) + Username &amp; Password</a:t>
            </a:r>
          </a:p>
        </p:txBody>
      </p:sp>
      <p:cxnSp>
        <p:nvCxnSpPr>
          <p:cNvPr id="21" name="Straight Arrow Connector 20">
            <a:extLst>
              <a:ext uri="{FF2B5EF4-FFF2-40B4-BE49-F238E27FC236}">
                <a16:creationId xmlns:a16="http://schemas.microsoft.com/office/drawing/2014/main" id="{B6C865F4-2370-ED68-CE54-B459E7D448F8}"/>
              </a:ext>
            </a:extLst>
          </p:cNvPr>
          <p:cNvCxnSpPr>
            <a:cxnSpLocks/>
          </p:cNvCxnSpPr>
          <p:nvPr/>
        </p:nvCxnSpPr>
        <p:spPr>
          <a:xfrm flipH="1" flipV="1">
            <a:off x="3227130" y="3797809"/>
            <a:ext cx="3829140" cy="44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TextBox 15">
            <a:extLst>
              <a:ext uri="{FF2B5EF4-FFF2-40B4-BE49-F238E27FC236}">
                <a16:creationId xmlns:a16="http://schemas.microsoft.com/office/drawing/2014/main" id="{1ADD97FB-544B-A15C-4374-01ABFF8B2E60}"/>
              </a:ext>
            </a:extLst>
          </p:cNvPr>
          <p:cNvSpPr txBox="1"/>
          <p:nvPr/>
        </p:nvSpPr>
        <p:spPr>
          <a:xfrm>
            <a:off x="4235340" y="3797809"/>
            <a:ext cx="1735668" cy="646331"/>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IN" dirty="0"/>
              <a:t>JSON with Token</a:t>
            </a:r>
          </a:p>
          <a:p>
            <a:pPr algn="ctr"/>
            <a:r>
              <a:rPr lang="en-IN" dirty="0"/>
              <a:t>{“token”:”___”}</a:t>
            </a:r>
          </a:p>
        </p:txBody>
      </p:sp>
    </p:spTree>
    <p:extLst>
      <p:ext uri="{BB962C8B-B14F-4D97-AF65-F5344CB8AC3E}">
        <p14:creationId xmlns:p14="http://schemas.microsoft.com/office/powerpoint/2010/main" val="3711636381"/>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2B49F6-21D2-1268-97E1-682DC14BAA3B}"/>
              </a:ext>
            </a:extLst>
          </p:cNvPr>
          <p:cNvSpPr>
            <a:spLocks noGrp="1"/>
          </p:cNvSpPr>
          <p:nvPr>
            <p:ph type="title"/>
          </p:nvPr>
        </p:nvSpPr>
        <p:spPr/>
        <p:txBody>
          <a:bodyPr/>
          <a:lstStyle/>
          <a:p>
            <a:r>
              <a:rPr lang="en-US" dirty="0"/>
              <a:t>Secure Application using Custom Route</a:t>
            </a:r>
            <a:endParaRPr lang="en-IN" dirty="0"/>
          </a:p>
        </p:txBody>
      </p:sp>
      <p:sp>
        <p:nvSpPr>
          <p:cNvPr id="3" name="Content Placeholder 2">
            <a:extLst>
              <a:ext uri="{FF2B5EF4-FFF2-40B4-BE49-F238E27FC236}">
                <a16:creationId xmlns:a16="http://schemas.microsoft.com/office/drawing/2014/main" id="{CCFC3D7D-1D3C-2503-B2C6-2787A1B00AE7}"/>
              </a:ext>
            </a:extLst>
          </p:cNvPr>
          <p:cNvSpPr>
            <a:spLocks noGrp="1"/>
          </p:cNvSpPr>
          <p:nvPr>
            <p:ph idx="1"/>
          </p:nvPr>
        </p:nvSpPr>
        <p:spPr/>
        <p:txBody>
          <a:bodyPr>
            <a:normAutofit fontScale="77500" lnSpcReduction="20000"/>
          </a:bodyPr>
          <a:lstStyle/>
          <a:p>
            <a:r>
              <a:rPr lang="en-US" dirty="0"/>
              <a:t>When user clicks the Admin Link, we need to verify that we have a token in session storage, and if the token in not there in the session storage, redirect the request to login component. (</a:t>
            </a:r>
            <a:r>
              <a:rPr lang="en-US" dirty="0" err="1"/>
              <a:t>SecuredRoute</a:t>
            </a:r>
            <a:r>
              <a:rPr lang="en-US" dirty="0"/>
              <a:t>)</a:t>
            </a:r>
          </a:p>
          <a:p>
            <a:pPr lvl="1"/>
            <a:r>
              <a:rPr lang="en-US" dirty="0" err="1"/>
              <a:t>SecuredRoute</a:t>
            </a:r>
            <a:r>
              <a:rPr lang="en-US" dirty="0"/>
              <a:t> uses </a:t>
            </a:r>
            <a:r>
              <a:rPr lang="en-US" dirty="0" err="1"/>
              <a:t>AuthenticatorClient’s</a:t>
            </a:r>
            <a:r>
              <a:rPr lang="en-US" dirty="0"/>
              <a:t> </a:t>
            </a:r>
            <a:r>
              <a:rPr lang="en-US" dirty="0" err="1"/>
              <a:t>isAuthenticated</a:t>
            </a:r>
            <a:r>
              <a:rPr lang="en-US" dirty="0"/>
              <a:t> to verify. </a:t>
            </a:r>
          </a:p>
          <a:p>
            <a:pPr lvl="2"/>
            <a:r>
              <a:rPr lang="en-US" dirty="0"/>
              <a:t>If false, the request is redirected to Login Component.</a:t>
            </a:r>
          </a:p>
          <a:p>
            <a:pPr lvl="2"/>
            <a:r>
              <a:rPr lang="en-US" dirty="0"/>
              <a:t>If true, the request is allowed for Admin Component.</a:t>
            </a:r>
          </a:p>
          <a:p>
            <a:r>
              <a:rPr lang="en-US" dirty="0"/>
              <a:t>Logging and Token Management (</a:t>
            </a:r>
            <a:r>
              <a:rPr lang="en-US" dirty="0" err="1"/>
              <a:t>AuthenticatorClient</a:t>
            </a:r>
            <a:r>
              <a:rPr lang="en-US" dirty="0"/>
              <a:t>)</a:t>
            </a:r>
          </a:p>
          <a:p>
            <a:pPr lvl="1"/>
            <a:r>
              <a:rPr lang="en-US" dirty="0"/>
              <a:t>On Login Component, user must give username and password, which will be sent to Node API Server</a:t>
            </a:r>
          </a:p>
          <a:p>
            <a:pPr lvl="1"/>
            <a:r>
              <a:rPr lang="en-US" dirty="0"/>
              <a:t>If the username &amp; password is correct, in the response; token will come from the Server</a:t>
            </a:r>
          </a:p>
          <a:p>
            <a:pPr lvl="1"/>
            <a:r>
              <a:rPr lang="en-US" dirty="0"/>
              <a:t>Received token will be stored in the local storage of the browser and </a:t>
            </a:r>
            <a:r>
              <a:rPr lang="en-US" dirty="0" err="1"/>
              <a:t>isAuthenticated</a:t>
            </a:r>
            <a:r>
              <a:rPr lang="en-US" dirty="0"/>
              <a:t> will be set to true.</a:t>
            </a:r>
          </a:p>
          <a:p>
            <a:r>
              <a:rPr lang="en-US" dirty="0"/>
              <a:t>Reading and Attaching Token</a:t>
            </a:r>
          </a:p>
          <a:p>
            <a:pPr lvl="1"/>
            <a:r>
              <a:rPr lang="en-US" dirty="0"/>
              <a:t>Whenever the AJAX request is made for </a:t>
            </a:r>
            <a:r>
              <a:rPr lang="en-US" dirty="0" err="1"/>
              <a:t>api</a:t>
            </a:r>
            <a:r>
              <a:rPr lang="en-US" dirty="0"/>
              <a:t>, we must read and attach the token in the request header.</a:t>
            </a:r>
          </a:p>
          <a:p>
            <a:pPr lvl="1"/>
            <a:r>
              <a:rPr lang="en-US" dirty="0"/>
              <a:t>We use </a:t>
            </a:r>
            <a:r>
              <a:rPr lang="en-US" dirty="0" err="1"/>
              <a:t>AuthenticatorClient</a:t>
            </a:r>
            <a:r>
              <a:rPr lang="en-US" dirty="0"/>
              <a:t> </a:t>
            </a:r>
            <a:r>
              <a:rPr lang="en-US" dirty="0" err="1"/>
              <a:t>getToken</a:t>
            </a:r>
            <a:r>
              <a:rPr lang="en-US" dirty="0"/>
              <a:t>() to read the token from local storage.</a:t>
            </a:r>
          </a:p>
          <a:p>
            <a:endParaRPr lang="en-IN" dirty="0"/>
          </a:p>
        </p:txBody>
      </p:sp>
    </p:spTree>
    <p:extLst>
      <p:ext uri="{BB962C8B-B14F-4D97-AF65-F5344CB8AC3E}">
        <p14:creationId xmlns:p14="http://schemas.microsoft.com/office/powerpoint/2010/main" val="781192643"/>
      </p:ext>
    </p:extLst>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B9D19-F3EB-C7D8-ED69-68F7B9FDB4C2}"/>
              </a:ext>
            </a:extLst>
          </p:cNvPr>
          <p:cNvSpPr>
            <a:spLocks noGrp="1"/>
          </p:cNvSpPr>
          <p:nvPr>
            <p:ph type="title"/>
          </p:nvPr>
        </p:nvSpPr>
        <p:spPr/>
        <p:txBody>
          <a:bodyPr/>
          <a:lstStyle/>
          <a:p>
            <a:r>
              <a:rPr lang="en-IN" dirty="0"/>
              <a:t>Fetch Interceptor</a:t>
            </a:r>
          </a:p>
        </p:txBody>
      </p:sp>
      <p:sp>
        <p:nvSpPr>
          <p:cNvPr id="3" name="Content Placeholder 2">
            <a:extLst>
              <a:ext uri="{FF2B5EF4-FFF2-40B4-BE49-F238E27FC236}">
                <a16:creationId xmlns:a16="http://schemas.microsoft.com/office/drawing/2014/main" id="{C0EE9709-5D31-4BA3-7917-3EFBFDEB5124}"/>
              </a:ext>
            </a:extLst>
          </p:cNvPr>
          <p:cNvSpPr>
            <a:spLocks noGrp="1"/>
          </p:cNvSpPr>
          <p:nvPr>
            <p:ph idx="1"/>
          </p:nvPr>
        </p:nvSpPr>
        <p:spPr/>
        <p:txBody>
          <a:bodyPr>
            <a:normAutofit/>
          </a:bodyPr>
          <a:lstStyle/>
          <a:p>
            <a:r>
              <a:rPr lang="en-US" sz="2000" dirty="0"/>
              <a:t>Interceptors are an excellent way to modify the HTTP request or response to make it more simple and understandable.</a:t>
            </a:r>
          </a:p>
          <a:p>
            <a:r>
              <a:rPr lang="en-US" sz="2000" dirty="0"/>
              <a:t>fetch-intercept monkey patches the global fetch method and allows you the usage in Browser, Node and </a:t>
            </a:r>
            <a:r>
              <a:rPr lang="en-US" sz="2000" dirty="0" err="1"/>
              <a:t>Webworker</a:t>
            </a:r>
            <a:r>
              <a:rPr lang="en-US" sz="2000" dirty="0"/>
              <a:t> environments.</a:t>
            </a:r>
          </a:p>
          <a:p>
            <a:r>
              <a:rPr lang="en-IN" sz="2000" dirty="0">
                <a:hlinkClick r:id="rId2"/>
              </a:rPr>
              <a:t>https://www.npmjs.com/package/fetch-intercept</a:t>
            </a:r>
            <a:endParaRPr lang="en-US" sz="2000" dirty="0"/>
          </a:p>
        </p:txBody>
      </p:sp>
      <p:grpSp>
        <p:nvGrpSpPr>
          <p:cNvPr id="18" name="Group 17">
            <a:extLst>
              <a:ext uri="{FF2B5EF4-FFF2-40B4-BE49-F238E27FC236}">
                <a16:creationId xmlns:a16="http://schemas.microsoft.com/office/drawing/2014/main" id="{C19C56DF-A776-E869-8418-F1CB3361618A}"/>
              </a:ext>
            </a:extLst>
          </p:cNvPr>
          <p:cNvGrpSpPr/>
          <p:nvPr/>
        </p:nvGrpSpPr>
        <p:grpSpPr>
          <a:xfrm>
            <a:off x="1312333" y="3695873"/>
            <a:ext cx="9719733" cy="3077461"/>
            <a:chOff x="1295400" y="3191932"/>
            <a:chExt cx="9719733" cy="3077461"/>
          </a:xfrm>
        </p:grpSpPr>
        <p:sp>
          <p:nvSpPr>
            <p:cNvPr id="4" name="Rectangle 3">
              <a:extLst>
                <a:ext uri="{FF2B5EF4-FFF2-40B4-BE49-F238E27FC236}">
                  <a16:creationId xmlns:a16="http://schemas.microsoft.com/office/drawing/2014/main" id="{B05FD383-11B1-6118-FD6B-80C1190A5309}"/>
                </a:ext>
              </a:extLst>
            </p:cNvPr>
            <p:cNvSpPr/>
            <p:nvPr/>
          </p:nvSpPr>
          <p:spPr>
            <a:xfrm>
              <a:off x="1295400" y="3750734"/>
              <a:ext cx="2175934" cy="110913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React Application</a:t>
              </a:r>
            </a:p>
          </p:txBody>
        </p:sp>
        <p:sp>
          <p:nvSpPr>
            <p:cNvPr id="5" name="Rectangle 4">
              <a:extLst>
                <a:ext uri="{FF2B5EF4-FFF2-40B4-BE49-F238E27FC236}">
                  <a16:creationId xmlns:a16="http://schemas.microsoft.com/office/drawing/2014/main" id="{590FA5C2-1DF3-2F27-A27A-F12DAA5FCD62}"/>
                </a:ext>
              </a:extLst>
            </p:cNvPr>
            <p:cNvSpPr/>
            <p:nvPr/>
          </p:nvSpPr>
          <p:spPr>
            <a:xfrm>
              <a:off x="8839199" y="3750733"/>
              <a:ext cx="2175934" cy="110913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Server</a:t>
              </a:r>
            </a:p>
          </p:txBody>
        </p:sp>
        <p:sp>
          <p:nvSpPr>
            <p:cNvPr id="6" name="Oval 5">
              <a:extLst>
                <a:ext uri="{FF2B5EF4-FFF2-40B4-BE49-F238E27FC236}">
                  <a16:creationId xmlns:a16="http://schemas.microsoft.com/office/drawing/2014/main" id="{5568121C-FA5B-470C-A7B4-95350230592F}"/>
                </a:ext>
              </a:extLst>
            </p:cNvPr>
            <p:cNvSpPr/>
            <p:nvPr/>
          </p:nvSpPr>
          <p:spPr>
            <a:xfrm>
              <a:off x="5088467" y="3191932"/>
              <a:ext cx="2175934" cy="222673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Interceptor</a:t>
              </a:r>
            </a:p>
          </p:txBody>
        </p:sp>
        <p:cxnSp>
          <p:nvCxnSpPr>
            <p:cNvPr id="8" name="Straight Arrow Connector 7">
              <a:extLst>
                <a:ext uri="{FF2B5EF4-FFF2-40B4-BE49-F238E27FC236}">
                  <a16:creationId xmlns:a16="http://schemas.microsoft.com/office/drawing/2014/main" id="{4B58E704-01E7-F7B4-FBD4-27F27F1269AF}"/>
                </a:ext>
              </a:extLst>
            </p:cNvPr>
            <p:cNvCxnSpPr/>
            <p:nvPr/>
          </p:nvCxnSpPr>
          <p:spPr>
            <a:xfrm>
              <a:off x="3632201" y="4001294"/>
              <a:ext cx="1396999" cy="0"/>
            </a:xfrm>
            <a:prstGeom prst="straightConnector1">
              <a:avLst/>
            </a:prstGeom>
            <a:ln w="38100">
              <a:tailEnd type="triangle"/>
            </a:ln>
          </p:spPr>
          <p:style>
            <a:lnRef idx="3">
              <a:schemeClr val="accent1"/>
            </a:lnRef>
            <a:fillRef idx="0">
              <a:schemeClr val="accent1"/>
            </a:fillRef>
            <a:effectRef idx="2">
              <a:schemeClr val="accent1"/>
            </a:effectRef>
            <a:fontRef idx="minor">
              <a:schemeClr val="tx1"/>
            </a:fontRef>
          </p:style>
        </p:cxnSp>
        <p:cxnSp>
          <p:nvCxnSpPr>
            <p:cNvPr id="9" name="Straight Arrow Connector 8">
              <a:extLst>
                <a:ext uri="{FF2B5EF4-FFF2-40B4-BE49-F238E27FC236}">
                  <a16:creationId xmlns:a16="http://schemas.microsoft.com/office/drawing/2014/main" id="{307EB37E-67E4-A59C-EF5D-B50D44037EF0}"/>
                </a:ext>
              </a:extLst>
            </p:cNvPr>
            <p:cNvCxnSpPr/>
            <p:nvPr/>
          </p:nvCxnSpPr>
          <p:spPr>
            <a:xfrm>
              <a:off x="7323667" y="3989388"/>
              <a:ext cx="1396999" cy="0"/>
            </a:xfrm>
            <a:prstGeom prst="straightConnector1">
              <a:avLst/>
            </a:prstGeom>
            <a:ln w="38100">
              <a:tailEnd type="triangle"/>
            </a:ln>
          </p:spPr>
          <p:style>
            <a:lnRef idx="3">
              <a:schemeClr val="accent1"/>
            </a:lnRef>
            <a:fillRef idx="0">
              <a:schemeClr val="accent1"/>
            </a:fillRef>
            <a:effectRef idx="2">
              <a:schemeClr val="accent1"/>
            </a:effectRef>
            <a:fontRef idx="minor">
              <a:schemeClr val="tx1"/>
            </a:fontRef>
          </p:style>
        </p:cxnSp>
        <p:cxnSp>
          <p:nvCxnSpPr>
            <p:cNvPr id="10" name="Straight Arrow Connector 9">
              <a:extLst>
                <a:ext uri="{FF2B5EF4-FFF2-40B4-BE49-F238E27FC236}">
                  <a16:creationId xmlns:a16="http://schemas.microsoft.com/office/drawing/2014/main" id="{A31E5A69-762F-7B6B-B4D2-9D4A8B56B9DA}"/>
                </a:ext>
              </a:extLst>
            </p:cNvPr>
            <p:cNvCxnSpPr>
              <a:cxnSpLocks/>
            </p:cNvCxnSpPr>
            <p:nvPr/>
          </p:nvCxnSpPr>
          <p:spPr>
            <a:xfrm flipH="1">
              <a:off x="7323667" y="4644761"/>
              <a:ext cx="1396999" cy="0"/>
            </a:xfrm>
            <a:prstGeom prst="straightConnector1">
              <a:avLst/>
            </a:prstGeom>
            <a:ln w="38100">
              <a:tailEnd type="triangle"/>
            </a:ln>
          </p:spPr>
          <p:style>
            <a:lnRef idx="3">
              <a:schemeClr val="accent1"/>
            </a:lnRef>
            <a:fillRef idx="0">
              <a:schemeClr val="accent1"/>
            </a:fillRef>
            <a:effectRef idx="2">
              <a:schemeClr val="accent1"/>
            </a:effectRef>
            <a:fontRef idx="minor">
              <a:schemeClr val="tx1"/>
            </a:fontRef>
          </p:style>
        </p:cxnSp>
        <p:cxnSp>
          <p:nvCxnSpPr>
            <p:cNvPr id="11" name="Straight Arrow Connector 10">
              <a:extLst>
                <a:ext uri="{FF2B5EF4-FFF2-40B4-BE49-F238E27FC236}">
                  <a16:creationId xmlns:a16="http://schemas.microsoft.com/office/drawing/2014/main" id="{3732BDD0-9F82-BAC4-A67C-984D3FC006D4}"/>
                </a:ext>
              </a:extLst>
            </p:cNvPr>
            <p:cNvCxnSpPr>
              <a:cxnSpLocks/>
            </p:cNvCxnSpPr>
            <p:nvPr/>
          </p:nvCxnSpPr>
          <p:spPr>
            <a:xfrm flipH="1">
              <a:off x="3632200" y="4607455"/>
              <a:ext cx="1396999" cy="0"/>
            </a:xfrm>
            <a:prstGeom prst="straightConnector1">
              <a:avLst/>
            </a:prstGeom>
            <a:ln w="38100">
              <a:tailEnd type="triangle"/>
            </a:ln>
          </p:spPr>
          <p:style>
            <a:lnRef idx="3">
              <a:schemeClr val="accent1"/>
            </a:lnRef>
            <a:fillRef idx="0">
              <a:schemeClr val="accent1"/>
            </a:fillRef>
            <a:effectRef idx="2">
              <a:schemeClr val="accent1"/>
            </a:effectRef>
            <a:fontRef idx="minor">
              <a:schemeClr val="tx1"/>
            </a:fontRef>
          </p:style>
        </p:cxnSp>
        <p:sp>
          <p:nvSpPr>
            <p:cNvPr id="12" name="TextBox 11">
              <a:extLst>
                <a:ext uri="{FF2B5EF4-FFF2-40B4-BE49-F238E27FC236}">
                  <a16:creationId xmlns:a16="http://schemas.microsoft.com/office/drawing/2014/main" id="{0261DBB5-194A-BB80-6B79-971DC28F9777}"/>
                </a:ext>
              </a:extLst>
            </p:cNvPr>
            <p:cNvSpPr txBox="1"/>
            <p:nvPr/>
          </p:nvSpPr>
          <p:spPr>
            <a:xfrm>
              <a:off x="3828920" y="3287494"/>
              <a:ext cx="944297" cy="646331"/>
            </a:xfrm>
            <a:prstGeom prst="rect">
              <a:avLst/>
            </a:prstGeom>
            <a:noFill/>
          </p:spPr>
          <p:txBody>
            <a:bodyPr wrap="none" rtlCol="0">
              <a:spAutoFit/>
            </a:bodyPr>
            <a:lstStyle/>
            <a:p>
              <a:pPr algn="ctr"/>
              <a:r>
                <a:rPr lang="en-IN" dirty="0"/>
                <a:t>HTTP</a:t>
              </a:r>
            </a:p>
            <a:p>
              <a:pPr algn="ctr"/>
              <a:r>
                <a:rPr lang="en-IN" dirty="0"/>
                <a:t>Request</a:t>
              </a:r>
            </a:p>
          </p:txBody>
        </p:sp>
        <p:sp>
          <p:nvSpPr>
            <p:cNvPr id="13" name="TextBox 12">
              <a:extLst>
                <a:ext uri="{FF2B5EF4-FFF2-40B4-BE49-F238E27FC236}">
                  <a16:creationId xmlns:a16="http://schemas.microsoft.com/office/drawing/2014/main" id="{4D4E0AF8-7C52-1613-8CCD-FE2167D3CFBA}"/>
                </a:ext>
              </a:extLst>
            </p:cNvPr>
            <p:cNvSpPr txBox="1"/>
            <p:nvPr/>
          </p:nvSpPr>
          <p:spPr>
            <a:xfrm>
              <a:off x="7524353" y="3287494"/>
              <a:ext cx="944297" cy="646331"/>
            </a:xfrm>
            <a:prstGeom prst="rect">
              <a:avLst/>
            </a:prstGeom>
            <a:noFill/>
          </p:spPr>
          <p:txBody>
            <a:bodyPr wrap="none" rtlCol="0">
              <a:spAutoFit/>
            </a:bodyPr>
            <a:lstStyle/>
            <a:p>
              <a:pPr algn="ctr"/>
              <a:r>
                <a:rPr lang="en-IN" dirty="0"/>
                <a:t>HTTP</a:t>
              </a:r>
            </a:p>
            <a:p>
              <a:pPr algn="ctr"/>
              <a:r>
                <a:rPr lang="en-IN" dirty="0"/>
                <a:t>Request</a:t>
              </a:r>
            </a:p>
          </p:txBody>
        </p:sp>
        <p:sp>
          <p:nvSpPr>
            <p:cNvPr id="14" name="TextBox 13">
              <a:extLst>
                <a:ext uri="{FF2B5EF4-FFF2-40B4-BE49-F238E27FC236}">
                  <a16:creationId xmlns:a16="http://schemas.microsoft.com/office/drawing/2014/main" id="{BB214CCE-0E5E-AA19-782D-B4D2149DD3F1}"/>
                </a:ext>
              </a:extLst>
            </p:cNvPr>
            <p:cNvSpPr txBox="1"/>
            <p:nvPr/>
          </p:nvSpPr>
          <p:spPr>
            <a:xfrm>
              <a:off x="7517525" y="4737192"/>
              <a:ext cx="1081515" cy="646331"/>
            </a:xfrm>
            <a:prstGeom prst="rect">
              <a:avLst/>
            </a:prstGeom>
            <a:noFill/>
          </p:spPr>
          <p:txBody>
            <a:bodyPr wrap="none" rtlCol="0">
              <a:spAutoFit/>
            </a:bodyPr>
            <a:lstStyle/>
            <a:p>
              <a:pPr algn="ctr"/>
              <a:r>
                <a:rPr lang="en-IN" dirty="0"/>
                <a:t>HTTP</a:t>
              </a:r>
            </a:p>
            <a:p>
              <a:pPr algn="ctr"/>
              <a:r>
                <a:rPr lang="en-IN" dirty="0"/>
                <a:t>Response</a:t>
              </a:r>
            </a:p>
          </p:txBody>
        </p:sp>
        <p:sp>
          <p:nvSpPr>
            <p:cNvPr id="15" name="TextBox 14">
              <a:extLst>
                <a:ext uri="{FF2B5EF4-FFF2-40B4-BE49-F238E27FC236}">
                  <a16:creationId xmlns:a16="http://schemas.microsoft.com/office/drawing/2014/main" id="{52E2EEA5-4874-3F6C-F648-D787D9DBC9FE}"/>
                </a:ext>
              </a:extLst>
            </p:cNvPr>
            <p:cNvSpPr txBox="1"/>
            <p:nvPr/>
          </p:nvSpPr>
          <p:spPr>
            <a:xfrm>
              <a:off x="3747000" y="4735385"/>
              <a:ext cx="1081515" cy="646331"/>
            </a:xfrm>
            <a:prstGeom prst="rect">
              <a:avLst/>
            </a:prstGeom>
            <a:noFill/>
          </p:spPr>
          <p:txBody>
            <a:bodyPr wrap="none" rtlCol="0">
              <a:spAutoFit/>
            </a:bodyPr>
            <a:lstStyle/>
            <a:p>
              <a:pPr algn="ctr"/>
              <a:r>
                <a:rPr lang="en-IN" dirty="0"/>
                <a:t>HTTP</a:t>
              </a:r>
            </a:p>
            <a:p>
              <a:pPr algn="ctr"/>
              <a:r>
                <a:rPr lang="en-IN" dirty="0"/>
                <a:t>Response</a:t>
              </a:r>
            </a:p>
          </p:txBody>
        </p:sp>
        <p:sp>
          <p:nvSpPr>
            <p:cNvPr id="16" name="TextBox 15">
              <a:extLst>
                <a:ext uri="{FF2B5EF4-FFF2-40B4-BE49-F238E27FC236}">
                  <a16:creationId xmlns:a16="http://schemas.microsoft.com/office/drawing/2014/main" id="{DF328A6F-4EC8-2B91-642E-2ADC917B91C8}"/>
                </a:ext>
              </a:extLst>
            </p:cNvPr>
            <p:cNvSpPr txBox="1"/>
            <p:nvPr/>
          </p:nvSpPr>
          <p:spPr>
            <a:xfrm>
              <a:off x="4669963" y="5623062"/>
              <a:ext cx="3012941" cy="646331"/>
            </a:xfrm>
            <a:prstGeom prst="rect">
              <a:avLst/>
            </a:prstGeom>
            <a:noFill/>
          </p:spPr>
          <p:txBody>
            <a:bodyPr wrap="none" rtlCol="0">
              <a:spAutoFit/>
            </a:bodyPr>
            <a:lstStyle/>
            <a:p>
              <a:pPr algn="ctr"/>
              <a:r>
                <a:rPr lang="en-IN" dirty="0"/>
                <a:t>We can manipulate or modify </a:t>
              </a:r>
            </a:p>
            <a:p>
              <a:pPr algn="ctr"/>
              <a:r>
                <a:rPr lang="en-IN" dirty="0"/>
                <a:t>the request or response</a:t>
              </a:r>
            </a:p>
          </p:txBody>
        </p:sp>
      </p:grpSp>
    </p:spTree>
    <p:extLst>
      <p:ext uri="{BB962C8B-B14F-4D97-AF65-F5344CB8AC3E}">
        <p14:creationId xmlns:p14="http://schemas.microsoft.com/office/powerpoint/2010/main" val="3445655058"/>
      </p:ext>
    </p:extLst>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2B49F6-21D2-1268-97E1-682DC14BAA3B}"/>
              </a:ext>
            </a:extLst>
          </p:cNvPr>
          <p:cNvSpPr>
            <a:spLocks noGrp="1"/>
          </p:cNvSpPr>
          <p:nvPr>
            <p:ph type="title"/>
          </p:nvPr>
        </p:nvSpPr>
        <p:spPr/>
        <p:txBody>
          <a:bodyPr/>
          <a:lstStyle/>
          <a:p>
            <a:r>
              <a:rPr lang="en-US" dirty="0"/>
              <a:t>Secure Application using Custom Route</a:t>
            </a:r>
            <a:endParaRPr lang="en-IN" dirty="0"/>
          </a:p>
        </p:txBody>
      </p:sp>
      <p:sp>
        <p:nvSpPr>
          <p:cNvPr id="3" name="Content Placeholder 2">
            <a:extLst>
              <a:ext uri="{FF2B5EF4-FFF2-40B4-BE49-F238E27FC236}">
                <a16:creationId xmlns:a16="http://schemas.microsoft.com/office/drawing/2014/main" id="{CCFC3D7D-1D3C-2503-B2C6-2787A1B00AE7}"/>
              </a:ext>
            </a:extLst>
          </p:cNvPr>
          <p:cNvSpPr>
            <a:spLocks noGrp="1"/>
          </p:cNvSpPr>
          <p:nvPr>
            <p:ph idx="1"/>
          </p:nvPr>
        </p:nvSpPr>
        <p:spPr/>
        <p:txBody>
          <a:bodyPr>
            <a:normAutofit fontScale="77500" lnSpcReduction="20000"/>
          </a:bodyPr>
          <a:lstStyle/>
          <a:p>
            <a:r>
              <a:rPr lang="en-US" dirty="0"/>
              <a:t>When user clicks the Admin Link, we need to verify that we have a token in session storage, and if the token in not there in the session storage, redirect the request to login component. (</a:t>
            </a:r>
            <a:r>
              <a:rPr lang="en-US" dirty="0" err="1"/>
              <a:t>SecuredRoute</a:t>
            </a:r>
            <a:r>
              <a:rPr lang="en-US" dirty="0"/>
              <a:t>)</a:t>
            </a:r>
          </a:p>
          <a:p>
            <a:pPr lvl="1"/>
            <a:r>
              <a:rPr lang="en-US" dirty="0" err="1"/>
              <a:t>SecuredRoute</a:t>
            </a:r>
            <a:r>
              <a:rPr lang="en-US" dirty="0"/>
              <a:t> uses </a:t>
            </a:r>
            <a:r>
              <a:rPr lang="en-US" dirty="0" err="1"/>
              <a:t>AuthenticatorClient’s</a:t>
            </a:r>
            <a:r>
              <a:rPr lang="en-US" dirty="0"/>
              <a:t> </a:t>
            </a:r>
            <a:r>
              <a:rPr lang="en-US" dirty="0" err="1"/>
              <a:t>isAuthenticated</a:t>
            </a:r>
            <a:r>
              <a:rPr lang="en-US" dirty="0"/>
              <a:t> to verify. </a:t>
            </a:r>
          </a:p>
          <a:p>
            <a:pPr lvl="2"/>
            <a:r>
              <a:rPr lang="en-US" dirty="0"/>
              <a:t>If false, the request is redirected to Login Component.</a:t>
            </a:r>
          </a:p>
          <a:p>
            <a:pPr lvl="2"/>
            <a:r>
              <a:rPr lang="en-US" dirty="0"/>
              <a:t>If true, the request is allowed for Admin Component.</a:t>
            </a:r>
          </a:p>
          <a:p>
            <a:r>
              <a:rPr lang="en-US" dirty="0"/>
              <a:t>Logging and Token Management (</a:t>
            </a:r>
            <a:r>
              <a:rPr lang="en-US" dirty="0" err="1"/>
              <a:t>AuthenticatorClient</a:t>
            </a:r>
            <a:r>
              <a:rPr lang="en-US" dirty="0"/>
              <a:t>)</a:t>
            </a:r>
          </a:p>
          <a:p>
            <a:pPr lvl="1"/>
            <a:r>
              <a:rPr lang="en-US" dirty="0"/>
              <a:t>On Login Component, user must give username and password, which will be sent to Node API Server</a:t>
            </a:r>
          </a:p>
          <a:p>
            <a:pPr lvl="1"/>
            <a:r>
              <a:rPr lang="en-US" dirty="0"/>
              <a:t>If the username &amp; password is correct, in the response; token will come from the Server</a:t>
            </a:r>
          </a:p>
          <a:p>
            <a:pPr lvl="1"/>
            <a:r>
              <a:rPr lang="en-US" dirty="0"/>
              <a:t>Received token will be stored in the session storage of the browser and </a:t>
            </a:r>
            <a:r>
              <a:rPr lang="en-US" dirty="0" err="1"/>
              <a:t>isAuthenticated</a:t>
            </a:r>
            <a:r>
              <a:rPr lang="en-US" dirty="0"/>
              <a:t> will be set to true.</a:t>
            </a:r>
          </a:p>
          <a:p>
            <a:r>
              <a:rPr lang="en-US" dirty="0"/>
              <a:t>Reading and Attaching Token (Fetch Interceptor)</a:t>
            </a:r>
          </a:p>
          <a:p>
            <a:pPr lvl="1"/>
            <a:r>
              <a:rPr lang="en-US" dirty="0"/>
              <a:t>Whenever the AJAX request is made for </a:t>
            </a:r>
            <a:r>
              <a:rPr lang="en-US" dirty="0" err="1"/>
              <a:t>api</a:t>
            </a:r>
            <a:r>
              <a:rPr lang="en-US" dirty="0"/>
              <a:t>, we must read and attach the token in the request header.</a:t>
            </a:r>
          </a:p>
          <a:p>
            <a:pPr lvl="1"/>
            <a:r>
              <a:rPr lang="en-US" dirty="0"/>
              <a:t>We use </a:t>
            </a:r>
            <a:r>
              <a:rPr lang="en-US" dirty="0" err="1"/>
              <a:t>AuthenticatorClient</a:t>
            </a:r>
            <a:r>
              <a:rPr lang="en-US" dirty="0"/>
              <a:t> </a:t>
            </a:r>
            <a:r>
              <a:rPr lang="en-US" dirty="0" err="1"/>
              <a:t>getToken</a:t>
            </a:r>
            <a:r>
              <a:rPr lang="en-US" dirty="0"/>
              <a:t>() to read the token from session storage.</a:t>
            </a:r>
          </a:p>
          <a:p>
            <a:endParaRPr lang="en-IN" dirty="0"/>
          </a:p>
        </p:txBody>
      </p:sp>
    </p:spTree>
    <p:extLst>
      <p:ext uri="{BB962C8B-B14F-4D97-AF65-F5344CB8AC3E}">
        <p14:creationId xmlns:p14="http://schemas.microsoft.com/office/powerpoint/2010/main" val="2122041938"/>
      </p:ext>
    </p:extLst>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8A3AF0-967A-4D89-BE9A-D388E7CF30B3}"/>
              </a:ext>
            </a:extLst>
          </p:cNvPr>
          <p:cNvSpPr>
            <a:spLocks noGrp="1"/>
          </p:cNvSpPr>
          <p:nvPr>
            <p:ph type="title"/>
          </p:nvPr>
        </p:nvSpPr>
        <p:spPr/>
        <p:txBody>
          <a:bodyPr/>
          <a:lstStyle/>
          <a:p>
            <a:r>
              <a:rPr lang="en-IN" dirty="0"/>
              <a:t>HOC (Higher Order Components)</a:t>
            </a:r>
          </a:p>
        </p:txBody>
      </p:sp>
      <p:sp>
        <p:nvSpPr>
          <p:cNvPr id="3" name="Content Placeholder 2">
            <a:extLst>
              <a:ext uri="{FF2B5EF4-FFF2-40B4-BE49-F238E27FC236}">
                <a16:creationId xmlns:a16="http://schemas.microsoft.com/office/drawing/2014/main" id="{71CB7186-16B6-4B15-B571-E1CFD9D4DBAE}"/>
              </a:ext>
            </a:extLst>
          </p:cNvPr>
          <p:cNvSpPr>
            <a:spLocks noGrp="1"/>
          </p:cNvSpPr>
          <p:nvPr>
            <p:ph idx="1"/>
          </p:nvPr>
        </p:nvSpPr>
        <p:spPr/>
        <p:txBody>
          <a:bodyPr/>
          <a:lstStyle/>
          <a:p>
            <a:pPr algn="just"/>
            <a:r>
              <a:rPr lang="en-US" dirty="0"/>
              <a:t>HOC is a pattern that emerges from </a:t>
            </a:r>
            <a:r>
              <a:rPr lang="en-US" dirty="0" err="1"/>
              <a:t>React’s</a:t>
            </a:r>
            <a:r>
              <a:rPr lang="en-US" dirty="0"/>
              <a:t> compositional nature.</a:t>
            </a:r>
          </a:p>
          <a:p>
            <a:pPr algn="just"/>
            <a:r>
              <a:rPr lang="en-US" dirty="0"/>
              <a:t>A higher-order component (HOC) is an advanced technique in React for reusing component logic. </a:t>
            </a:r>
          </a:p>
          <a:p>
            <a:pPr algn="just"/>
            <a:r>
              <a:rPr lang="en-US" i="0" dirty="0">
                <a:solidFill>
                  <a:srgbClr val="000000"/>
                </a:solidFill>
                <a:effectLst/>
                <a:latin typeface="-apple-system"/>
              </a:rPr>
              <a:t>Component transforms props into UI,</a:t>
            </a:r>
            <a:r>
              <a:rPr lang="en-US" b="1" i="0" dirty="0">
                <a:solidFill>
                  <a:srgbClr val="000000"/>
                </a:solidFill>
                <a:effectLst/>
                <a:latin typeface="-apple-system"/>
              </a:rPr>
              <a:t> a higher-order component transforms a component into another component</a:t>
            </a:r>
            <a:r>
              <a:rPr lang="en-US" b="0" i="0" dirty="0">
                <a:solidFill>
                  <a:srgbClr val="000000"/>
                </a:solidFill>
                <a:effectLst/>
                <a:latin typeface="-apple-system"/>
              </a:rPr>
              <a:t>.</a:t>
            </a:r>
          </a:p>
          <a:p>
            <a:pPr algn="just"/>
            <a:r>
              <a:rPr lang="en-US" b="1" dirty="0"/>
              <a:t>A higher-order component is a function that takes a component and returns a new component</a:t>
            </a:r>
            <a:r>
              <a:rPr lang="en-US" dirty="0"/>
              <a:t>.</a:t>
            </a:r>
          </a:p>
        </p:txBody>
      </p:sp>
    </p:spTree>
    <p:extLst>
      <p:ext uri="{BB962C8B-B14F-4D97-AF65-F5344CB8AC3E}">
        <p14:creationId xmlns:p14="http://schemas.microsoft.com/office/powerpoint/2010/main" val="3776691465"/>
      </p:ext>
    </p:extLst>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108322-BB8F-8205-AF43-42E74373EAC6}"/>
              </a:ext>
            </a:extLst>
          </p:cNvPr>
          <p:cNvSpPr>
            <a:spLocks noGrp="1"/>
          </p:cNvSpPr>
          <p:nvPr>
            <p:ph type="title"/>
          </p:nvPr>
        </p:nvSpPr>
        <p:spPr/>
        <p:txBody>
          <a:bodyPr/>
          <a:lstStyle/>
          <a:p>
            <a:r>
              <a:rPr lang="en-IN" dirty="0" err="1"/>
              <a:t>useReducer</a:t>
            </a:r>
            <a:endParaRPr lang="en-IN" dirty="0"/>
          </a:p>
        </p:txBody>
      </p:sp>
      <p:sp>
        <p:nvSpPr>
          <p:cNvPr id="3" name="Content Placeholder 2">
            <a:extLst>
              <a:ext uri="{FF2B5EF4-FFF2-40B4-BE49-F238E27FC236}">
                <a16:creationId xmlns:a16="http://schemas.microsoft.com/office/drawing/2014/main" id="{99DF7B88-11D0-2BE4-80E7-361B4E9610CA}"/>
              </a:ext>
            </a:extLst>
          </p:cNvPr>
          <p:cNvSpPr>
            <a:spLocks noGrp="1"/>
          </p:cNvSpPr>
          <p:nvPr>
            <p:ph idx="1"/>
          </p:nvPr>
        </p:nvSpPr>
        <p:spPr/>
        <p:txBody>
          <a:bodyPr/>
          <a:lstStyle/>
          <a:p>
            <a:r>
              <a:rPr lang="en-US" dirty="0"/>
              <a:t>It is an alternative to the </a:t>
            </a:r>
            <a:r>
              <a:rPr lang="en-US" dirty="0" err="1"/>
              <a:t>useState</a:t>
            </a:r>
            <a:r>
              <a:rPr lang="en-US" dirty="0"/>
              <a:t> hook and is particularly useful when the state logic is complex and involves multiple sub-values or when the next state depends on the previous one.</a:t>
            </a:r>
          </a:p>
          <a:p>
            <a:r>
              <a:rPr lang="en-US" dirty="0"/>
              <a:t>When to Use </a:t>
            </a:r>
            <a:r>
              <a:rPr lang="en-US" dirty="0" err="1"/>
              <a:t>useReducer</a:t>
            </a:r>
            <a:r>
              <a:rPr lang="en-US" dirty="0"/>
              <a:t> Over </a:t>
            </a:r>
            <a:r>
              <a:rPr lang="en-US" dirty="0" err="1"/>
              <a:t>useState</a:t>
            </a:r>
            <a:endParaRPr lang="en-US" dirty="0"/>
          </a:p>
          <a:p>
            <a:pPr lvl="1"/>
            <a:r>
              <a:rPr lang="en-US" dirty="0"/>
              <a:t>When you have complex state logic that involves multiple sub-values.</a:t>
            </a:r>
          </a:p>
          <a:p>
            <a:pPr lvl="1"/>
            <a:r>
              <a:rPr lang="en-US" dirty="0"/>
              <a:t>When the next state depends on the previous state.</a:t>
            </a:r>
          </a:p>
          <a:p>
            <a:pPr lvl="1"/>
            <a:r>
              <a:rPr lang="en-US" dirty="0"/>
              <a:t>When you want to centralize state management logic for better readability and maintainability.</a:t>
            </a:r>
          </a:p>
          <a:p>
            <a:pPr lvl="1"/>
            <a:r>
              <a:rPr lang="en-US" dirty="0"/>
              <a:t>When you have a lot of state updates that need to be tracked and managed systematically.</a:t>
            </a:r>
            <a:endParaRPr lang="en-IN" dirty="0"/>
          </a:p>
        </p:txBody>
      </p:sp>
    </p:spTree>
    <p:extLst>
      <p:ext uri="{BB962C8B-B14F-4D97-AF65-F5344CB8AC3E}">
        <p14:creationId xmlns:p14="http://schemas.microsoft.com/office/powerpoint/2010/main" val="2447907772"/>
      </p:ext>
    </p:extLst>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9173ED-7710-CEC8-EF85-5885B6DC6697}"/>
              </a:ext>
            </a:extLst>
          </p:cNvPr>
          <p:cNvSpPr>
            <a:spLocks noGrp="1"/>
          </p:cNvSpPr>
          <p:nvPr>
            <p:ph type="title"/>
          </p:nvPr>
        </p:nvSpPr>
        <p:spPr/>
        <p:txBody>
          <a:bodyPr/>
          <a:lstStyle/>
          <a:p>
            <a:r>
              <a:rPr lang="en-IN" dirty="0"/>
              <a:t>Reducer Function</a:t>
            </a:r>
          </a:p>
        </p:txBody>
      </p:sp>
      <p:sp>
        <p:nvSpPr>
          <p:cNvPr id="3" name="Content Placeholder 2">
            <a:extLst>
              <a:ext uri="{FF2B5EF4-FFF2-40B4-BE49-F238E27FC236}">
                <a16:creationId xmlns:a16="http://schemas.microsoft.com/office/drawing/2014/main" id="{E5F49C51-A436-2E37-7B9D-C6AE0A5129E8}"/>
              </a:ext>
            </a:extLst>
          </p:cNvPr>
          <p:cNvSpPr>
            <a:spLocks noGrp="1"/>
          </p:cNvSpPr>
          <p:nvPr>
            <p:ph idx="1"/>
          </p:nvPr>
        </p:nvSpPr>
        <p:spPr/>
        <p:txBody>
          <a:bodyPr/>
          <a:lstStyle/>
          <a:p>
            <a:r>
              <a:rPr lang="en-US" dirty="0"/>
              <a:t>A reducer function takes the current state and an action and returns a new state. It is a pure function, meaning it should not have side effects and should always produce the same output given the same input.</a:t>
            </a:r>
            <a:endParaRPr lang="en-IN" dirty="0"/>
          </a:p>
        </p:txBody>
      </p:sp>
    </p:spTree>
    <p:extLst>
      <p:ext uri="{BB962C8B-B14F-4D97-AF65-F5344CB8AC3E}">
        <p14:creationId xmlns:p14="http://schemas.microsoft.com/office/powerpoint/2010/main" val="1063433140"/>
      </p:ext>
    </p:extLst>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B80B5E-400D-8989-3D7B-7EF9E86EB600}"/>
              </a:ext>
            </a:extLst>
          </p:cNvPr>
          <p:cNvSpPr>
            <a:spLocks noGrp="1"/>
          </p:cNvSpPr>
          <p:nvPr>
            <p:ph type="title"/>
          </p:nvPr>
        </p:nvSpPr>
        <p:spPr/>
        <p:txBody>
          <a:bodyPr/>
          <a:lstStyle/>
          <a:p>
            <a:r>
              <a:rPr lang="en-IN" dirty="0"/>
              <a:t>Benefits of Using </a:t>
            </a:r>
            <a:r>
              <a:rPr lang="en-IN" dirty="0" err="1"/>
              <a:t>useReducer</a:t>
            </a:r>
            <a:endParaRPr lang="en-IN" dirty="0"/>
          </a:p>
        </p:txBody>
      </p:sp>
      <p:sp>
        <p:nvSpPr>
          <p:cNvPr id="3" name="Content Placeholder 2">
            <a:extLst>
              <a:ext uri="{FF2B5EF4-FFF2-40B4-BE49-F238E27FC236}">
                <a16:creationId xmlns:a16="http://schemas.microsoft.com/office/drawing/2014/main" id="{EDA11ECB-6D18-A3B9-FC47-06F460944F8C}"/>
              </a:ext>
            </a:extLst>
          </p:cNvPr>
          <p:cNvSpPr>
            <a:spLocks noGrp="1"/>
          </p:cNvSpPr>
          <p:nvPr>
            <p:ph idx="1"/>
          </p:nvPr>
        </p:nvSpPr>
        <p:spPr/>
        <p:txBody>
          <a:bodyPr>
            <a:normAutofit fontScale="85000" lnSpcReduction="20000"/>
          </a:bodyPr>
          <a:lstStyle/>
          <a:p>
            <a:r>
              <a:rPr lang="en-US" dirty="0"/>
              <a:t>Better State Management for Complex Logic: When state transitions are more complex and involve multiple sub-values, </a:t>
            </a:r>
            <a:r>
              <a:rPr lang="en-US" dirty="0" err="1"/>
              <a:t>useReducer</a:t>
            </a:r>
            <a:r>
              <a:rPr lang="en-US" dirty="0"/>
              <a:t> can help organize this logic more effectively than </a:t>
            </a:r>
            <a:r>
              <a:rPr lang="en-US" dirty="0" err="1"/>
              <a:t>useState</a:t>
            </a:r>
            <a:r>
              <a:rPr lang="en-US" dirty="0"/>
              <a:t>.</a:t>
            </a:r>
          </a:p>
          <a:p>
            <a:r>
              <a:rPr lang="en-US" dirty="0"/>
              <a:t>Improved Readability: It separates state logic from component logic, making the component code more readable and easier to maintain.</a:t>
            </a:r>
          </a:p>
          <a:p>
            <a:r>
              <a:rPr lang="en-US" dirty="0"/>
              <a:t>Predictable State Updates: Because reducer functions are pure, state updates become more predictable and easier to debug.</a:t>
            </a:r>
          </a:p>
          <a:p>
            <a:r>
              <a:rPr lang="en-US" dirty="0"/>
              <a:t>Centralized State Logic: All state updates are handled in one place (the reducer function), making it easier to track changes and manage state transitions.</a:t>
            </a:r>
          </a:p>
          <a:p>
            <a:r>
              <a:rPr lang="en-US" dirty="0"/>
              <a:t>Easier to Test: Reducer functions are pure functions, making them easier to test in isolation compared to component logic that might include side effects.</a:t>
            </a:r>
          </a:p>
          <a:p>
            <a:r>
              <a:rPr lang="en-US" dirty="0"/>
              <a:t>Scalability: As your application grows, using </a:t>
            </a:r>
            <a:r>
              <a:rPr lang="en-US" dirty="0" err="1"/>
              <a:t>useReducer</a:t>
            </a:r>
            <a:r>
              <a:rPr lang="en-US" dirty="0"/>
              <a:t> can help manage more complex state transitions and make the codebase more scalable.</a:t>
            </a:r>
            <a:endParaRPr lang="en-IN" dirty="0"/>
          </a:p>
        </p:txBody>
      </p:sp>
    </p:spTree>
    <p:extLst>
      <p:ext uri="{BB962C8B-B14F-4D97-AF65-F5344CB8AC3E}">
        <p14:creationId xmlns:p14="http://schemas.microsoft.com/office/powerpoint/2010/main" val="3322995130"/>
      </p:ext>
    </p:extLst>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DEE7DE6-44E2-6ACD-D977-0256F2A45431}"/>
              </a:ext>
            </a:extLst>
          </p:cNvPr>
          <p:cNvSpPr>
            <a:spLocks noGrp="1"/>
          </p:cNvSpPr>
          <p:nvPr>
            <p:ph type="title"/>
          </p:nvPr>
        </p:nvSpPr>
        <p:spPr>
          <a:xfrm>
            <a:off x="393865" y="2766218"/>
            <a:ext cx="11404270" cy="1325563"/>
          </a:xfrm>
        </p:spPr>
        <p:txBody>
          <a:bodyPr>
            <a:normAutofit fontScale="90000"/>
          </a:bodyPr>
          <a:lstStyle/>
          <a:p>
            <a:pPr algn="ctr"/>
            <a:r>
              <a:rPr lang="en-IN" dirty="0"/>
              <a:t>REACT COMPONENT </a:t>
            </a:r>
            <a:r>
              <a:rPr lang="en-IN" dirty="0">
                <a:sym typeface="Wingdings" panose="05000000000000000000" pitchFamily="2" charset="2"/>
              </a:rPr>
              <a:t> DISPATCHER (ACTION)  REDUCER  CONTEXT STATE REACT COMPONENT</a:t>
            </a:r>
            <a:endParaRPr lang="en-IN" dirty="0"/>
          </a:p>
        </p:txBody>
      </p:sp>
    </p:spTree>
    <p:extLst>
      <p:ext uri="{BB962C8B-B14F-4D97-AF65-F5344CB8AC3E}">
        <p14:creationId xmlns:p14="http://schemas.microsoft.com/office/powerpoint/2010/main" val="2900464887"/>
      </p:ext>
    </p:extLst>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371A6C-7B9A-EFE1-5995-C95040E345B1}"/>
              </a:ext>
            </a:extLst>
          </p:cNvPr>
          <p:cNvSpPr>
            <a:spLocks noGrp="1"/>
          </p:cNvSpPr>
          <p:nvPr>
            <p:ph type="title"/>
          </p:nvPr>
        </p:nvSpPr>
        <p:spPr/>
        <p:txBody>
          <a:bodyPr/>
          <a:lstStyle/>
          <a:p>
            <a:r>
              <a:rPr lang="en-IN" dirty="0"/>
              <a:t>Questions</a:t>
            </a:r>
          </a:p>
        </p:txBody>
      </p:sp>
      <p:sp>
        <p:nvSpPr>
          <p:cNvPr id="3" name="Content Placeholder 2">
            <a:extLst>
              <a:ext uri="{FF2B5EF4-FFF2-40B4-BE49-F238E27FC236}">
                <a16:creationId xmlns:a16="http://schemas.microsoft.com/office/drawing/2014/main" id="{EFA2E1A8-34DA-C345-41C5-9C92C4F404B3}"/>
              </a:ext>
            </a:extLst>
          </p:cNvPr>
          <p:cNvSpPr>
            <a:spLocks noGrp="1"/>
          </p:cNvSpPr>
          <p:nvPr>
            <p:ph idx="1"/>
          </p:nvPr>
        </p:nvSpPr>
        <p:spPr/>
        <p:txBody>
          <a:bodyPr/>
          <a:lstStyle/>
          <a:p>
            <a:r>
              <a:rPr lang="en-US" dirty="0"/>
              <a:t>When 2 or more components want to share data, where should we keep the data?</a:t>
            </a:r>
          </a:p>
          <a:p>
            <a:pPr lvl="1"/>
            <a:r>
              <a:rPr lang="en-US" dirty="0"/>
              <a:t>Parent Component</a:t>
            </a:r>
          </a:p>
          <a:p>
            <a:pPr lvl="1"/>
            <a:r>
              <a:rPr lang="en-US" dirty="0"/>
              <a:t>Context API (Provider &amp; Consumer)</a:t>
            </a:r>
          </a:p>
          <a:p>
            <a:r>
              <a:rPr lang="en-US" dirty="0"/>
              <a:t>How will you maintain data related to multiple subcomponents in an application?</a:t>
            </a:r>
          </a:p>
          <a:p>
            <a:pPr lvl="1"/>
            <a:r>
              <a:rPr lang="en-US" dirty="0"/>
              <a:t>Multiple Contexts</a:t>
            </a:r>
          </a:p>
          <a:p>
            <a:r>
              <a:rPr lang="en-US" dirty="0"/>
              <a:t>How will you manage all the contexts in the application?</a:t>
            </a:r>
          </a:p>
        </p:txBody>
      </p:sp>
    </p:spTree>
    <p:extLst>
      <p:ext uri="{BB962C8B-B14F-4D97-AF65-F5344CB8AC3E}">
        <p14:creationId xmlns:p14="http://schemas.microsoft.com/office/powerpoint/2010/main" val="2486096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0E40A9-8AE6-5CE1-0642-06C53A72F225}"/>
              </a:ext>
            </a:extLst>
          </p:cNvPr>
          <p:cNvSpPr>
            <a:spLocks noGrp="1"/>
          </p:cNvSpPr>
          <p:nvPr>
            <p:ph type="title"/>
          </p:nvPr>
        </p:nvSpPr>
        <p:spPr/>
        <p:txBody>
          <a:bodyPr/>
          <a:lstStyle/>
          <a:p>
            <a:r>
              <a:rPr lang="en-IN" dirty="0"/>
              <a:t>Using Both</a:t>
            </a:r>
          </a:p>
        </p:txBody>
      </p:sp>
      <p:sp>
        <p:nvSpPr>
          <p:cNvPr id="3" name="Content Placeholder 2">
            <a:extLst>
              <a:ext uri="{FF2B5EF4-FFF2-40B4-BE49-F238E27FC236}">
                <a16:creationId xmlns:a16="http://schemas.microsoft.com/office/drawing/2014/main" id="{BFFE1035-DA15-7AF5-C922-432385F0D5FE}"/>
              </a:ext>
            </a:extLst>
          </p:cNvPr>
          <p:cNvSpPr>
            <a:spLocks noGrp="1"/>
          </p:cNvSpPr>
          <p:nvPr>
            <p:ph idx="1"/>
          </p:nvPr>
        </p:nvSpPr>
        <p:spPr/>
        <p:txBody>
          <a:bodyPr/>
          <a:lstStyle/>
          <a:p>
            <a:r>
              <a:rPr lang="en-US" dirty="0"/>
              <a:t>You can utilize the task runner to automate general development tasks, such as running tests or copying files</a:t>
            </a:r>
          </a:p>
          <a:p>
            <a:r>
              <a:rPr lang="en-US" dirty="0"/>
              <a:t>While leverage the bundler to handle module bundling, code optimization, and asset management.</a:t>
            </a:r>
          </a:p>
          <a:p>
            <a:r>
              <a:rPr lang="en-US" dirty="0"/>
              <a:t>By combining the strengths of both tools, you can create a comprehensive build process that meets the specific needs of your project.</a:t>
            </a:r>
            <a:endParaRPr lang="en-IN" dirty="0"/>
          </a:p>
          <a:p>
            <a:r>
              <a:rPr lang="en-US" dirty="0"/>
              <a:t>For simpler projects, one tool might suffice.</a:t>
            </a:r>
          </a:p>
        </p:txBody>
      </p:sp>
    </p:spTree>
    <p:extLst>
      <p:ext uri="{BB962C8B-B14F-4D97-AF65-F5344CB8AC3E}">
        <p14:creationId xmlns:p14="http://schemas.microsoft.com/office/powerpoint/2010/main" val="2247680121"/>
      </p:ext>
    </p:extLst>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DED43D-DECE-4F2A-AFDE-FFDED99BDFE9}"/>
              </a:ext>
            </a:extLst>
          </p:cNvPr>
          <p:cNvSpPr>
            <a:spLocks noGrp="1"/>
          </p:cNvSpPr>
          <p:nvPr>
            <p:ph type="title"/>
          </p:nvPr>
        </p:nvSpPr>
        <p:spPr/>
        <p:txBody>
          <a:bodyPr/>
          <a:lstStyle/>
          <a:p>
            <a:r>
              <a:rPr lang="en-US" dirty="0"/>
              <a:t>Redux</a:t>
            </a:r>
          </a:p>
        </p:txBody>
      </p:sp>
      <p:sp>
        <p:nvSpPr>
          <p:cNvPr id="3" name="Content Placeholder 2">
            <a:extLst>
              <a:ext uri="{FF2B5EF4-FFF2-40B4-BE49-F238E27FC236}">
                <a16:creationId xmlns:a16="http://schemas.microsoft.com/office/drawing/2014/main" id="{E9AEBCE0-D90C-4DF6-8BEF-CE2598C9ED3B}"/>
              </a:ext>
            </a:extLst>
          </p:cNvPr>
          <p:cNvSpPr>
            <a:spLocks noGrp="1"/>
          </p:cNvSpPr>
          <p:nvPr>
            <p:ph idx="1"/>
          </p:nvPr>
        </p:nvSpPr>
        <p:spPr/>
        <p:txBody>
          <a:bodyPr/>
          <a:lstStyle/>
          <a:p>
            <a:r>
              <a:rPr lang="en-US" dirty="0"/>
              <a:t>Redux is a pattern and library for managing and updating application state, using events called "actions". </a:t>
            </a:r>
          </a:p>
          <a:p>
            <a:r>
              <a:rPr lang="en-US" dirty="0"/>
              <a:t>It serves as a centralized store for state that needs to be used across your entire application, with rules ensuring that the state can only be updated in a predictable fashion.</a:t>
            </a:r>
          </a:p>
          <a:p>
            <a:r>
              <a:rPr lang="en-US" b="1" i="0" dirty="0">
                <a:solidFill>
                  <a:srgbClr val="1C1E21"/>
                </a:solidFill>
                <a:effectLst/>
                <a:latin typeface="system-ui"/>
              </a:rPr>
              <a:t>The patterns and tools provided by Redux make it easier to understand when, where, why, and how the state in your application is being updated, and how your application logic will behave when those changes occur</a:t>
            </a:r>
            <a:r>
              <a:rPr lang="en-US" b="0" i="0" dirty="0">
                <a:solidFill>
                  <a:srgbClr val="1C1E21"/>
                </a:solidFill>
                <a:effectLst/>
                <a:latin typeface="system-ui"/>
              </a:rPr>
              <a:t>. </a:t>
            </a:r>
            <a:endParaRPr lang="en-US" dirty="0"/>
          </a:p>
        </p:txBody>
      </p:sp>
    </p:spTree>
    <p:extLst>
      <p:ext uri="{BB962C8B-B14F-4D97-AF65-F5344CB8AC3E}">
        <p14:creationId xmlns:p14="http://schemas.microsoft.com/office/powerpoint/2010/main" val="3923253326"/>
      </p:ext>
    </p:extLst>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A4794F-CF93-49CF-B5D1-912890A10C0A}"/>
              </a:ext>
            </a:extLst>
          </p:cNvPr>
          <p:cNvSpPr>
            <a:spLocks noGrp="1"/>
          </p:cNvSpPr>
          <p:nvPr>
            <p:ph type="title"/>
          </p:nvPr>
        </p:nvSpPr>
        <p:spPr/>
        <p:txBody>
          <a:bodyPr/>
          <a:lstStyle/>
          <a:p>
            <a:r>
              <a:rPr lang="en-US" dirty="0"/>
              <a:t>When Should I Use Redux?</a:t>
            </a:r>
          </a:p>
        </p:txBody>
      </p:sp>
      <p:sp>
        <p:nvSpPr>
          <p:cNvPr id="3" name="Content Placeholder 2">
            <a:extLst>
              <a:ext uri="{FF2B5EF4-FFF2-40B4-BE49-F238E27FC236}">
                <a16:creationId xmlns:a16="http://schemas.microsoft.com/office/drawing/2014/main" id="{C366AA4D-57C4-459C-BB98-BE7353DCF5E1}"/>
              </a:ext>
            </a:extLst>
          </p:cNvPr>
          <p:cNvSpPr>
            <a:spLocks noGrp="1"/>
          </p:cNvSpPr>
          <p:nvPr>
            <p:ph idx="1"/>
          </p:nvPr>
        </p:nvSpPr>
        <p:spPr/>
        <p:txBody>
          <a:bodyPr>
            <a:normAutofit fontScale="92500" lnSpcReduction="20000"/>
          </a:bodyPr>
          <a:lstStyle/>
          <a:p>
            <a:r>
              <a:rPr lang="en-US" dirty="0"/>
              <a:t>Redux helps you deal with shared state management, but like any tool, it has tradeoffs. There are more concepts to learn, and more code to write. It also adds some indirection to your code and asks you to follow certain restrictions. It's a trade-off between short term and long-term productivity.</a:t>
            </a:r>
          </a:p>
          <a:p>
            <a:r>
              <a:rPr lang="en-US" dirty="0"/>
              <a:t>Redux is more useful when:</a:t>
            </a:r>
          </a:p>
          <a:p>
            <a:pPr lvl="1"/>
            <a:r>
              <a:rPr lang="en-US" dirty="0"/>
              <a:t>You have large amounts of application state that are needed in many places in the app</a:t>
            </a:r>
          </a:p>
          <a:p>
            <a:pPr lvl="1"/>
            <a:r>
              <a:rPr lang="en-US" dirty="0"/>
              <a:t>The app state is updated frequently over time</a:t>
            </a:r>
          </a:p>
          <a:p>
            <a:pPr lvl="1"/>
            <a:r>
              <a:rPr lang="en-US" dirty="0"/>
              <a:t>The logic to update that state may be complex</a:t>
            </a:r>
          </a:p>
          <a:p>
            <a:pPr lvl="1"/>
            <a:r>
              <a:rPr lang="en-US" dirty="0"/>
              <a:t>The app has a medium or large-sized codebase, and might be worked on by many people</a:t>
            </a:r>
          </a:p>
          <a:p>
            <a:pPr marL="0" indent="0" algn="ctr">
              <a:buNone/>
            </a:pPr>
            <a:r>
              <a:rPr lang="en-US" b="1" dirty="0"/>
              <a:t>Not all apps need Redux. Take some time to think about the kind of app you're building and decide what tools would be best to help solve the problems you're working on.</a:t>
            </a:r>
          </a:p>
        </p:txBody>
      </p:sp>
    </p:spTree>
    <p:extLst>
      <p:ext uri="{BB962C8B-B14F-4D97-AF65-F5344CB8AC3E}">
        <p14:creationId xmlns:p14="http://schemas.microsoft.com/office/powerpoint/2010/main" val="1859098652"/>
      </p:ext>
    </p:extLst>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088900-897E-49F4-A425-A8B171993ACF}"/>
              </a:ext>
            </a:extLst>
          </p:cNvPr>
          <p:cNvSpPr>
            <a:spLocks noGrp="1"/>
          </p:cNvSpPr>
          <p:nvPr>
            <p:ph type="title"/>
          </p:nvPr>
        </p:nvSpPr>
        <p:spPr/>
        <p:txBody>
          <a:bodyPr/>
          <a:lstStyle/>
          <a:p>
            <a:r>
              <a:rPr lang="en-US" dirty="0"/>
              <a:t>Redux Terminology</a:t>
            </a:r>
          </a:p>
        </p:txBody>
      </p:sp>
      <p:sp>
        <p:nvSpPr>
          <p:cNvPr id="5" name="Content Placeholder 4">
            <a:extLst>
              <a:ext uri="{FF2B5EF4-FFF2-40B4-BE49-F238E27FC236}">
                <a16:creationId xmlns:a16="http://schemas.microsoft.com/office/drawing/2014/main" id="{E01F6AA5-2E8C-44B4-9137-B7B6633D448C}"/>
              </a:ext>
            </a:extLst>
          </p:cNvPr>
          <p:cNvSpPr>
            <a:spLocks noGrp="1"/>
          </p:cNvSpPr>
          <p:nvPr>
            <p:ph idx="1"/>
          </p:nvPr>
        </p:nvSpPr>
        <p:spPr/>
        <p:txBody>
          <a:bodyPr>
            <a:normAutofit fontScale="70000" lnSpcReduction="20000"/>
          </a:bodyPr>
          <a:lstStyle/>
          <a:p>
            <a:r>
              <a:rPr lang="en-US" sz="3400" b="1" dirty="0">
                <a:solidFill>
                  <a:srgbClr val="0070C0"/>
                </a:solidFill>
              </a:rPr>
              <a:t>Actions</a:t>
            </a:r>
            <a:r>
              <a:rPr lang="en-US" dirty="0"/>
              <a:t> - An action is a plain JavaScript object that has a type field. </a:t>
            </a:r>
            <a:r>
              <a:rPr lang="en-US" b="1" dirty="0"/>
              <a:t>You can think of an action as an event that describes something that happened in the application.</a:t>
            </a:r>
          </a:p>
          <a:p>
            <a:r>
              <a:rPr lang="en-US" sz="3400" b="1" dirty="0">
                <a:solidFill>
                  <a:srgbClr val="0070C0"/>
                </a:solidFill>
              </a:rPr>
              <a:t>Action Creators </a:t>
            </a:r>
            <a:r>
              <a:rPr lang="en-US" dirty="0"/>
              <a:t>- An action creator is a function that creates and returns an action object. We typically use these, so we don't have to write the action object by hand every time</a:t>
            </a:r>
          </a:p>
          <a:p>
            <a:r>
              <a:rPr lang="en-US" sz="3400" b="1" dirty="0">
                <a:solidFill>
                  <a:srgbClr val="0070C0"/>
                </a:solidFill>
              </a:rPr>
              <a:t>Reducers</a:t>
            </a:r>
            <a:r>
              <a:rPr lang="en-US" dirty="0"/>
              <a:t> - A reducer is a function that receives the current state and an action object, decides how to update the state if necessary, and returns the new state. </a:t>
            </a:r>
            <a:r>
              <a:rPr lang="en-US" b="1" dirty="0"/>
              <a:t>You can think of a reducer as an event listener which handles events based on the received action (event) type.</a:t>
            </a:r>
          </a:p>
          <a:p>
            <a:r>
              <a:rPr lang="en-US" sz="3400" b="1" dirty="0">
                <a:solidFill>
                  <a:srgbClr val="0070C0"/>
                </a:solidFill>
              </a:rPr>
              <a:t>Store</a:t>
            </a:r>
            <a:r>
              <a:rPr lang="en-US" dirty="0"/>
              <a:t> - The current Redux application state lives in an object called the store . The store is created by passing in a reducer.</a:t>
            </a:r>
          </a:p>
          <a:p>
            <a:r>
              <a:rPr lang="en-US" sz="3400" b="1" dirty="0">
                <a:solidFill>
                  <a:srgbClr val="0070C0"/>
                </a:solidFill>
              </a:rPr>
              <a:t>Dispatch</a:t>
            </a:r>
            <a:r>
              <a:rPr lang="en-US" dirty="0"/>
              <a:t> - The Redux store has a method called dispatch. The only way to update the state is to call </a:t>
            </a:r>
            <a:r>
              <a:rPr lang="en-US" dirty="0" err="1"/>
              <a:t>store.dispatch</a:t>
            </a:r>
            <a:r>
              <a:rPr lang="en-US" dirty="0"/>
              <a:t>() and pass in an action object. The store will run its reducer function and save the new state value inside. </a:t>
            </a:r>
            <a:r>
              <a:rPr lang="en-US" b="1" dirty="0"/>
              <a:t>You can think of dispatching actions as "triggering an event"</a:t>
            </a:r>
            <a:r>
              <a:rPr lang="en-US" dirty="0"/>
              <a:t> in the application.</a:t>
            </a:r>
          </a:p>
          <a:p>
            <a:r>
              <a:rPr lang="en-US" sz="3400" b="1" dirty="0">
                <a:solidFill>
                  <a:srgbClr val="0070C0"/>
                </a:solidFill>
              </a:rPr>
              <a:t>Selectors</a:t>
            </a:r>
            <a:r>
              <a:rPr lang="en-US" dirty="0"/>
              <a:t> - Selectors are functions that know how to extract specific pieces of information from a store state value. </a:t>
            </a:r>
          </a:p>
        </p:txBody>
      </p:sp>
    </p:spTree>
    <p:extLst>
      <p:ext uri="{BB962C8B-B14F-4D97-AF65-F5344CB8AC3E}">
        <p14:creationId xmlns:p14="http://schemas.microsoft.com/office/powerpoint/2010/main" val="2486780815"/>
      </p:ext>
    </p:extLst>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C9AE7B-DC99-8D60-8D95-E613EABA1D9E}"/>
              </a:ext>
            </a:extLst>
          </p:cNvPr>
          <p:cNvSpPr>
            <a:spLocks noGrp="1"/>
          </p:cNvSpPr>
          <p:nvPr>
            <p:ph type="title"/>
          </p:nvPr>
        </p:nvSpPr>
        <p:spPr/>
        <p:txBody>
          <a:bodyPr/>
          <a:lstStyle/>
          <a:p>
            <a:r>
              <a:rPr lang="en-IN" dirty="0"/>
              <a:t>Redux Slice</a:t>
            </a:r>
          </a:p>
        </p:txBody>
      </p:sp>
      <p:sp>
        <p:nvSpPr>
          <p:cNvPr id="3" name="Content Placeholder 2">
            <a:extLst>
              <a:ext uri="{FF2B5EF4-FFF2-40B4-BE49-F238E27FC236}">
                <a16:creationId xmlns:a16="http://schemas.microsoft.com/office/drawing/2014/main" id="{26431258-864C-C673-7BBC-8C11D82E95B9}"/>
              </a:ext>
            </a:extLst>
          </p:cNvPr>
          <p:cNvSpPr>
            <a:spLocks noGrp="1"/>
          </p:cNvSpPr>
          <p:nvPr>
            <p:ph idx="1"/>
          </p:nvPr>
        </p:nvSpPr>
        <p:spPr/>
        <p:txBody>
          <a:bodyPr/>
          <a:lstStyle/>
          <a:p>
            <a:r>
              <a:rPr lang="en-US" dirty="0"/>
              <a:t>A modular piece of Redux state and its logic, created using the </a:t>
            </a:r>
            <a:r>
              <a:rPr lang="en-US" dirty="0" err="1"/>
              <a:t>createSlice</a:t>
            </a:r>
            <a:r>
              <a:rPr lang="en-US" dirty="0"/>
              <a:t> function from Redux Toolkit.</a:t>
            </a:r>
          </a:p>
          <a:p>
            <a:r>
              <a:rPr lang="en-US" dirty="0" err="1"/>
              <a:t>createSlice</a:t>
            </a:r>
            <a:r>
              <a:rPr lang="en-US" dirty="0"/>
              <a:t> function simplifies the process of managing state in a Redux application. </a:t>
            </a:r>
          </a:p>
          <a:p>
            <a:r>
              <a:rPr lang="en-US" dirty="0"/>
              <a:t>It provides a way to define a slice of the Redux state along with the associated reducers and actions in a single, concise manner.</a:t>
            </a:r>
            <a:endParaRPr lang="en-IN" dirty="0"/>
          </a:p>
        </p:txBody>
      </p:sp>
    </p:spTree>
    <p:extLst>
      <p:ext uri="{BB962C8B-B14F-4D97-AF65-F5344CB8AC3E}">
        <p14:creationId xmlns:p14="http://schemas.microsoft.com/office/powerpoint/2010/main" val="3078219389"/>
      </p:ext>
    </p:extLst>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A6924E-701B-1AD2-7495-47D93A621B41}"/>
              </a:ext>
            </a:extLst>
          </p:cNvPr>
          <p:cNvSpPr>
            <a:spLocks noGrp="1"/>
          </p:cNvSpPr>
          <p:nvPr>
            <p:ph type="title"/>
          </p:nvPr>
        </p:nvSpPr>
        <p:spPr/>
        <p:txBody>
          <a:bodyPr/>
          <a:lstStyle/>
          <a:p>
            <a:r>
              <a:rPr lang="en-US" dirty="0"/>
              <a:t>Key Concepts of Redux Slices</a:t>
            </a:r>
            <a:endParaRPr lang="en-IN" dirty="0"/>
          </a:p>
        </p:txBody>
      </p:sp>
      <p:sp>
        <p:nvSpPr>
          <p:cNvPr id="3" name="Content Placeholder 2">
            <a:extLst>
              <a:ext uri="{FF2B5EF4-FFF2-40B4-BE49-F238E27FC236}">
                <a16:creationId xmlns:a16="http://schemas.microsoft.com/office/drawing/2014/main" id="{6A6A3941-8255-6699-4B8F-BE99ED51D127}"/>
              </a:ext>
            </a:extLst>
          </p:cNvPr>
          <p:cNvSpPr>
            <a:spLocks noGrp="1"/>
          </p:cNvSpPr>
          <p:nvPr>
            <p:ph idx="1"/>
          </p:nvPr>
        </p:nvSpPr>
        <p:spPr/>
        <p:txBody>
          <a:bodyPr/>
          <a:lstStyle/>
          <a:p>
            <a:r>
              <a:rPr lang="en-US" dirty="0"/>
              <a:t>State: The portion of the Redux state managed by the slice.</a:t>
            </a:r>
          </a:p>
          <a:p>
            <a:r>
              <a:rPr lang="en-US" dirty="0"/>
              <a:t>Reducers: Functions that specify how the state changes in response to actions.</a:t>
            </a:r>
          </a:p>
          <a:p>
            <a:r>
              <a:rPr lang="en-US" dirty="0"/>
              <a:t>Actions: Automatically generated action creators for each reducer function.</a:t>
            </a:r>
          </a:p>
          <a:p>
            <a:r>
              <a:rPr lang="en-US" dirty="0"/>
              <a:t>Selectors: Functions that extract specific pieces of the state. Though not part of the slice directly, they are commonly defined alongside slices.</a:t>
            </a:r>
            <a:endParaRPr lang="en-IN" dirty="0"/>
          </a:p>
        </p:txBody>
      </p:sp>
    </p:spTree>
    <p:extLst>
      <p:ext uri="{BB962C8B-B14F-4D97-AF65-F5344CB8AC3E}">
        <p14:creationId xmlns:p14="http://schemas.microsoft.com/office/powerpoint/2010/main" val="4019787239"/>
      </p:ext>
    </p:extLst>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38A668B-4B8B-4998-9347-8CA4455AB1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48692" y="1594022"/>
            <a:ext cx="6826422" cy="5119816"/>
          </a:xfrm>
          <a:prstGeom prst="rect">
            <a:avLst/>
          </a:prstGeom>
        </p:spPr>
      </p:pic>
      <p:sp>
        <p:nvSpPr>
          <p:cNvPr id="6" name="Title 5">
            <a:extLst>
              <a:ext uri="{FF2B5EF4-FFF2-40B4-BE49-F238E27FC236}">
                <a16:creationId xmlns:a16="http://schemas.microsoft.com/office/drawing/2014/main" id="{2F5B9AB7-991B-4123-A599-B5404828BD67}"/>
              </a:ext>
            </a:extLst>
          </p:cNvPr>
          <p:cNvSpPr>
            <a:spLocks noGrp="1"/>
          </p:cNvSpPr>
          <p:nvPr>
            <p:ph type="title"/>
          </p:nvPr>
        </p:nvSpPr>
        <p:spPr/>
        <p:txBody>
          <a:bodyPr/>
          <a:lstStyle/>
          <a:p>
            <a:r>
              <a:rPr lang="en-US" b="1" dirty="0"/>
              <a:t>Redux Application Data Flow</a:t>
            </a:r>
            <a:endParaRPr lang="en-US" dirty="0"/>
          </a:p>
        </p:txBody>
      </p:sp>
    </p:spTree>
    <p:extLst>
      <p:ext uri="{BB962C8B-B14F-4D97-AF65-F5344CB8AC3E}">
        <p14:creationId xmlns:p14="http://schemas.microsoft.com/office/powerpoint/2010/main" val="2478318775"/>
      </p:ext>
    </p:extLst>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3FEED0-8F40-495F-BCF9-75221F05B293}"/>
              </a:ext>
            </a:extLst>
          </p:cNvPr>
          <p:cNvSpPr>
            <a:spLocks noGrp="1"/>
          </p:cNvSpPr>
          <p:nvPr>
            <p:ph type="title"/>
          </p:nvPr>
        </p:nvSpPr>
        <p:spPr>
          <a:xfrm>
            <a:off x="838200" y="365125"/>
            <a:ext cx="10515600" cy="1325563"/>
          </a:xfrm>
        </p:spPr>
        <p:txBody>
          <a:bodyPr/>
          <a:lstStyle/>
          <a:p>
            <a:r>
              <a:rPr lang="en-IN" dirty="0" err="1"/>
              <a:t>Thunk</a:t>
            </a:r>
            <a:r>
              <a:rPr lang="en-IN" dirty="0"/>
              <a:t> Middleware – Async Data Flow</a:t>
            </a:r>
          </a:p>
        </p:txBody>
      </p:sp>
      <p:sp>
        <p:nvSpPr>
          <p:cNvPr id="3" name="Content Placeholder 2">
            <a:extLst>
              <a:ext uri="{FF2B5EF4-FFF2-40B4-BE49-F238E27FC236}">
                <a16:creationId xmlns:a16="http://schemas.microsoft.com/office/drawing/2014/main" id="{12BA9822-2C8A-47EA-8C31-17D165E27443}"/>
              </a:ext>
            </a:extLst>
          </p:cNvPr>
          <p:cNvSpPr>
            <a:spLocks noGrp="1"/>
          </p:cNvSpPr>
          <p:nvPr>
            <p:ph idx="1"/>
          </p:nvPr>
        </p:nvSpPr>
        <p:spPr>
          <a:xfrm>
            <a:off x="838200" y="1825625"/>
            <a:ext cx="10515600" cy="4351338"/>
          </a:xfrm>
        </p:spPr>
        <p:txBody>
          <a:bodyPr/>
          <a:lstStyle/>
          <a:p>
            <a:r>
              <a:rPr lang="en-US" dirty="0" err="1"/>
              <a:t>Thunk</a:t>
            </a:r>
            <a:r>
              <a:rPr lang="en-US" dirty="0"/>
              <a:t> is a logical concept in programming where you deal with a function that is primarily used to delay the calculation or evaluation of any operation.</a:t>
            </a:r>
          </a:p>
          <a:p>
            <a:r>
              <a:rPr lang="en-US" dirty="0"/>
              <a:t>Redux </a:t>
            </a:r>
            <a:r>
              <a:rPr lang="en-US" dirty="0" err="1"/>
              <a:t>Thunk</a:t>
            </a:r>
            <a:r>
              <a:rPr lang="en-US" dirty="0"/>
              <a:t> acts as a middleware that will return you a function instead of an object while calling through the action creators. </a:t>
            </a:r>
          </a:p>
          <a:p>
            <a:r>
              <a:rPr lang="en-US" dirty="0"/>
              <a:t>The returned function receives the dispatch method from the store and then later it is used to dispatch synchronously inside the body of function once the asynchronous actions have been completed. </a:t>
            </a:r>
          </a:p>
        </p:txBody>
      </p:sp>
    </p:spTree>
    <p:extLst>
      <p:ext uri="{BB962C8B-B14F-4D97-AF65-F5344CB8AC3E}">
        <p14:creationId xmlns:p14="http://schemas.microsoft.com/office/powerpoint/2010/main" val="3305788119"/>
      </p:ext>
    </p:extLst>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F5B9AB7-991B-4123-A599-B5404828BD67}"/>
              </a:ext>
            </a:extLst>
          </p:cNvPr>
          <p:cNvSpPr>
            <a:spLocks noGrp="1"/>
          </p:cNvSpPr>
          <p:nvPr>
            <p:ph type="title"/>
          </p:nvPr>
        </p:nvSpPr>
        <p:spPr/>
        <p:txBody>
          <a:bodyPr/>
          <a:lstStyle/>
          <a:p>
            <a:r>
              <a:rPr lang="en-US" b="1" dirty="0"/>
              <a:t>Redux Application Async Data Flow</a:t>
            </a:r>
            <a:endParaRPr lang="en-US" dirty="0"/>
          </a:p>
        </p:txBody>
      </p:sp>
      <p:pic>
        <p:nvPicPr>
          <p:cNvPr id="4" name="Picture 3" descr="Diagram&#10;&#10;Description automatically generated">
            <a:extLst>
              <a:ext uri="{FF2B5EF4-FFF2-40B4-BE49-F238E27FC236}">
                <a16:creationId xmlns:a16="http://schemas.microsoft.com/office/drawing/2014/main" id="{E2BC2DC4-33B0-4D99-8CDF-C44FB5C8814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78443" y="1408669"/>
            <a:ext cx="7035114" cy="5276336"/>
          </a:xfrm>
          <a:prstGeom prst="rect">
            <a:avLst/>
          </a:prstGeom>
        </p:spPr>
      </p:pic>
    </p:spTree>
    <p:extLst>
      <p:ext uri="{BB962C8B-B14F-4D97-AF65-F5344CB8AC3E}">
        <p14:creationId xmlns:p14="http://schemas.microsoft.com/office/powerpoint/2010/main" val="1747891241"/>
      </p:ext>
    </p:extLst>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962C0A-F546-5EA9-7BA3-F5E48D033EF9}"/>
              </a:ext>
            </a:extLst>
          </p:cNvPr>
          <p:cNvSpPr>
            <a:spLocks noGrp="1"/>
          </p:cNvSpPr>
          <p:nvPr>
            <p:ph type="title"/>
          </p:nvPr>
        </p:nvSpPr>
        <p:spPr>
          <a:xfrm>
            <a:off x="838200" y="1552087"/>
            <a:ext cx="10515600" cy="1325563"/>
          </a:xfrm>
        </p:spPr>
        <p:txBody>
          <a:bodyPr>
            <a:normAutofit/>
          </a:bodyPr>
          <a:lstStyle/>
          <a:p>
            <a:pPr algn="ctr"/>
            <a:r>
              <a:rPr lang="en-IN" dirty="0"/>
              <a:t>REACT COMPONENT </a:t>
            </a:r>
            <a:r>
              <a:rPr lang="en-IN" dirty="0">
                <a:sym typeface="Wingdings" panose="05000000000000000000" pitchFamily="2" charset="2"/>
              </a:rPr>
              <a:t> DISPATCHER (ACTION)  REDUCER  STORE REACT COMPONENT</a:t>
            </a:r>
            <a:endParaRPr lang="en-IN" dirty="0"/>
          </a:p>
        </p:txBody>
      </p:sp>
      <p:sp>
        <p:nvSpPr>
          <p:cNvPr id="3" name="Title 1">
            <a:extLst>
              <a:ext uri="{FF2B5EF4-FFF2-40B4-BE49-F238E27FC236}">
                <a16:creationId xmlns:a16="http://schemas.microsoft.com/office/drawing/2014/main" id="{B603926A-F8F9-F233-BDB0-7F076521C404}"/>
              </a:ext>
            </a:extLst>
          </p:cNvPr>
          <p:cNvSpPr txBox="1">
            <a:spLocks/>
          </p:cNvSpPr>
          <p:nvPr/>
        </p:nvSpPr>
        <p:spPr>
          <a:xfrm>
            <a:off x="838200" y="4049754"/>
            <a:ext cx="10515600" cy="1325563"/>
          </a:xfrm>
          <a:prstGeom prst="rect">
            <a:avLst/>
          </a:prstGeom>
        </p:spPr>
        <p:txBody>
          <a:bodyPr vert="horz" lIns="91440" tIns="45720" rIns="91440" bIns="45720" rtlCol="0" anchor="ctr">
            <a:normAutofit fontScale="82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dirty="0"/>
              <a:t>REACT COMPONENT </a:t>
            </a:r>
            <a:r>
              <a:rPr lang="en-IN" dirty="0">
                <a:sym typeface="Wingdings" panose="05000000000000000000" pitchFamily="2" charset="2"/>
              </a:rPr>
              <a:t> DISPATCHER (ACTION)  MIDDLEWARE  REDUCER  STORE REACT COMPONENT</a:t>
            </a:r>
            <a:endParaRPr lang="en-IN" dirty="0"/>
          </a:p>
        </p:txBody>
      </p:sp>
    </p:spTree>
    <p:extLst>
      <p:ext uri="{BB962C8B-B14F-4D97-AF65-F5344CB8AC3E}">
        <p14:creationId xmlns:p14="http://schemas.microsoft.com/office/powerpoint/2010/main" val="3571136336"/>
      </p:ext>
    </p:extLst>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9F68C25-6516-321D-A41D-45C72CDB0444}"/>
              </a:ext>
            </a:extLst>
          </p:cNvPr>
          <p:cNvSpPr>
            <a:spLocks noGrp="1"/>
          </p:cNvSpPr>
          <p:nvPr>
            <p:ph type="title"/>
          </p:nvPr>
        </p:nvSpPr>
        <p:spPr/>
        <p:txBody>
          <a:bodyPr/>
          <a:lstStyle/>
          <a:p>
            <a:r>
              <a:rPr lang="en-US" dirty="0" err="1"/>
              <a:t>createAsyncThunk</a:t>
            </a:r>
            <a:endParaRPr lang="en-IN" dirty="0"/>
          </a:p>
        </p:txBody>
      </p:sp>
      <p:sp>
        <p:nvSpPr>
          <p:cNvPr id="4" name="Content Placeholder 3">
            <a:extLst>
              <a:ext uri="{FF2B5EF4-FFF2-40B4-BE49-F238E27FC236}">
                <a16:creationId xmlns:a16="http://schemas.microsoft.com/office/drawing/2014/main" id="{77E58426-5C3A-5EDB-3F13-663B6D6C22DB}"/>
              </a:ext>
            </a:extLst>
          </p:cNvPr>
          <p:cNvSpPr>
            <a:spLocks noGrp="1"/>
          </p:cNvSpPr>
          <p:nvPr>
            <p:ph idx="1"/>
          </p:nvPr>
        </p:nvSpPr>
        <p:spPr/>
        <p:txBody>
          <a:bodyPr/>
          <a:lstStyle/>
          <a:p>
            <a:r>
              <a:rPr lang="en-US" dirty="0" err="1"/>
              <a:t>createAsyncThunk</a:t>
            </a:r>
            <a:r>
              <a:rPr lang="en-US" dirty="0"/>
              <a:t> is a utility provided by Redux Toolkit that simplifies the process of handling asynchronous operations in a Redux application. </a:t>
            </a:r>
          </a:p>
          <a:p>
            <a:r>
              <a:rPr lang="en-US" dirty="0"/>
              <a:t>It helps manage the state associated with these operations, such as loading, success, and error states, in a standardized way. </a:t>
            </a:r>
            <a:endParaRPr lang="en-IN" dirty="0"/>
          </a:p>
        </p:txBody>
      </p:sp>
    </p:spTree>
    <p:extLst>
      <p:ext uri="{BB962C8B-B14F-4D97-AF65-F5344CB8AC3E}">
        <p14:creationId xmlns:p14="http://schemas.microsoft.com/office/powerpoint/2010/main" val="19916211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A88C2E-0495-6796-1286-B982894E0E6E}"/>
              </a:ext>
            </a:extLst>
          </p:cNvPr>
          <p:cNvSpPr>
            <a:spLocks noGrp="1"/>
          </p:cNvSpPr>
          <p:nvPr>
            <p:ph type="title"/>
          </p:nvPr>
        </p:nvSpPr>
        <p:spPr/>
        <p:txBody>
          <a:bodyPr/>
          <a:lstStyle/>
          <a:p>
            <a:r>
              <a:rPr lang="en-IN" dirty="0"/>
              <a:t>Webpack</a:t>
            </a:r>
          </a:p>
        </p:txBody>
      </p:sp>
      <p:sp>
        <p:nvSpPr>
          <p:cNvPr id="3" name="Content Placeholder 2">
            <a:extLst>
              <a:ext uri="{FF2B5EF4-FFF2-40B4-BE49-F238E27FC236}">
                <a16:creationId xmlns:a16="http://schemas.microsoft.com/office/drawing/2014/main" id="{32342C5E-07A2-8763-3D9A-82228E592FCC}"/>
              </a:ext>
            </a:extLst>
          </p:cNvPr>
          <p:cNvSpPr>
            <a:spLocks noGrp="1"/>
          </p:cNvSpPr>
          <p:nvPr>
            <p:ph idx="1"/>
          </p:nvPr>
        </p:nvSpPr>
        <p:spPr/>
        <p:txBody>
          <a:bodyPr/>
          <a:lstStyle/>
          <a:p>
            <a:r>
              <a:rPr lang="en-US" dirty="0"/>
              <a:t>Webpack is a popular module bundler for JavaScript applications. </a:t>
            </a:r>
          </a:p>
          <a:p>
            <a:r>
              <a:rPr lang="en-US" dirty="0"/>
              <a:t>It is widely used in modern web development workflows to manage and bundle various assets, such as JavaScript files, CSS stylesheets, images, and more. </a:t>
            </a:r>
          </a:p>
          <a:p>
            <a:r>
              <a:rPr lang="en-US" dirty="0"/>
              <a:t>Webpack takes your project's dependencies, processes them through loaders and plugins, and creates optimized bundles that can be served to the browser.</a:t>
            </a:r>
            <a:endParaRPr lang="en-IN" dirty="0"/>
          </a:p>
        </p:txBody>
      </p:sp>
    </p:spTree>
    <p:extLst>
      <p:ext uri="{BB962C8B-B14F-4D97-AF65-F5344CB8AC3E}">
        <p14:creationId xmlns:p14="http://schemas.microsoft.com/office/powerpoint/2010/main" val="1278381055"/>
      </p:ext>
    </p:extLst>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77B0F6-72C2-BB96-FB62-D4FBEE838FB7}"/>
              </a:ext>
            </a:extLst>
          </p:cNvPr>
          <p:cNvSpPr>
            <a:spLocks noGrp="1"/>
          </p:cNvSpPr>
          <p:nvPr>
            <p:ph type="title"/>
          </p:nvPr>
        </p:nvSpPr>
        <p:spPr/>
        <p:txBody>
          <a:bodyPr/>
          <a:lstStyle/>
          <a:p>
            <a:r>
              <a:rPr lang="en-IN" dirty="0"/>
              <a:t>Benefits of </a:t>
            </a:r>
            <a:r>
              <a:rPr lang="en-IN" dirty="0" err="1"/>
              <a:t>createAsyncThunk</a:t>
            </a:r>
            <a:endParaRPr lang="en-IN" dirty="0"/>
          </a:p>
        </p:txBody>
      </p:sp>
      <p:sp>
        <p:nvSpPr>
          <p:cNvPr id="3" name="Content Placeholder 2">
            <a:extLst>
              <a:ext uri="{FF2B5EF4-FFF2-40B4-BE49-F238E27FC236}">
                <a16:creationId xmlns:a16="http://schemas.microsoft.com/office/drawing/2014/main" id="{E375F78B-DFD1-4C9F-1F0D-4483441EFC70}"/>
              </a:ext>
            </a:extLst>
          </p:cNvPr>
          <p:cNvSpPr>
            <a:spLocks noGrp="1"/>
          </p:cNvSpPr>
          <p:nvPr>
            <p:ph idx="1"/>
          </p:nvPr>
        </p:nvSpPr>
        <p:spPr/>
        <p:txBody>
          <a:bodyPr>
            <a:normAutofit fontScale="77500" lnSpcReduction="20000"/>
          </a:bodyPr>
          <a:lstStyle/>
          <a:p>
            <a:r>
              <a:rPr lang="en-US" dirty="0"/>
              <a:t>Simplifies Async Logic: </a:t>
            </a:r>
            <a:r>
              <a:rPr lang="en-US" dirty="0" err="1"/>
              <a:t>createAsyncThunk</a:t>
            </a:r>
            <a:r>
              <a:rPr lang="en-US" dirty="0"/>
              <a:t> abstracts the complexity of writing async actions. It handles dispatching of pending, fulfilled, and rejected actions automatically.</a:t>
            </a:r>
          </a:p>
          <a:p>
            <a:r>
              <a:rPr lang="en-US" dirty="0"/>
              <a:t>Automatic Action Types: It generates action types for each stage of the async operation (pending, fulfilled, rejected), reducing the need for manual action type creation.</a:t>
            </a:r>
          </a:p>
          <a:p>
            <a:r>
              <a:rPr lang="en-US" dirty="0"/>
              <a:t>Built-in Loading and Error Handling: Automatically manages loading and error states, making it easier to update the UI based on the status of the async operation.</a:t>
            </a:r>
          </a:p>
          <a:p>
            <a:r>
              <a:rPr lang="en-US" dirty="0"/>
              <a:t>Consistent Patterns: Provides a consistent pattern for handling asynchronous logic across the application, making the code more predictable and easier to maintain.</a:t>
            </a:r>
          </a:p>
          <a:p>
            <a:r>
              <a:rPr lang="en-US" dirty="0"/>
              <a:t>Type Safety: Improves type safety in TypeScript projects by providing clear types for actions and payloads.</a:t>
            </a:r>
          </a:p>
          <a:p>
            <a:r>
              <a:rPr lang="en-US" dirty="0"/>
              <a:t>Integration with Slices: Integrates seamlessly with Redux slices, allowing you to handle async logic directly within the slice's </a:t>
            </a:r>
            <a:r>
              <a:rPr lang="en-US" dirty="0" err="1"/>
              <a:t>extraReducers</a:t>
            </a:r>
            <a:r>
              <a:rPr lang="en-US" dirty="0"/>
              <a:t>.</a:t>
            </a:r>
            <a:endParaRPr lang="en-IN" dirty="0"/>
          </a:p>
        </p:txBody>
      </p:sp>
    </p:spTree>
    <p:extLst>
      <p:ext uri="{BB962C8B-B14F-4D97-AF65-F5344CB8AC3E}">
        <p14:creationId xmlns:p14="http://schemas.microsoft.com/office/powerpoint/2010/main" val="12441395"/>
      </p:ext>
    </p:extLst>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1DB18F-156D-8A72-0791-C1EA156E3573}"/>
              </a:ext>
            </a:extLst>
          </p:cNvPr>
          <p:cNvSpPr>
            <a:spLocks noGrp="1"/>
          </p:cNvSpPr>
          <p:nvPr>
            <p:ph type="title"/>
          </p:nvPr>
        </p:nvSpPr>
        <p:spPr/>
        <p:txBody>
          <a:bodyPr/>
          <a:lstStyle/>
          <a:p>
            <a:r>
              <a:rPr lang="en-IN" dirty="0"/>
              <a:t>Assignments</a:t>
            </a:r>
          </a:p>
        </p:txBody>
      </p:sp>
      <p:sp>
        <p:nvSpPr>
          <p:cNvPr id="3" name="Content Placeholder 2">
            <a:extLst>
              <a:ext uri="{FF2B5EF4-FFF2-40B4-BE49-F238E27FC236}">
                <a16:creationId xmlns:a16="http://schemas.microsoft.com/office/drawing/2014/main" id="{4A282FBA-5253-6363-AAFD-4CFA47F3692C}"/>
              </a:ext>
            </a:extLst>
          </p:cNvPr>
          <p:cNvSpPr>
            <a:spLocks noGrp="1"/>
          </p:cNvSpPr>
          <p:nvPr>
            <p:ph idx="1"/>
          </p:nvPr>
        </p:nvSpPr>
        <p:spPr/>
        <p:txBody>
          <a:bodyPr/>
          <a:lstStyle/>
          <a:p>
            <a:r>
              <a:rPr lang="en-IN" dirty="0"/>
              <a:t>Complete the CRUD Assignment Application (Day3) with Context API.</a:t>
            </a:r>
          </a:p>
          <a:p>
            <a:r>
              <a:rPr lang="en-IN" dirty="0"/>
              <a:t>Complete the CRUD Assignment Application (Day3) with Context API and Reducer.</a:t>
            </a:r>
          </a:p>
          <a:p>
            <a:r>
              <a:rPr lang="en-IN" dirty="0"/>
              <a:t>Use Redux with the same Application.</a:t>
            </a:r>
          </a:p>
          <a:p>
            <a:r>
              <a:rPr lang="en-IN" dirty="0"/>
              <a:t>Consume a secured API with Redux.</a:t>
            </a:r>
          </a:p>
          <a:p>
            <a:endParaRPr lang="en-IN" dirty="0"/>
          </a:p>
        </p:txBody>
      </p:sp>
    </p:spTree>
    <p:extLst>
      <p:ext uri="{BB962C8B-B14F-4D97-AF65-F5344CB8AC3E}">
        <p14:creationId xmlns:p14="http://schemas.microsoft.com/office/powerpoint/2010/main" val="3943450109"/>
      </p:ext>
    </p:extLst>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7B73AB-D065-1366-CE10-85A3D24D3050}"/>
              </a:ext>
            </a:extLst>
          </p:cNvPr>
          <p:cNvSpPr>
            <a:spLocks noGrp="1"/>
          </p:cNvSpPr>
          <p:nvPr>
            <p:ph type="title"/>
          </p:nvPr>
        </p:nvSpPr>
        <p:spPr/>
        <p:txBody>
          <a:bodyPr/>
          <a:lstStyle/>
          <a:p>
            <a:r>
              <a:rPr lang="en-IN" dirty="0"/>
              <a:t>Links</a:t>
            </a:r>
          </a:p>
        </p:txBody>
      </p:sp>
      <p:sp>
        <p:nvSpPr>
          <p:cNvPr id="3" name="Content Placeholder 2">
            <a:extLst>
              <a:ext uri="{FF2B5EF4-FFF2-40B4-BE49-F238E27FC236}">
                <a16:creationId xmlns:a16="http://schemas.microsoft.com/office/drawing/2014/main" id="{19E28C3E-046E-9FF6-8F5B-293443BB373E}"/>
              </a:ext>
            </a:extLst>
          </p:cNvPr>
          <p:cNvSpPr>
            <a:spLocks noGrp="1"/>
          </p:cNvSpPr>
          <p:nvPr>
            <p:ph idx="1"/>
          </p:nvPr>
        </p:nvSpPr>
        <p:spPr/>
        <p:txBody>
          <a:bodyPr/>
          <a:lstStyle/>
          <a:p>
            <a:r>
              <a:rPr lang="en-IN" dirty="0">
                <a:hlinkClick r:id="rId2"/>
              </a:rPr>
              <a:t>https://compat-table.github.io/compat-table/es6/</a:t>
            </a:r>
            <a:endParaRPr lang="en-IN" dirty="0"/>
          </a:p>
          <a:p>
            <a:r>
              <a:rPr lang="en-IN" dirty="0">
                <a:hlinkClick r:id="rId3"/>
              </a:rPr>
              <a:t>https://create-react-app.dev/</a:t>
            </a:r>
            <a:endParaRPr lang="en-IN" dirty="0"/>
          </a:p>
          <a:p>
            <a:r>
              <a:rPr lang="en-IN" dirty="0">
                <a:hlinkClick r:id="rId4"/>
              </a:rPr>
              <a:t>https://react-bootstrap.netlify.app/</a:t>
            </a:r>
            <a:endParaRPr lang="en-IN" dirty="0"/>
          </a:p>
          <a:p>
            <a:r>
              <a:rPr lang="en-IN" dirty="0">
                <a:hlinkClick r:id="rId5"/>
              </a:rPr>
              <a:t>https://react-hook-form.com/get-started</a:t>
            </a:r>
            <a:endParaRPr lang="en-IN" dirty="0"/>
          </a:p>
          <a:p>
            <a:r>
              <a:rPr lang="en-IN" dirty="0">
                <a:hlinkClick r:id="rId6"/>
              </a:rPr>
              <a:t>https://reactrouter.com/en/main</a:t>
            </a:r>
            <a:endParaRPr lang="en-IN" dirty="0"/>
          </a:p>
          <a:p>
            <a:r>
              <a:rPr lang="en-IN" dirty="0">
                <a:hlinkClick r:id="rId7"/>
              </a:rPr>
              <a:t>https://redux-toolkit.js.org/</a:t>
            </a:r>
            <a:endParaRPr lang="en-IN" dirty="0"/>
          </a:p>
          <a:p>
            <a:endParaRPr lang="en-IN" dirty="0"/>
          </a:p>
          <a:p>
            <a:pPr marL="0" indent="0">
              <a:buNone/>
            </a:pPr>
            <a:endParaRPr lang="en-IN" dirty="0"/>
          </a:p>
        </p:txBody>
      </p:sp>
    </p:spTree>
    <p:extLst>
      <p:ext uri="{BB962C8B-B14F-4D97-AF65-F5344CB8AC3E}">
        <p14:creationId xmlns:p14="http://schemas.microsoft.com/office/powerpoint/2010/main" val="33635146"/>
      </p:ext>
    </p:extLst>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A26DD0B-82E6-4F4F-B3AE-F6FC15202A63}"/>
              </a:ext>
            </a:extLst>
          </p:cNvPr>
          <p:cNvSpPr>
            <a:spLocks noGrp="1"/>
          </p:cNvSpPr>
          <p:nvPr>
            <p:ph type="ctrTitle"/>
          </p:nvPr>
        </p:nvSpPr>
        <p:spPr/>
        <p:txBody>
          <a:bodyPr/>
          <a:lstStyle/>
          <a:p>
            <a:r>
              <a:rPr lang="en-US" dirty="0"/>
              <a:t>Further Learning</a:t>
            </a:r>
          </a:p>
        </p:txBody>
      </p:sp>
      <p:sp>
        <p:nvSpPr>
          <p:cNvPr id="5" name="Subtitle 4">
            <a:extLst>
              <a:ext uri="{FF2B5EF4-FFF2-40B4-BE49-F238E27FC236}">
                <a16:creationId xmlns:a16="http://schemas.microsoft.com/office/drawing/2014/main" id="{DA2EF01E-838D-4E22-A543-48D1290A38AE}"/>
              </a:ext>
            </a:extLst>
          </p:cNvPr>
          <p:cNvSpPr>
            <a:spLocks noGrp="1"/>
          </p:cNvSpPr>
          <p:nvPr>
            <p:ph type="subTitle" idx="1"/>
          </p:nvPr>
        </p:nvSpPr>
        <p:spPr/>
        <p:txBody>
          <a:bodyPr/>
          <a:lstStyle/>
          <a:p>
            <a:r>
              <a:rPr lang="en-US" dirty="0">
                <a:solidFill>
                  <a:srgbClr val="FF0000"/>
                </a:solidFill>
              </a:rPr>
              <a:t>Do it only after you have completed the code and assignments and comfortable with what we covered in the training</a:t>
            </a:r>
          </a:p>
        </p:txBody>
      </p:sp>
    </p:spTree>
    <p:extLst>
      <p:ext uri="{BB962C8B-B14F-4D97-AF65-F5344CB8AC3E}">
        <p14:creationId xmlns:p14="http://schemas.microsoft.com/office/powerpoint/2010/main" val="1412042572"/>
      </p:ext>
    </p:extLst>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F6019A-5168-4EA3-85EB-13BA8CFCF69B}"/>
              </a:ext>
            </a:extLst>
          </p:cNvPr>
          <p:cNvSpPr>
            <a:spLocks noGrp="1"/>
          </p:cNvSpPr>
          <p:nvPr>
            <p:ph type="title"/>
          </p:nvPr>
        </p:nvSpPr>
        <p:spPr/>
        <p:txBody>
          <a:bodyPr/>
          <a:lstStyle/>
          <a:p>
            <a:r>
              <a:rPr lang="en-IN" dirty="0"/>
              <a:t>Redux Saga Middleware</a:t>
            </a:r>
          </a:p>
        </p:txBody>
      </p:sp>
      <p:sp>
        <p:nvSpPr>
          <p:cNvPr id="3" name="Content Placeholder 2">
            <a:extLst>
              <a:ext uri="{FF2B5EF4-FFF2-40B4-BE49-F238E27FC236}">
                <a16:creationId xmlns:a16="http://schemas.microsoft.com/office/drawing/2014/main" id="{43B39EE5-EB1D-4B16-9AF6-38712672BAC7}"/>
              </a:ext>
            </a:extLst>
          </p:cNvPr>
          <p:cNvSpPr>
            <a:spLocks noGrp="1"/>
          </p:cNvSpPr>
          <p:nvPr>
            <p:ph idx="1"/>
          </p:nvPr>
        </p:nvSpPr>
        <p:spPr/>
        <p:txBody>
          <a:bodyPr/>
          <a:lstStyle/>
          <a:p>
            <a:pPr algn="just"/>
            <a:r>
              <a:rPr lang="en-US" dirty="0"/>
              <a:t>Saga pattern is way a to handle long running transactions with side effects or potential failures.</a:t>
            </a:r>
          </a:p>
          <a:p>
            <a:pPr algn="just"/>
            <a:r>
              <a:rPr lang="en-US" dirty="0"/>
              <a:t>Redux-saga is a redux middleware library, that is designed to make handling side effects in your redux app nice and simple. </a:t>
            </a:r>
          </a:p>
          <a:p>
            <a:pPr algn="just"/>
            <a:r>
              <a:rPr lang="en-US" dirty="0"/>
              <a:t>It achieves this by leveraging an ES6 feature called Generators, allowing us to write asynchronous code that looks synchronous.</a:t>
            </a:r>
            <a:endParaRPr lang="en-IN" dirty="0"/>
          </a:p>
        </p:txBody>
      </p:sp>
    </p:spTree>
    <p:extLst>
      <p:ext uri="{BB962C8B-B14F-4D97-AF65-F5344CB8AC3E}">
        <p14:creationId xmlns:p14="http://schemas.microsoft.com/office/powerpoint/2010/main" val="599601856"/>
      </p:ext>
    </p:extLst>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2686EA-6A81-4C56-99B0-C7AA029529C2}"/>
              </a:ext>
            </a:extLst>
          </p:cNvPr>
          <p:cNvSpPr>
            <a:spLocks noGrp="1"/>
          </p:cNvSpPr>
          <p:nvPr>
            <p:ph type="title"/>
          </p:nvPr>
        </p:nvSpPr>
        <p:spPr/>
        <p:txBody>
          <a:bodyPr/>
          <a:lstStyle/>
          <a:p>
            <a:r>
              <a:rPr lang="en-US" dirty="0" err="1"/>
              <a:t>Thunk</a:t>
            </a:r>
            <a:r>
              <a:rPr lang="en-US" dirty="0"/>
              <a:t> vs Saga</a:t>
            </a:r>
            <a:endParaRPr lang="en-IN" dirty="0"/>
          </a:p>
        </p:txBody>
      </p:sp>
      <p:graphicFrame>
        <p:nvGraphicFramePr>
          <p:cNvPr id="4" name="Table 4">
            <a:extLst>
              <a:ext uri="{FF2B5EF4-FFF2-40B4-BE49-F238E27FC236}">
                <a16:creationId xmlns:a16="http://schemas.microsoft.com/office/drawing/2014/main" id="{0FA32A29-C4B7-4B4A-BBDA-1DF3AB7CAA4F}"/>
              </a:ext>
            </a:extLst>
          </p:cNvPr>
          <p:cNvGraphicFramePr>
            <a:graphicFrameLocks noGrp="1"/>
          </p:cNvGraphicFramePr>
          <p:nvPr>
            <p:ph idx="1"/>
          </p:nvPr>
        </p:nvGraphicFramePr>
        <p:xfrm>
          <a:off x="838200" y="1690688"/>
          <a:ext cx="10515600" cy="4411175"/>
        </p:xfrm>
        <a:graphic>
          <a:graphicData uri="http://schemas.openxmlformats.org/drawingml/2006/table">
            <a:tbl>
              <a:tblPr firstRow="1" bandRow="1">
                <a:tableStyleId>{5C22544A-7EE6-4342-B048-85BDC9FD1C3A}</a:tableStyleId>
              </a:tblPr>
              <a:tblGrid>
                <a:gridCol w="5257800">
                  <a:extLst>
                    <a:ext uri="{9D8B030D-6E8A-4147-A177-3AD203B41FA5}">
                      <a16:colId xmlns:a16="http://schemas.microsoft.com/office/drawing/2014/main" val="266385920"/>
                    </a:ext>
                  </a:extLst>
                </a:gridCol>
                <a:gridCol w="5257800">
                  <a:extLst>
                    <a:ext uri="{9D8B030D-6E8A-4147-A177-3AD203B41FA5}">
                      <a16:colId xmlns:a16="http://schemas.microsoft.com/office/drawing/2014/main" val="2558080012"/>
                    </a:ext>
                  </a:extLst>
                </a:gridCol>
              </a:tblGrid>
              <a:tr h="882235">
                <a:tc>
                  <a:txBody>
                    <a:bodyPr/>
                    <a:lstStyle/>
                    <a:p>
                      <a:pPr algn="ctr"/>
                      <a:r>
                        <a:rPr lang="en-US" sz="3200" dirty="0" err="1"/>
                        <a:t>Thunk</a:t>
                      </a:r>
                      <a:endParaRPr lang="en-IN" sz="3200" dirty="0"/>
                    </a:p>
                  </a:txBody>
                  <a:tcPr anchor="ctr"/>
                </a:tc>
                <a:tc>
                  <a:txBody>
                    <a:bodyPr/>
                    <a:lstStyle/>
                    <a:p>
                      <a:pPr algn="ctr"/>
                      <a:r>
                        <a:rPr lang="en-US" sz="3200" dirty="0"/>
                        <a:t>Saga</a:t>
                      </a:r>
                      <a:endParaRPr lang="en-IN" sz="3200" dirty="0"/>
                    </a:p>
                  </a:txBody>
                  <a:tcPr anchor="ctr"/>
                </a:tc>
                <a:extLst>
                  <a:ext uri="{0D108BD9-81ED-4DB2-BD59-A6C34878D82A}">
                    <a16:rowId xmlns:a16="http://schemas.microsoft.com/office/drawing/2014/main" val="1964135606"/>
                  </a:ext>
                </a:extLst>
              </a:tr>
              <a:tr h="882235">
                <a:tc>
                  <a:txBody>
                    <a:bodyPr/>
                    <a:lstStyle/>
                    <a:p>
                      <a:pPr algn="ctr"/>
                      <a:r>
                        <a:rPr lang="en-US" sz="2400" dirty="0"/>
                        <a:t>Created by Redux Creator</a:t>
                      </a:r>
                      <a:endParaRPr lang="en-IN" sz="2400" dirty="0"/>
                    </a:p>
                  </a:txBody>
                  <a:tcPr anchor="ctr"/>
                </a:tc>
                <a:tc>
                  <a:txBody>
                    <a:bodyPr/>
                    <a:lstStyle/>
                    <a:p>
                      <a:pPr algn="ctr"/>
                      <a:r>
                        <a:rPr lang="en-US" sz="2400" dirty="0"/>
                        <a:t>Created by third party developers</a:t>
                      </a:r>
                      <a:endParaRPr lang="en-IN" sz="2400" dirty="0"/>
                    </a:p>
                  </a:txBody>
                  <a:tcPr anchor="ctr"/>
                </a:tc>
                <a:extLst>
                  <a:ext uri="{0D108BD9-81ED-4DB2-BD59-A6C34878D82A}">
                    <a16:rowId xmlns:a16="http://schemas.microsoft.com/office/drawing/2014/main" val="226835822"/>
                  </a:ext>
                </a:extLst>
              </a:tr>
              <a:tr h="882235">
                <a:tc>
                  <a:txBody>
                    <a:bodyPr/>
                    <a:lstStyle/>
                    <a:p>
                      <a:pPr algn="ctr"/>
                      <a:r>
                        <a:rPr lang="en-US" sz="2400" dirty="0"/>
                        <a:t>Runs in any JavaScript Context</a:t>
                      </a:r>
                      <a:endParaRPr lang="en-IN" sz="2400" dirty="0"/>
                    </a:p>
                  </a:txBody>
                  <a:tcPr anchor="ctr"/>
                </a:tc>
                <a:tc>
                  <a:txBody>
                    <a:bodyPr/>
                    <a:lstStyle/>
                    <a:p>
                      <a:pPr algn="ctr"/>
                      <a:r>
                        <a:rPr lang="en-US" sz="2400" dirty="0"/>
                        <a:t>Only runs in ES6 environments that support yield</a:t>
                      </a:r>
                      <a:endParaRPr lang="en-IN" sz="2400" dirty="0"/>
                    </a:p>
                  </a:txBody>
                  <a:tcPr anchor="ctr"/>
                </a:tc>
                <a:extLst>
                  <a:ext uri="{0D108BD9-81ED-4DB2-BD59-A6C34878D82A}">
                    <a16:rowId xmlns:a16="http://schemas.microsoft.com/office/drawing/2014/main" val="3752292822"/>
                  </a:ext>
                </a:extLst>
              </a:tr>
              <a:tr h="882235">
                <a:tc>
                  <a:txBody>
                    <a:bodyPr/>
                    <a:lstStyle/>
                    <a:p>
                      <a:pPr algn="ctr"/>
                      <a:r>
                        <a:rPr lang="en-US" sz="2400" dirty="0"/>
                        <a:t>Has no built-in solution for asynchronous calls</a:t>
                      </a:r>
                      <a:endParaRPr lang="en-IN" sz="2400" dirty="0"/>
                    </a:p>
                  </a:txBody>
                  <a:tcPr anchor="ctr"/>
                </a:tc>
                <a:tc>
                  <a:txBody>
                    <a:bodyPr/>
                    <a:lstStyle/>
                    <a:p>
                      <a:pPr algn="ctr"/>
                      <a:r>
                        <a:rPr lang="en-US" sz="2400" dirty="0"/>
                        <a:t>Uses yield and generator functions to simplify async</a:t>
                      </a:r>
                      <a:endParaRPr lang="en-IN" sz="2400" dirty="0"/>
                    </a:p>
                  </a:txBody>
                  <a:tcPr anchor="ctr"/>
                </a:tc>
                <a:extLst>
                  <a:ext uri="{0D108BD9-81ED-4DB2-BD59-A6C34878D82A}">
                    <a16:rowId xmlns:a16="http://schemas.microsoft.com/office/drawing/2014/main" val="4289138072"/>
                  </a:ext>
                </a:extLst>
              </a:tr>
              <a:tr h="882235">
                <a:tc>
                  <a:txBody>
                    <a:bodyPr/>
                    <a:lstStyle/>
                    <a:p>
                      <a:pPr algn="ctr"/>
                      <a:r>
                        <a:rPr lang="en-US" sz="2400" dirty="0"/>
                        <a:t>No way to orchestrate side-effects between </a:t>
                      </a:r>
                      <a:r>
                        <a:rPr lang="en-US" sz="2400" dirty="0" err="1"/>
                        <a:t>thunks</a:t>
                      </a:r>
                      <a:endParaRPr lang="en-IN" sz="2400" dirty="0"/>
                    </a:p>
                  </a:txBody>
                  <a:tcPr anchor="ctr"/>
                </a:tc>
                <a:tc>
                  <a:txBody>
                    <a:bodyPr/>
                    <a:lstStyle/>
                    <a:p>
                      <a:pPr algn="ctr"/>
                      <a:r>
                        <a:rPr lang="en-US" sz="2400" dirty="0"/>
                        <a:t>Uses effects and plain actions to coordinate sagas</a:t>
                      </a:r>
                      <a:endParaRPr lang="en-IN" sz="2400" dirty="0"/>
                    </a:p>
                  </a:txBody>
                  <a:tcPr anchor="ctr"/>
                </a:tc>
                <a:extLst>
                  <a:ext uri="{0D108BD9-81ED-4DB2-BD59-A6C34878D82A}">
                    <a16:rowId xmlns:a16="http://schemas.microsoft.com/office/drawing/2014/main" val="1714323632"/>
                  </a:ext>
                </a:extLst>
              </a:tr>
            </a:tbl>
          </a:graphicData>
        </a:graphic>
      </p:graphicFrame>
    </p:spTree>
    <p:extLst>
      <p:ext uri="{BB962C8B-B14F-4D97-AF65-F5344CB8AC3E}">
        <p14:creationId xmlns:p14="http://schemas.microsoft.com/office/powerpoint/2010/main" val="2063019643"/>
      </p:ext>
    </p:extLst>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23DBA7-C6EF-F83F-FB7D-DEE79D51C3A6}"/>
              </a:ext>
            </a:extLst>
          </p:cNvPr>
          <p:cNvSpPr>
            <a:spLocks noGrp="1"/>
          </p:cNvSpPr>
          <p:nvPr>
            <p:ph type="title"/>
          </p:nvPr>
        </p:nvSpPr>
        <p:spPr/>
        <p:txBody>
          <a:bodyPr/>
          <a:lstStyle/>
          <a:p>
            <a:r>
              <a:rPr lang="en-IN" dirty="0"/>
              <a:t>React Hook Form</a:t>
            </a:r>
          </a:p>
        </p:txBody>
      </p:sp>
      <p:sp>
        <p:nvSpPr>
          <p:cNvPr id="3" name="Content Placeholder 2">
            <a:extLst>
              <a:ext uri="{FF2B5EF4-FFF2-40B4-BE49-F238E27FC236}">
                <a16:creationId xmlns:a16="http://schemas.microsoft.com/office/drawing/2014/main" id="{F5A2F471-A982-0EB3-3998-757300E18E14}"/>
              </a:ext>
            </a:extLst>
          </p:cNvPr>
          <p:cNvSpPr>
            <a:spLocks noGrp="1"/>
          </p:cNvSpPr>
          <p:nvPr>
            <p:ph idx="1"/>
          </p:nvPr>
        </p:nvSpPr>
        <p:spPr/>
        <p:txBody>
          <a:bodyPr/>
          <a:lstStyle/>
          <a:p>
            <a:r>
              <a:rPr lang="en-US" dirty="0"/>
              <a:t>React Hook Form reduces the amount of code you need to write while removing unnecessary re-renders. </a:t>
            </a:r>
          </a:p>
          <a:p>
            <a:r>
              <a:rPr lang="en-IN" dirty="0"/>
              <a:t>Features</a:t>
            </a:r>
          </a:p>
          <a:p>
            <a:pPr lvl="1"/>
            <a:r>
              <a:rPr lang="en-IN" dirty="0"/>
              <a:t>Built with performance, UX and DX in mind</a:t>
            </a:r>
          </a:p>
          <a:p>
            <a:pPr lvl="1"/>
            <a:r>
              <a:rPr lang="en-IN" dirty="0"/>
              <a:t>Embraces native HTML form validation</a:t>
            </a:r>
          </a:p>
          <a:p>
            <a:pPr lvl="1"/>
            <a:r>
              <a:rPr lang="en-IN" dirty="0"/>
              <a:t>Out of the box integration with UI libraries</a:t>
            </a:r>
          </a:p>
          <a:p>
            <a:pPr lvl="1"/>
            <a:r>
              <a:rPr lang="en-IN" dirty="0"/>
              <a:t>Small size and no dependencies</a:t>
            </a:r>
          </a:p>
          <a:p>
            <a:pPr lvl="1"/>
            <a:r>
              <a:rPr lang="en-IN" dirty="0"/>
              <a:t>Support Yup, Zod, AJV, </a:t>
            </a:r>
            <a:r>
              <a:rPr lang="en-IN" dirty="0" err="1"/>
              <a:t>Superstruct</a:t>
            </a:r>
            <a:r>
              <a:rPr lang="en-IN" dirty="0"/>
              <a:t>, Joi, Vest, class-validator, io-</a:t>
            </a:r>
            <a:r>
              <a:rPr lang="en-IN" dirty="0" err="1"/>
              <a:t>ts</a:t>
            </a:r>
            <a:r>
              <a:rPr lang="en-IN" dirty="0"/>
              <a:t>, nope and custom build</a:t>
            </a:r>
          </a:p>
        </p:txBody>
      </p:sp>
    </p:spTree>
    <p:extLst>
      <p:ext uri="{BB962C8B-B14F-4D97-AF65-F5344CB8AC3E}">
        <p14:creationId xmlns:p14="http://schemas.microsoft.com/office/powerpoint/2010/main" val="1755021175"/>
      </p:ext>
    </p:extLst>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4FADD3-EB17-F0AC-368A-B81D32EA43C2}"/>
              </a:ext>
            </a:extLst>
          </p:cNvPr>
          <p:cNvSpPr>
            <a:spLocks noGrp="1"/>
          </p:cNvSpPr>
          <p:nvPr>
            <p:ph type="title"/>
          </p:nvPr>
        </p:nvSpPr>
        <p:spPr/>
        <p:txBody>
          <a:bodyPr/>
          <a:lstStyle/>
          <a:p>
            <a:r>
              <a:rPr lang="en-IN" dirty="0"/>
              <a:t>React Component Libraries</a:t>
            </a:r>
          </a:p>
        </p:txBody>
      </p:sp>
      <p:sp>
        <p:nvSpPr>
          <p:cNvPr id="3" name="Content Placeholder 2">
            <a:extLst>
              <a:ext uri="{FF2B5EF4-FFF2-40B4-BE49-F238E27FC236}">
                <a16:creationId xmlns:a16="http://schemas.microsoft.com/office/drawing/2014/main" id="{45C26340-26B6-F5BB-E65A-AD43EA50A0EC}"/>
              </a:ext>
            </a:extLst>
          </p:cNvPr>
          <p:cNvSpPr>
            <a:spLocks noGrp="1"/>
          </p:cNvSpPr>
          <p:nvPr>
            <p:ph idx="1"/>
          </p:nvPr>
        </p:nvSpPr>
        <p:spPr/>
        <p:txBody>
          <a:bodyPr/>
          <a:lstStyle/>
          <a:p>
            <a:r>
              <a:rPr lang="en-IN" dirty="0"/>
              <a:t>React Bootstrap</a:t>
            </a:r>
          </a:p>
          <a:p>
            <a:r>
              <a:rPr lang="en-IN" dirty="0"/>
              <a:t>React Material</a:t>
            </a:r>
          </a:p>
          <a:p>
            <a:r>
              <a:rPr lang="en-IN" dirty="0"/>
              <a:t>Kendo React</a:t>
            </a:r>
          </a:p>
          <a:p>
            <a:r>
              <a:rPr lang="en-IN" dirty="0"/>
              <a:t>Prime React</a:t>
            </a:r>
          </a:p>
          <a:p>
            <a:r>
              <a:rPr lang="en-IN" dirty="0" err="1"/>
              <a:t>Syncfusion</a:t>
            </a:r>
            <a:r>
              <a:rPr lang="en-IN" dirty="0"/>
              <a:t> React</a:t>
            </a:r>
          </a:p>
        </p:txBody>
      </p:sp>
    </p:spTree>
    <p:extLst>
      <p:ext uri="{BB962C8B-B14F-4D97-AF65-F5344CB8AC3E}">
        <p14:creationId xmlns:p14="http://schemas.microsoft.com/office/powerpoint/2010/main" val="287795584"/>
      </p:ext>
    </p:extLst>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5" name="Rectangle 47">
            <a:extLst>
              <a:ext uri="{FF2B5EF4-FFF2-40B4-BE49-F238E27FC236}">
                <a16:creationId xmlns:a16="http://schemas.microsoft.com/office/drawing/2014/main" id="{9A724DBA-D2D9-471E-8ED7-2015DDD950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2BE5BA3-3D14-4CFA-9DDB-9248482CBE53}"/>
              </a:ext>
            </a:extLst>
          </p:cNvPr>
          <p:cNvSpPr>
            <a:spLocks noGrp="1"/>
          </p:cNvSpPr>
          <p:nvPr>
            <p:ph type="title"/>
          </p:nvPr>
        </p:nvSpPr>
        <p:spPr>
          <a:xfrm>
            <a:off x="7239014" y="525982"/>
            <a:ext cx="4282983" cy="1200361"/>
          </a:xfrm>
        </p:spPr>
        <p:txBody>
          <a:bodyPr anchor="b">
            <a:normAutofit/>
          </a:bodyPr>
          <a:lstStyle/>
          <a:p>
            <a:r>
              <a:rPr lang="en-US" sz="3600"/>
              <a:t>Contact Me	</a:t>
            </a:r>
            <a:endParaRPr lang="en-IN" sz="3600"/>
          </a:p>
        </p:txBody>
      </p:sp>
      <p:sp>
        <p:nvSpPr>
          <p:cNvPr id="66" name="Rectangle 49">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546413" y="215201"/>
            <a:ext cx="740664" cy="1183349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51">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0234" y="354959"/>
            <a:ext cx="6184973"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Logo&#10;&#10;Description automatically generated">
            <a:extLst>
              <a:ext uri="{FF2B5EF4-FFF2-40B4-BE49-F238E27FC236}">
                <a16:creationId xmlns:a16="http://schemas.microsoft.com/office/drawing/2014/main" id="{1368364E-E78C-4AD6-AD3D-B975FF656F2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6244" y="1195023"/>
            <a:ext cx="5628018" cy="4235083"/>
          </a:xfrm>
          <a:prstGeom prst="rect">
            <a:avLst/>
          </a:prstGeom>
        </p:spPr>
      </p:pic>
      <p:sp>
        <p:nvSpPr>
          <p:cNvPr id="68" name="Rectangle 53">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277786" y="1944913"/>
            <a:ext cx="40233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Rectangle 55">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677179" y="6053360"/>
            <a:ext cx="740664" cy="15412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8" name="Content Placeholder 2">
            <a:extLst>
              <a:ext uri="{FF2B5EF4-FFF2-40B4-BE49-F238E27FC236}">
                <a16:creationId xmlns:a16="http://schemas.microsoft.com/office/drawing/2014/main" id="{FC65EEBD-5589-48DB-A356-9E3C0495B2F7}"/>
              </a:ext>
            </a:extLst>
          </p:cNvPr>
          <p:cNvGraphicFramePr>
            <a:graphicFrameLocks noGrp="1"/>
          </p:cNvGraphicFramePr>
          <p:nvPr>
            <p:ph idx="1"/>
            <p:extLst>
              <p:ext uri="{D42A27DB-BD31-4B8C-83A1-F6EECF244321}">
                <p14:modId xmlns:p14="http://schemas.microsoft.com/office/powerpoint/2010/main" val="836834280"/>
              </p:ext>
            </p:extLst>
          </p:nvPr>
        </p:nvGraphicFramePr>
        <p:xfrm>
          <a:off x="7239012" y="2031101"/>
          <a:ext cx="4282984" cy="351194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6315166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E5A1E-DB96-F252-52D1-518F336DFC64}"/>
              </a:ext>
            </a:extLst>
          </p:cNvPr>
          <p:cNvSpPr>
            <a:spLocks noGrp="1"/>
          </p:cNvSpPr>
          <p:nvPr>
            <p:ph type="title"/>
          </p:nvPr>
        </p:nvSpPr>
        <p:spPr/>
        <p:txBody>
          <a:bodyPr/>
          <a:lstStyle/>
          <a:p>
            <a:r>
              <a:rPr lang="en-IN" dirty="0"/>
              <a:t>How Webpack Executes?</a:t>
            </a:r>
          </a:p>
        </p:txBody>
      </p:sp>
      <p:sp>
        <p:nvSpPr>
          <p:cNvPr id="3" name="Content Placeholder 2">
            <a:extLst>
              <a:ext uri="{FF2B5EF4-FFF2-40B4-BE49-F238E27FC236}">
                <a16:creationId xmlns:a16="http://schemas.microsoft.com/office/drawing/2014/main" id="{A0B2026A-881B-15C8-69A8-835C38A2769D}"/>
              </a:ext>
            </a:extLst>
          </p:cNvPr>
          <p:cNvSpPr>
            <a:spLocks noGrp="1"/>
          </p:cNvSpPr>
          <p:nvPr>
            <p:ph idx="1"/>
          </p:nvPr>
        </p:nvSpPr>
        <p:spPr/>
        <p:txBody>
          <a:bodyPr>
            <a:normAutofit/>
          </a:bodyPr>
          <a:lstStyle/>
          <a:p>
            <a:r>
              <a:rPr lang="en-US" dirty="0"/>
              <a:t>Webpack executes in a multi-step process that involves analyzing dependencies, transforming code, and generating bundled output. </a:t>
            </a:r>
          </a:p>
          <a:p>
            <a:r>
              <a:rPr lang="en-US" dirty="0"/>
              <a:t>The steps involved in Webpack's execution process:</a:t>
            </a:r>
          </a:p>
          <a:p>
            <a:pPr lvl="1"/>
            <a:r>
              <a:rPr lang="en-US" dirty="0"/>
              <a:t>Entry Point Resolution</a:t>
            </a:r>
          </a:p>
          <a:p>
            <a:pPr lvl="1"/>
            <a:r>
              <a:rPr lang="en-US" dirty="0"/>
              <a:t>Dependency Graph Creation</a:t>
            </a:r>
          </a:p>
          <a:p>
            <a:pPr lvl="1"/>
            <a:r>
              <a:rPr lang="en-US" dirty="0"/>
              <a:t>Module Loading and Transformation</a:t>
            </a:r>
          </a:p>
          <a:p>
            <a:pPr lvl="1"/>
            <a:r>
              <a:rPr lang="en-US" dirty="0"/>
              <a:t>Code Splitting</a:t>
            </a:r>
          </a:p>
          <a:p>
            <a:pPr lvl="1"/>
            <a:r>
              <a:rPr lang="en-US" dirty="0"/>
              <a:t>Module Resolution</a:t>
            </a:r>
          </a:p>
          <a:p>
            <a:pPr lvl="1"/>
            <a:r>
              <a:rPr lang="en-US" dirty="0"/>
              <a:t>Bundling and Output Generation</a:t>
            </a:r>
          </a:p>
          <a:p>
            <a:pPr lvl="1"/>
            <a:r>
              <a:rPr lang="en-US" dirty="0"/>
              <a:t>Output Files</a:t>
            </a:r>
            <a:endParaRPr lang="en-IN" dirty="0"/>
          </a:p>
        </p:txBody>
      </p:sp>
    </p:spTree>
    <p:extLst>
      <p:ext uri="{BB962C8B-B14F-4D97-AF65-F5344CB8AC3E}">
        <p14:creationId xmlns:p14="http://schemas.microsoft.com/office/powerpoint/2010/main" val="33411068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62E920-CC18-F8E7-3AE1-8A225F092174}"/>
              </a:ext>
            </a:extLst>
          </p:cNvPr>
          <p:cNvSpPr>
            <a:spLocks noGrp="1"/>
          </p:cNvSpPr>
          <p:nvPr>
            <p:ph type="title"/>
          </p:nvPr>
        </p:nvSpPr>
        <p:spPr/>
        <p:txBody>
          <a:bodyPr/>
          <a:lstStyle/>
          <a:p>
            <a:r>
              <a:rPr lang="en-IN" dirty="0"/>
              <a:t>Configuring Webpack</a:t>
            </a:r>
          </a:p>
        </p:txBody>
      </p:sp>
      <p:sp>
        <p:nvSpPr>
          <p:cNvPr id="3" name="Content Placeholder 2">
            <a:extLst>
              <a:ext uri="{FF2B5EF4-FFF2-40B4-BE49-F238E27FC236}">
                <a16:creationId xmlns:a16="http://schemas.microsoft.com/office/drawing/2014/main" id="{E47773E5-06F8-3026-FE0B-C3B11DA80EFC}"/>
              </a:ext>
            </a:extLst>
          </p:cNvPr>
          <p:cNvSpPr>
            <a:spLocks noGrp="1"/>
          </p:cNvSpPr>
          <p:nvPr>
            <p:ph idx="1"/>
          </p:nvPr>
        </p:nvSpPr>
        <p:spPr/>
        <p:txBody>
          <a:bodyPr>
            <a:normAutofit fontScale="92500" lnSpcReduction="20000"/>
          </a:bodyPr>
          <a:lstStyle/>
          <a:p>
            <a:r>
              <a:rPr lang="en-US" dirty="0"/>
              <a:t>The configuration steps for Webpack involve setting up the necessary configuration file to define how Webpack should behave and process your project's source code. </a:t>
            </a:r>
          </a:p>
          <a:p>
            <a:r>
              <a:rPr lang="en-US" dirty="0"/>
              <a:t>Here are the main steps for configuring Webpack:</a:t>
            </a:r>
          </a:p>
          <a:p>
            <a:pPr lvl="1"/>
            <a:r>
              <a:rPr lang="en-US" dirty="0"/>
              <a:t>Create a Configuration File</a:t>
            </a:r>
          </a:p>
          <a:p>
            <a:pPr lvl="1"/>
            <a:r>
              <a:rPr lang="en-US" dirty="0"/>
              <a:t>Entry Points</a:t>
            </a:r>
          </a:p>
          <a:p>
            <a:pPr lvl="1"/>
            <a:r>
              <a:rPr lang="en-US" dirty="0"/>
              <a:t>Output Configuration</a:t>
            </a:r>
          </a:p>
          <a:p>
            <a:pPr lvl="1"/>
            <a:r>
              <a:rPr lang="en-US" dirty="0"/>
              <a:t>Loaders</a:t>
            </a:r>
          </a:p>
          <a:p>
            <a:pPr lvl="1"/>
            <a:r>
              <a:rPr lang="en-US" dirty="0"/>
              <a:t>Plugins</a:t>
            </a:r>
          </a:p>
          <a:p>
            <a:pPr lvl="1"/>
            <a:r>
              <a:rPr lang="en-US" dirty="0"/>
              <a:t>Resolve Configuration</a:t>
            </a:r>
          </a:p>
          <a:p>
            <a:pPr lvl="1"/>
            <a:r>
              <a:rPr lang="en-US" dirty="0"/>
              <a:t>Optimization Settings</a:t>
            </a:r>
          </a:p>
          <a:p>
            <a:pPr lvl="1"/>
            <a:r>
              <a:rPr lang="en-US" dirty="0"/>
              <a:t>Development vs. Production Mode</a:t>
            </a:r>
          </a:p>
          <a:p>
            <a:pPr lvl="1"/>
            <a:r>
              <a:rPr lang="en-US" dirty="0"/>
              <a:t>Additional Customizations</a:t>
            </a:r>
            <a:endParaRPr lang="en-IN" dirty="0"/>
          </a:p>
        </p:txBody>
      </p:sp>
    </p:spTree>
    <p:extLst>
      <p:ext uri="{BB962C8B-B14F-4D97-AF65-F5344CB8AC3E}">
        <p14:creationId xmlns:p14="http://schemas.microsoft.com/office/powerpoint/2010/main" val="36380752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733E95-DDED-63EB-8FD4-3D09E180A32E}"/>
              </a:ext>
            </a:extLst>
          </p:cNvPr>
          <p:cNvSpPr>
            <a:spLocks noGrp="1"/>
          </p:cNvSpPr>
          <p:nvPr>
            <p:ph type="title"/>
          </p:nvPr>
        </p:nvSpPr>
        <p:spPr/>
        <p:txBody>
          <a:bodyPr/>
          <a:lstStyle/>
          <a:p>
            <a:r>
              <a:rPr lang="en-IN" dirty="0"/>
              <a:t>What is a programming language?</a:t>
            </a:r>
          </a:p>
        </p:txBody>
      </p:sp>
      <p:sp>
        <p:nvSpPr>
          <p:cNvPr id="3" name="Content Placeholder 2">
            <a:extLst>
              <a:ext uri="{FF2B5EF4-FFF2-40B4-BE49-F238E27FC236}">
                <a16:creationId xmlns:a16="http://schemas.microsoft.com/office/drawing/2014/main" id="{C73EFD8A-EB33-C066-A789-2F26CECA4642}"/>
              </a:ext>
            </a:extLst>
          </p:cNvPr>
          <p:cNvSpPr>
            <a:spLocks noGrp="1"/>
          </p:cNvSpPr>
          <p:nvPr>
            <p:ph idx="1"/>
          </p:nvPr>
        </p:nvSpPr>
        <p:spPr/>
        <p:txBody>
          <a:bodyPr/>
          <a:lstStyle/>
          <a:p>
            <a:r>
              <a:rPr lang="en-US" dirty="0"/>
              <a:t>A programming language is a formal language comprising a set of instructions that produce various kinds of output. </a:t>
            </a:r>
          </a:p>
          <a:p>
            <a:r>
              <a:rPr lang="en-US" dirty="0"/>
              <a:t>These languages are used in computer programming to implement algorithms and manipulate data structures. </a:t>
            </a:r>
          </a:p>
          <a:p>
            <a:r>
              <a:rPr lang="en-US" dirty="0"/>
              <a:t>Essentially, they are the tools that developers use to build software applications, scripts, or other sets of instructions for computers to execute.</a:t>
            </a:r>
            <a:endParaRPr lang="en-IN" dirty="0"/>
          </a:p>
        </p:txBody>
      </p:sp>
    </p:spTree>
    <p:extLst>
      <p:ext uri="{BB962C8B-B14F-4D97-AF65-F5344CB8AC3E}">
        <p14:creationId xmlns:p14="http://schemas.microsoft.com/office/powerpoint/2010/main" val="168217221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1D33C93-1B52-1544-356C-7D1031F45CA5}"/>
              </a:ext>
            </a:extLst>
          </p:cNvPr>
          <p:cNvSpPr/>
          <p:nvPr/>
        </p:nvSpPr>
        <p:spPr>
          <a:xfrm>
            <a:off x="10000211" y="315884"/>
            <a:ext cx="1886989"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ES 2015 +</a:t>
            </a:r>
          </a:p>
          <a:p>
            <a:pPr algn="ctr"/>
            <a:r>
              <a:rPr lang="en-IN" dirty="0"/>
              <a:t>(Multiple Files)</a:t>
            </a:r>
          </a:p>
        </p:txBody>
      </p:sp>
      <p:cxnSp>
        <p:nvCxnSpPr>
          <p:cNvPr id="5" name="Straight Arrow Connector 4">
            <a:extLst>
              <a:ext uri="{FF2B5EF4-FFF2-40B4-BE49-F238E27FC236}">
                <a16:creationId xmlns:a16="http://schemas.microsoft.com/office/drawing/2014/main" id="{C13A57C7-A4A8-2BA8-36DE-245F62562E30}"/>
              </a:ext>
            </a:extLst>
          </p:cNvPr>
          <p:cNvCxnSpPr/>
          <p:nvPr/>
        </p:nvCxnSpPr>
        <p:spPr>
          <a:xfrm>
            <a:off x="10943706" y="1230284"/>
            <a:ext cx="0" cy="1033549"/>
          </a:xfrm>
          <a:prstGeom prst="straightConnector1">
            <a:avLst/>
          </a:prstGeom>
          <a:ln w="28575">
            <a:tailEnd type="triangle"/>
          </a:ln>
        </p:spPr>
        <p:style>
          <a:lnRef idx="3">
            <a:schemeClr val="accent4"/>
          </a:lnRef>
          <a:fillRef idx="0">
            <a:schemeClr val="accent4"/>
          </a:fillRef>
          <a:effectRef idx="2">
            <a:schemeClr val="accent4"/>
          </a:effectRef>
          <a:fontRef idx="minor">
            <a:schemeClr val="tx1"/>
          </a:fontRef>
        </p:style>
      </p:cxnSp>
      <p:sp>
        <p:nvSpPr>
          <p:cNvPr id="6" name="TextBox 5">
            <a:extLst>
              <a:ext uri="{FF2B5EF4-FFF2-40B4-BE49-F238E27FC236}">
                <a16:creationId xmlns:a16="http://schemas.microsoft.com/office/drawing/2014/main" id="{533A09E4-A27A-F453-E502-3B5240768BAE}"/>
              </a:ext>
            </a:extLst>
          </p:cNvPr>
          <p:cNvSpPr txBox="1"/>
          <p:nvPr/>
        </p:nvSpPr>
        <p:spPr>
          <a:xfrm>
            <a:off x="9290126" y="1285393"/>
            <a:ext cx="1619419" cy="923330"/>
          </a:xfrm>
          <a:prstGeom prst="rect">
            <a:avLst/>
          </a:prstGeom>
          <a:noFill/>
        </p:spPr>
        <p:txBody>
          <a:bodyPr wrap="square" rtlCol="0">
            <a:spAutoFit/>
          </a:bodyPr>
          <a:lstStyle/>
          <a:p>
            <a:r>
              <a:rPr lang="en-IN" dirty="0"/>
              <a:t>Babel +</a:t>
            </a:r>
          </a:p>
          <a:p>
            <a:r>
              <a:rPr lang="en-IN" dirty="0" err="1"/>
              <a:t>Preset</a:t>
            </a:r>
            <a:r>
              <a:rPr lang="en-IN" dirty="0"/>
              <a:t> (Env) +</a:t>
            </a:r>
          </a:p>
          <a:p>
            <a:r>
              <a:rPr lang="en-IN" dirty="0" err="1"/>
              <a:t>Polyfill</a:t>
            </a:r>
            <a:r>
              <a:rPr lang="en-IN" dirty="0"/>
              <a:t> (core-</a:t>
            </a:r>
            <a:r>
              <a:rPr lang="en-IN" dirty="0" err="1"/>
              <a:t>js</a:t>
            </a:r>
            <a:r>
              <a:rPr lang="en-IN" dirty="0"/>
              <a:t>)</a:t>
            </a:r>
          </a:p>
        </p:txBody>
      </p:sp>
      <p:sp>
        <p:nvSpPr>
          <p:cNvPr id="7" name="Rectangle 6">
            <a:extLst>
              <a:ext uri="{FF2B5EF4-FFF2-40B4-BE49-F238E27FC236}">
                <a16:creationId xmlns:a16="http://schemas.microsoft.com/office/drawing/2014/main" id="{E730A590-A526-7C2F-3FC6-11A0F0DC8158}"/>
              </a:ext>
            </a:extLst>
          </p:cNvPr>
          <p:cNvSpPr/>
          <p:nvPr/>
        </p:nvSpPr>
        <p:spPr>
          <a:xfrm>
            <a:off x="10000211" y="2263833"/>
            <a:ext cx="1886989"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Browser Compatible Files </a:t>
            </a:r>
          </a:p>
          <a:p>
            <a:pPr algn="ctr"/>
            <a:r>
              <a:rPr lang="en-IN" dirty="0"/>
              <a:t>(Multiple Files)</a:t>
            </a:r>
          </a:p>
        </p:txBody>
      </p:sp>
      <p:cxnSp>
        <p:nvCxnSpPr>
          <p:cNvPr id="8" name="Straight Arrow Connector 7">
            <a:extLst>
              <a:ext uri="{FF2B5EF4-FFF2-40B4-BE49-F238E27FC236}">
                <a16:creationId xmlns:a16="http://schemas.microsoft.com/office/drawing/2014/main" id="{344BFCC0-5C46-A570-8AAB-45719717BA61}"/>
              </a:ext>
            </a:extLst>
          </p:cNvPr>
          <p:cNvCxnSpPr/>
          <p:nvPr/>
        </p:nvCxnSpPr>
        <p:spPr>
          <a:xfrm flipH="1">
            <a:off x="10943705" y="3178233"/>
            <a:ext cx="1" cy="1033549"/>
          </a:xfrm>
          <a:prstGeom prst="straightConnector1">
            <a:avLst/>
          </a:prstGeom>
          <a:ln w="28575">
            <a:tailEnd type="triangle"/>
          </a:ln>
        </p:spPr>
        <p:style>
          <a:lnRef idx="3">
            <a:schemeClr val="accent4"/>
          </a:lnRef>
          <a:fillRef idx="0">
            <a:schemeClr val="accent4"/>
          </a:fillRef>
          <a:effectRef idx="2">
            <a:schemeClr val="accent4"/>
          </a:effectRef>
          <a:fontRef idx="minor">
            <a:schemeClr val="tx1"/>
          </a:fontRef>
        </p:style>
      </p:cxnSp>
      <p:sp>
        <p:nvSpPr>
          <p:cNvPr id="9" name="TextBox 8">
            <a:extLst>
              <a:ext uri="{FF2B5EF4-FFF2-40B4-BE49-F238E27FC236}">
                <a16:creationId xmlns:a16="http://schemas.microsoft.com/office/drawing/2014/main" id="{542353C2-3DF7-B992-4986-CC07F61BAB0F}"/>
              </a:ext>
            </a:extLst>
          </p:cNvPr>
          <p:cNvSpPr txBox="1"/>
          <p:nvPr/>
        </p:nvSpPr>
        <p:spPr>
          <a:xfrm>
            <a:off x="9897730" y="3495102"/>
            <a:ext cx="1011815" cy="369332"/>
          </a:xfrm>
          <a:prstGeom prst="rect">
            <a:avLst/>
          </a:prstGeom>
          <a:noFill/>
        </p:spPr>
        <p:txBody>
          <a:bodyPr wrap="none" rtlCol="0">
            <a:spAutoFit/>
          </a:bodyPr>
          <a:lstStyle/>
          <a:p>
            <a:r>
              <a:rPr lang="en-IN" dirty="0"/>
              <a:t>Bundling</a:t>
            </a:r>
          </a:p>
        </p:txBody>
      </p:sp>
      <p:sp>
        <p:nvSpPr>
          <p:cNvPr id="10" name="Rectangle 9">
            <a:extLst>
              <a:ext uri="{FF2B5EF4-FFF2-40B4-BE49-F238E27FC236}">
                <a16:creationId xmlns:a16="http://schemas.microsoft.com/office/drawing/2014/main" id="{FA48B0BA-1976-4A05-4B3F-65EDAC305B6E}"/>
              </a:ext>
            </a:extLst>
          </p:cNvPr>
          <p:cNvSpPr/>
          <p:nvPr/>
        </p:nvSpPr>
        <p:spPr>
          <a:xfrm>
            <a:off x="10000210" y="4211782"/>
            <a:ext cx="1886989"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Single File / Set of Files</a:t>
            </a:r>
          </a:p>
        </p:txBody>
      </p:sp>
      <p:cxnSp>
        <p:nvCxnSpPr>
          <p:cNvPr id="11" name="Connector: Elbow 10">
            <a:extLst>
              <a:ext uri="{FF2B5EF4-FFF2-40B4-BE49-F238E27FC236}">
                <a16:creationId xmlns:a16="http://schemas.microsoft.com/office/drawing/2014/main" id="{447774A6-4F2A-D227-FE70-89DC08AB0492}"/>
              </a:ext>
            </a:extLst>
          </p:cNvPr>
          <p:cNvCxnSpPr/>
          <p:nvPr/>
        </p:nvCxnSpPr>
        <p:spPr>
          <a:xfrm rot="5400000">
            <a:off x="9513705" y="4546850"/>
            <a:ext cx="850669" cy="2009333"/>
          </a:xfrm>
          <a:prstGeom prst="bentConnector2">
            <a:avLst/>
          </a:prstGeom>
          <a:ln w="28575">
            <a:tailEnd type="triangle"/>
          </a:ln>
        </p:spPr>
        <p:style>
          <a:lnRef idx="3">
            <a:schemeClr val="accent4"/>
          </a:lnRef>
          <a:fillRef idx="0">
            <a:schemeClr val="accent4"/>
          </a:fillRef>
          <a:effectRef idx="2">
            <a:schemeClr val="accent4"/>
          </a:effectRef>
          <a:fontRef idx="minor">
            <a:schemeClr val="tx1"/>
          </a:fontRef>
        </p:style>
      </p:cxnSp>
      <p:sp>
        <p:nvSpPr>
          <p:cNvPr id="12" name="TextBox 11">
            <a:extLst>
              <a:ext uri="{FF2B5EF4-FFF2-40B4-BE49-F238E27FC236}">
                <a16:creationId xmlns:a16="http://schemas.microsoft.com/office/drawing/2014/main" id="{93A29D82-E23B-65D9-3644-CBCE0BAE898B}"/>
              </a:ext>
            </a:extLst>
          </p:cNvPr>
          <p:cNvSpPr txBox="1"/>
          <p:nvPr/>
        </p:nvSpPr>
        <p:spPr>
          <a:xfrm>
            <a:off x="9749595" y="5974757"/>
            <a:ext cx="1510350" cy="369332"/>
          </a:xfrm>
          <a:prstGeom prst="rect">
            <a:avLst/>
          </a:prstGeom>
          <a:noFill/>
        </p:spPr>
        <p:txBody>
          <a:bodyPr wrap="none" rtlCol="0">
            <a:spAutoFit/>
          </a:bodyPr>
          <a:lstStyle/>
          <a:p>
            <a:r>
              <a:rPr lang="en-IN" dirty="0"/>
              <a:t>Inject Bundles</a:t>
            </a:r>
          </a:p>
        </p:txBody>
      </p:sp>
      <p:sp>
        <p:nvSpPr>
          <p:cNvPr id="13" name="Rectangle 12">
            <a:extLst>
              <a:ext uri="{FF2B5EF4-FFF2-40B4-BE49-F238E27FC236}">
                <a16:creationId xmlns:a16="http://schemas.microsoft.com/office/drawing/2014/main" id="{021A5C11-0C61-E11A-414F-E4529C5DDFE0}"/>
              </a:ext>
            </a:extLst>
          </p:cNvPr>
          <p:cNvSpPr/>
          <p:nvPr/>
        </p:nvSpPr>
        <p:spPr>
          <a:xfrm>
            <a:off x="7047383" y="5519651"/>
            <a:ext cx="1886989"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HTML PAGE</a:t>
            </a:r>
          </a:p>
        </p:txBody>
      </p:sp>
      <p:sp>
        <p:nvSpPr>
          <p:cNvPr id="14" name="Rectangle 13">
            <a:extLst>
              <a:ext uri="{FF2B5EF4-FFF2-40B4-BE49-F238E27FC236}">
                <a16:creationId xmlns:a16="http://schemas.microsoft.com/office/drawing/2014/main" id="{88D4D833-FD8A-EFB8-D24A-2637983E548B}"/>
              </a:ext>
            </a:extLst>
          </p:cNvPr>
          <p:cNvSpPr/>
          <p:nvPr/>
        </p:nvSpPr>
        <p:spPr>
          <a:xfrm>
            <a:off x="3667972" y="5517557"/>
            <a:ext cx="1886989"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Local</a:t>
            </a:r>
          </a:p>
          <a:p>
            <a:pPr algn="ctr"/>
            <a:r>
              <a:rPr lang="en-IN" dirty="0"/>
              <a:t>HTTP Server</a:t>
            </a:r>
          </a:p>
        </p:txBody>
      </p:sp>
      <p:cxnSp>
        <p:nvCxnSpPr>
          <p:cNvPr id="15" name="Straight Arrow Connector 14">
            <a:extLst>
              <a:ext uri="{FF2B5EF4-FFF2-40B4-BE49-F238E27FC236}">
                <a16:creationId xmlns:a16="http://schemas.microsoft.com/office/drawing/2014/main" id="{3EA174CF-0338-BEE2-3DA8-391F9C89F329}"/>
              </a:ext>
            </a:extLst>
          </p:cNvPr>
          <p:cNvCxnSpPr>
            <a:endCxn id="14" idx="3"/>
          </p:cNvCxnSpPr>
          <p:nvPr/>
        </p:nvCxnSpPr>
        <p:spPr>
          <a:xfrm flipH="1" flipV="1">
            <a:off x="5554961" y="5974757"/>
            <a:ext cx="1492422" cy="2094"/>
          </a:xfrm>
          <a:prstGeom prst="straightConnector1">
            <a:avLst/>
          </a:prstGeom>
          <a:ln w="28575">
            <a:tailEnd type="triangle"/>
          </a:ln>
        </p:spPr>
        <p:style>
          <a:lnRef idx="3">
            <a:schemeClr val="accent4"/>
          </a:lnRef>
          <a:fillRef idx="0">
            <a:schemeClr val="accent4"/>
          </a:fillRef>
          <a:effectRef idx="2">
            <a:schemeClr val="accent4"/>
          </a:effectRef>
          <a:fontRef idx="minor">
            <a:schemeClr val="tx1"/>
          </a:fontRef>
        </p:style>
      </p:cxnSp>
      <p:sp>
        <p:nvSpPr>
          <p:cNvPr id="16" name="TextBox 15">
            <a:extLst>
              <a:ext uri="{FF2B5EF4-FFF2-40B4-BE49-F238E27FC236}">
                <a16:creationId xmlns:a16="http://schemas.microsoft.com/office/drawing/2014/main" id="{6DD248DE-2F3F-B6B6-CF4B-F4696528BFAF}"/>
              </a:ext>
            </a:extLst>
          </p:cNvPr>
          <p:cNvSpPr txBox="1"/>
          <p:nvPr/>
        </p:nvSpPr>
        <p:spPr>
          <a:xfrm>
            <a:off x="5880031" y="6005914"/>
            <a:ext cx="842282" cy="369332"/>
          </a:xfrm>
          <a:prstGeom prst="rect">
            <a:avLst/>
          </a:prstGeom>
          <a:noFill/>
        </p:spPr>
        <p:txBody>
          <a:bodyPr wrap="none" rtlCol="0">
            <a:spAutoFit/>
          </a:bodyPr>
          <a:lstStyle/>
          <a:p>
            <a:r>
              <a:rPr lang="en-IN" dirty="0"/>
              <a:t>Deploy</a:t>
            </a:r>
          </a:p>
        </p:txBody>
      </p:sp>
      <p:sp>
        <p:nvSpPr>
          <p:cNvPr id="17" name="TextBox 16">
            <a:extLst>
              <a:ext uri="{FF2B5EF4-FFF2-40B4-BE49-F238E27FC236}">
                <a16:creationId xmlns:a16="http://schemas.microsoft.com/office/drawing/2014/main" id="{B3829A26-9DC2-DDE1-1348-631BA3ED7794}"/>
              </a:ext>
            </a:extLst>
          </p:cNvPr>
          <p:cNvSpPr txBox="1"/>
          <p:nvPr/>
        </p:nvSpPr>
        <p:spPr>
          <a:xfrm>
            <a:off x="7821634" y="4011727"/>
            <a:ext cx="1235082" cy="400110"/>
          </a:xfrm>
          <a:prstGeom prst="rect">
            <a:avLst/>
          </a:prstGeom>
          <a:noFill/>
        </p:spPr>
        <p:txBody>
          <a:bodyPr wrap="none" rtlCol="0">
            <a:spAutoFit/>
          </a:bodyPr>
          <a:lstStyle/>
          <a:p>
            <a:r>
              <a:rPr lang="en-IN" sz="2000" b="1" dirty="0"/>
              <a:t>WEBPACK</a:t>
            </a:r>
          </a:p>
        </p:txBody>
      </p:sp>
      <p:cxnSp>
        <p:nvCxnSpPr>
          <p:cNvPr id="18" name="Straight Connector 17">
            <a:extLst>
              <a:ext uri="{FF2B5EF4-FFF2-40B4-BE49-F238E27FC236}">
                <a16:creationId xmlns:a16="http://schemas.microsoft.com/office/drawing/2014/main" id="{F866CC68-CD57-48C6-7EFF-C9DCEF38C4AE}"/>
              </a:ext>
            </a:extLst>
          </p:cNvPr>
          <p:cNvCxnSpPr/>
          <p:nvPr/>
        </p:nvCxnSpPr>
        <p:spPr>
          <a:xfrm flipH="1">
            <a:off x="6902364" y="240022"/>
            <a:ext cx="2942705" cy="5284801"/>
          </a:xfrm>
          <a:prstGeom prst="line">
            <a:avLst/>
          </a:prstGeom>
        </p:spPr>
        <p:style>
          <a:lnRef idx="3">
            <a:schemeClr val="accent2"/>
          </a:lnRef>
          <a:fillRef idx="0">
            <a:schemeClr val="accent2"/>
          </a:fillRef>
          <a:effectRef idx="2">
            <a:schemeClr val="accent2"/>
          </a:effectRef>
          <a:fontRef idx="minor">
            <a:schemeClr val="tx1"/>
          </a:fontRef>
        </p:style>
      </p:cxnSp>
      <p:sp>
        <p:nvSpPr>
          <p:cNvPr id="19" name="TextBox 18">
            <a:extLst>
              <a:ext uri="{FF2B5EF4-FFF2-40B4-BE49-F238E27FC236}">
                <a16:creationId xmlns:a16="http://schemas.microsoft.com/office/drawing/2014/main" id="{4D61657A-73E9-D73D-FFE4-901BA92E66E7}"/>
              </a:ext>
            </a:extLst>
          </p:cNvPr>
          <p:cNvSpPr txBox="1"/>
          <p:nvPr/>
        </p:nvSpPr>
        <p:spPr>
          <a:xfrm>
            <a:off x="6826857" y="2552051"/>
            <a:ext cx="1444178" cy="830997"/>
          </a:xfrm>
          <a:prstGeom prst="rect">
            <a:avLst/>
          </a:prstGeom>
          <a:noFill/>
        </p:spPr>
        <p:txBody>
          <a:bodyPr wrap="none" rtlCol="0">
            <a:spAutoFit/>
          </a:bodyPr>
          <a:lstStyle/>
          <a:p>
            <a:pPr algn="ctr"/>
            <a:r>
              <a:rPr lang="en-IN" sz="2400" b="1" dirty="0"/>
              <a:t>WEBPACK</a:t>
            </a:r>
          </a:p>
          <a:p>
            <a:pPr algn="ctr"/>
            <a:r>
              <a:rPr lang="en-IN" sz="2400" b="1" dirty="0"/>
              <a:t>CLI</a:t>
            </a:r>
          </a:p>
        </p:txBody>
      </p:sp>
      <p:sp>
        <p:nvSpPr>
          <p:cNvPr id="20" name="TextBox 19">
            <a:extLst>
              <a:ext uri="{FF2B5EF4-FFF2-40B4-BE49-F238E27FC236}">
                <a16:creationId xmlns:a16="http://schemas.microsoft.com/office/drawing/2014/main" id="{6EEE003E-2222-6149-27CB-1B9F2BC85BC1}"/>
              </a:ext>
            </a:extLst>
          </p:cNvPr>
          <p:cNvSpPr txBox="1"/>
          <p:nvPr/>
        </p:nvSpPr>
        <p:spPr>
          <a:xfrm>
            <a:off x="6668400" y="1914546"/>
            <a:ext cx="1854995" cy="646331"/>
          </a:xfrm>
          <a:prstGeom prst="rect">
            <a:avLst/>
          </a:prstGeom>
          <a:noFill/>
        </p:spPr>
        <p:txBody>
          <a:bodyPr wrap="none" rtlCol="0">
            <a:spAutoFit/>
          </a:bodyPr>
          <a:lstStyle/>
          <a:p>
            <a:pPr algn="ctr"/>
            <a:r>
              <a:rPr lang="en-IN" dirty="0"/>
              <a:t>Build your project</a:t>
            </a:r>
          </a:p>
          <a:p>
            <a:pPr algn="ctr"/>
            <a:r>
              <a:rPr lang="en-IN" dirty="0" err="1"/>
              <a:t>npm</a:t>
            </a:r>
            <a:r>
              <a:rPr lang="en-IN" dirty="0"/>
              <a:t> run build</a:t>
            </a:r>
          </a:p>
        </p:txBody>
      </p:sp>
      <p:cxnSp>
        <p:nvCxnSpPr>
          <p:cNvPr id="21" name="Straight Connector 20">
            <a:extLst>
              <a:ext uri="{FF2B5EF4-FFF2-40B4-BE49-F238E27FC236}">
                <a16:creationId xmlns:a16="http://schemas.microsoft.com/office/drawing/2014/main" id="{3DFFB269-A085-9660-D03A-98D8A93E7437}"/>
              </a:ext>
            </a:extLst>
          </p:cNvPr>
          <p:cNvCxnSpPr/>
          <p:nvPr/>
        </p:nvCxnSpPr>
        <p:spPr>
          <a:xfrm flipH="1">
            <a:off x="4360026" y="230662"/>
            <a:ext cx="2872047" cy="5191283"/>
          </a:xfrm>
          <a:prstGeom prst="line">
            <a:avLst/>
          </a:prstGeom>
        </p:spPr>
        <p:style>
          <a:lnRef idx="3">
            <a:schemeClr val="accent2"/>
          </a:lnRef>
          <a:fillRef idx="0">
            <a:schemeClr val="accent2"/>
          </a:fillRef>
          <a:effectRef idx="2">
            <a:schemeClr val="accent2"/>
          </a:effectRef>
          <a:fontRef idx="minor">
            <a:schemeClr val="tx1"/>
          </a:fontRef>
        </p:style>
      </p:cxnSp>
      <p:sp>
        <p:nvSpPr>
          <p:cNvPr id="22" name="TextBox 21">
            <a:extLst>
              <a:ext uri="{FF2B5EF4-FFF2-40B4-BE49-F238E27FC236}">
                <a16:creationId xmlns:a16="http://schemas.microsoft.com/office/drawing/2014/main" id="{2CE90F35-FF64-7F0F-33F0-78C04B434FC6}"/>
              </a:ext>
            </a:extLst>
          </p:cNvPr>
          <p:cNvSpPr txBox="1"/>
          <p:nvPr/>
        </p:nvSpPr>
        <p:spPr>
          <a:xfrm>
            <a:off x="3531106" y="2604589"/>
            <a:ext cx="2160720" cy="830997"/>
          </a:xfrm>
          <a:prstGeom prst="rect">
            <a:avLst/>
          </a:prstGeom>
          <a:noFill/>
        </p:spPr>
        <p:txBody>
          <a:bodyPr wrap="none" rtlCol="0">
            <a:spAutoFit/>
          </a:bodyPr>
          <a:lstStyle/>
          <a:p>
            <a:pPr algn="ctr"/>
            <a:r>
              <a:rPr lang="en-IN" sz="2400" b="1" dirty="0"/>
              <a:t>WEBPACK-DEV-</a:t>
            </a:r>
          </a:p>
          <a:p>
            <a:pPr algn="ctr"/>
            <a:r>
              <a:rPr lang="en-IN" sz="2400" b="1" dirty="0"/>
              <a:t>SERVER</a:t>
            </a:r>
          </a:p>
        </p:txBody>
      </p:sp>
      <p:sp>
        <p:nvSpPr>
          <p:cNvPr id="23" name="TextBox 22">
            <a:extLst>
              <a:ext uri="{FF2B5EF4-FFF2-40B4-BE49-F238E27FC236}">
                <a16:creationId xmlns:a16="http://schemas.microsoft.com/office/drawing/2014/main" id="{B588AFBB-DB3D-C2E7-1458-A8CDABD728ED}"/>
              </a:ext>
            </a:extLst>
          </p:cNvPr>
          <p:cNvSpPr txBox="1"/>
          <p:nvPr/>
        </p:nvSpPr>
        <p:spPr>
          <a:xfrm>
            <a:off x="3416533" y="1710510"/>
            <a:ext cx="2328523" cy="923330"/>
          </a:xfrm>
          <a:prstGeom prst="rect">
            <a:avLst/>
          </a:prstGeom>
          <a:noFill/>
        </p:spPr>
        <p:txBody>
          <a:bodyPr wrap="none" rtlCol="0">
            <a:spAutoFit/>
          </a:bodyPr>
          <a:lstStyle/>
          <a:p>
            <a:pPr algn="ctr"/>
            <a:r>
              <a:rPr lang="en-IN" dirty="0"/>
              <a:t>Build &amp; Deploy your </a:t>
            </a:r>
          </a:p>
          <a:p>
            <a:pPr algn="ctr"/>
            <a:r>
              <a:rPr lang="en-IN" dirty="0"/>
              <a:t>Project on Local Server</a:t>
            </a:r>
          </a:p>
          <a:p>
            <a:pPr algn="ctr"/>
            <a:r>
              <a:rPr lang="en-IN" dirty="0" err="1"/>
              <a:t>npm</a:t>
            </a:r>
            <a:r>
              <a:rPr lang="en-IN" dirty="0"/>
              <a:t> start</a:t>
            </a:r>
          </a:p>
        </p:txBody>
      </p:sp>
      <p:sp>
        <p:nvSpPr>
          <p:cNvPr id="24" name="Rectangle: Rounded Corners 23">
            <a:extLst>
              <a:ext uri="{FF2B5EF4-FFF2-40B4-BE49-F238E27FC236}">
                <a16:creationId xmlns:a16="http://schemas.microsoft.com/office/drawing/2014/main" id="{58E5D8E7-8BD2-432D-2258-A6399B9231CF}"/>
              </a:ext>
            </a:extLst>
          </p:cNvPr>
          <p:cNvSpPr/>
          <p:nvPr/>
        </p:nvSpPr>
        <p:spPr>
          <a:xfrm>
            <a:off x="340822" y="3898669"/>
            <a:ext cx="2277685" cy="280138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BROWSER</a:t>
            </a:r>
          </a:p>
        </p:txBody>
      </p:sp>
      <p:cxnSp>
        <p:nvCxnSpPr>
          <p:cNvPr id="25" name="Straight Arrow Connector 24">
            <a:extLst>
              <a:ext uri="{FF2B5EF4-FFF2-40B4-BE49-F238E27FC236}">
                <a16:creationId xmlns:a16="http://schemas.microsoft.com/office/drawing/2014/main" id="{EABF3F48-BEB7-2B7B-F65E-A5E2D532C711}"/>
              </a:ext>
            </a:extLst>
          </p:cNvPr>
          <p:cNvCxnSpPr/>
          <p:nvPr/>
        </p:nvCxnSpPr>
        <p:spPr>
          <a:xfrm flipH="1">
            <a:off x="2618507" y="6234545"/>
            <a:ext cx="1049465" cy="0"/>
          </a:xfrm>
          <a:prstGeom prst="straightConnector1">
            <a:avLst/>
          </a:prstGeom>
          <a:ln w="28575">
            <a:tailEnd type="triangle"/>
          </a:ln>
        </p:spPr>
        <p:style>
          <a:lnRef idx="3">
            <a:schemeClr val="accent4"/>
          </a:lnRef>
          <a:fillRef idx="0">
            <a:schemeClr val="accent4"/>
          </a:fillRef>
          <a:effectRef idx="2">
            <a:schemeClr val="accent4"/>
          </a:effectRef>
          <a:fontRef idx="minor">
            <a:schemeClr val="tx1"/>
          </a:fontRef>
        </p:style>
      </p:cxnSp>
      <p:cxnSp>
        <p:nvCxnSpPr>
          <p:cNvPr id="26" name="Straight Arrow Connector 25">
            <a:extLst>
              <a:ext uri="{FF2B5EF4-FFF2-40B4-BE49-F238E27FC236}">
                <a16:creationId xmlns:a16="http://schemas.microsoft.com/office/drawing/2014/main" id="{2371D10E-2110-76CE-5846-6D73A6C58053}"/>
              </a:ext>
            </a:extLst>
          </p:cNvPr>
          <p:cNvCxnSpPr/>
          <p:nvPr/>
        </p:nvCxnSpPr>
        <p:spPr>
          <a:xfrm>
            <a:off x="2618507" y="5685905"/>
            <a:ext cx="1049465" cy="0"/>
          </a:xfrm>
          <a:prstGeom prst="straightConnector1">
            <a:avLst/>
          </a:prstGeom>
          <a:ln w="28575">
            <a:tailEnd type="triangle"/>
          </a:ln>
        </p:spPr>
        <p:style>
          <a:lnRef idx="3">
            <a:schemeClr val="accent4"/>
          </a:lnRef>
          <a:fillRef idx="0">
            <a:schemeClr val="accent4"/>
          </a:fillRef>
          <a:effectRef idx="2">
            <a:schemeClr val="accent4"/>
          </a:effectRef>
          <a:fontRef idx="minor">
            <a:schemeClr val="tx1"/>
          </a:fontRef>
        </p:style>
      </p:cxnSp>
      <p:cxnSp>
        <p:nvCxnSpPr>
          <p:cNvPr id="27" name="Straight Connector 26">
            <a:extLst>
              <a:ext uri="{FF2B5EF4-FFF2-40B4-BE49-F238E27FC236}">
                <a16:creationId xmlns:a16="http://schemas.microsoft.com/office/drawing/2014/main" id="{0A1239AF-F27A-5A11-8C97-41DEE294D67E}"/>
              </a:ext>
            </a:extLst>
          </p:cNvPr>
          <p:cNvCxnSpPr>
            <a:cxnSpLocks/>
          </p:cNvCxnSpPr>
          <p:nvPr/>
        </p:nvCxnSpPr>
        <p:spPr>
          <a:xfrm>
            <a:off x="3017520" y="1130531"/>
            <a:ext cx="0" cy="5569527"/>
          </a:xfrm>
          <a:prstGeom prst="line">
            <a:avLst/>
          </a:prstGeom>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4C262903-693D-0826-03D8-A5C72B3D91FE}"/>
              </a:ext>
            </a:extLst>
          </p:cNvPr>
          <p:cNvSpPr txBox="1"/>
          <p:nvPr/>
        </p:nvSpPr>
        <p:spPr>
          <a:xfrm>
            <a:off x="811461" y="272015"/>
            <a:ext cx="4095865" cy="523220"/>
          </a:xfrm>
          <a:prstGeom prst="rect">
            <a:avLst/>
          </a:prstGeom>
          <a:noFill/>
        </p:spPr>
        <p:txBody>
          <a:bodyPr wrap="none" rtlCol="0">
            <a:spAutoFit/>
          </a:bodyPr>
          <a:lstStyle/>
          <a:p>
            <a:r>
              <a:rPr lang="en-IN" sz="2800" b="1" dirty="0"/>
              <a:t>Webpack Client-Side Build</a:t>
            </a:r>
          </a:p>
        </p:txBody>
      </p:sp>
      <p:sp>
        <p:nvSpPr>
          <p:cNvPr id="29" name="TextBox 28">
            <a:extLst>
              <a:ext uri="{FF2B5EF4-FFF2-40B4-BE49-F238E27FC236}">
                <a16:creationId xmlns:a16="http://schemas.microsoft.com/office/drawing/2014/main" id="{4B811585-B6E7-19C1-19AB-DDF63700E689}"/>
              </a:ext>
            </a:extLst>
          </p:cNvPr>
          <p:cNvSpPr txBox="1"/>
          <p:nvPr/>
        </p:nvSpPr>
        <p:spPr>
          <a:xfrm>
            <a:off x="338138" y="1141019"/>
            <a:ext cx="2392578" cy="1477328"/>
          </a:xfrm>
          <a:prstGeom prst="rect">
            <a:avLst/>
          </a:prstGeom>
          <a:noFill/>
          <a:ln>
            <a:solidFill>
              <a:schemeClr val="tx1"/>
            </a:solidFill>
          </a:ln>
        </p:spPr>
        <p:txBody>
          <a:bodyPr wrap="none" rtlCol="0">
            <a:spAutoFit/>
          </a:bodyPr>
          <a:lstStyle/>
          <a:p>
            <a:r>
              <a:rPr lang="en-US" dirty="0"/>
              <a:t>Manual Configuration</a:t>
            </a:r>
          </a:p>
          <a:p>
            <a:pPr>
              <a:tabLst>
                <a:tab pos="182563" algn="l"/>
              </a:tabLst>
            </a:pPr>
            <a:r>
              <a:rPr lang="en-US" dirty="0"/>
              <a:t>	Learn Node JS</a:t>
            </a:r>
          </a:p>
          <a:p>
            <a:pPr>
              <a:tabLst>
                <a:tab pos="182563" algn="l"/>
              </a:tabLst>
            </a:pPr>
            <a:r>
              <a:rPr lang="en-US" dirty="0"/>
              <a:t>	Learn Webpack</a:t>
            </a:r>
          </a:p>
          <a:p>
            <a:pPr>
              <a:tabLst>
                <a:tab pos="182563" algn="l"/>
              </a:tabLst>
            </a:pPr>
            <a:r>
              <a:rPr lang="en-US" dirty="0"/>
              <a:t>	Learn Babel &amp; Config.</a:t>
            </a:r>
          </a:p>
          <a:p>
            <a:pPr>
              <a:tabLst>
                <a:tab pos="182563" algn="l"/>
              </a:tabLst>
            </a:pPr>
            <a:r>
              <a:rPr lang="en-US" dirty="0"/>
              <a:t>	Learn </a:t>
            </a:r>
            <a:r>
              <a:rPr lang="en-US" dirty="0" err="1"/>
              <a:t>Polyfill</a:t>
            </a:r>
            <a:endParaRPr lang="en-US" dirty="0"/>
          </a:p>
        </p:txBody>
      </p:sp>
    </p:spTree>
    <p:extLst>
      <p:ext uri="{BB962C8B-B14F-4D97-AF65-F5344CB8AC3E}">
        <p14:creationId xmlns:p14="http://schemas.microsoft.com/office/powerpoint/2010/main" val="29777501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F3813C-5544-4681-9FF8-DE40C2C46359}"/>
              </a:ext>
            </a:extLst>
          </p:cNvPr>
          <p:cNvSpPr>
            <a:spLocks noGrp="1"/>
          </p:cNvSpPr>
          <p:nvPr>
            <p:ph type="title"/>
          </p:nvPr>
        </p:nvSpPr>
        <p:spPr/>
        <p:txBody>
          <a:bodyPr/>
          <a:lstStyle/>
          <a:p>
            <a:r>
              <a:rPr lang="en-US" dirty="0"/>
              <a:t>Steps to run the application</a:t>
            </a:r>
          </a:p>
        </p:txBody>
      </p:sp>
      <p:sp>
        <p:nvSpPr>
          <p:cNvPr id="3" name="Content Placeholder 2">
            <a:extLst>
              <a:ext uri="{FF2B5EF4-FFF2-40B4-BE49-F238E27FC236}">
                <a16:creationId xmlns:a16="http://schemas.microsoft.com/office/drawing/2014/main" id="{77E96B3E-A5AD-4EF8-9D98-10F94CFEF402}"/>
              </a:ext>
            </a:extLst>
          </p:cNvPr>
          <p:cNvSpPr>
            <a:spLocks noGrp="1"/>
          </p:cNvSpPr>
          <p:nvPr>
            <p:ph idx="1"/>
          </p:nvPr>
        </p:nvSpPr>
        <p:spPr/>
        <p:txBody>
          <a:bodyPr/>
          <a:lstStyle/>
          <a:p>
            <a:r>
              <a:rPr lang="en-US" dirty="0"/>
              <a:t>Download and Extract the zip file / clone it from Gitlab Repo.</a:t>
            </a:r>
          </a:p>
          <a:p>
            <a:r>
              <a:rPr lang="en-US" dirty="0"/>
              <a:t>Open the extracted folder in Visual Studio Code</a:t>
            </a:r>
          </a:p>
          <a:p>
            <a:r>
              <a:rPr lang="en-US" dirty="0"/>
              <a:t>Open the terminal window on the folder path and run</a:t>
            </a:r>
          </a:p>
          <a:p>
            <a:pPr lvl="1"/>
            <a:r>
              <a:rPr lang="en-US" dirty="0" err="1"/>
              <a:t>npm</a:t>
            </a:r>
            <a:r>
              <a:rPr lang="en-US" dirty="0"/>
              <a:t> install</a:t>
            </a:r>
          </a:p>
          <a:p>
            <a:r>
              <a:rPr lang="en-US" dirty="0"/>
              <a:t>Once the installation completes, run</a:t>
            </a:r>
          </a:p>
          <a:p>
            <a:pPr lvl="1"/>
            <a:r>
              <a:rPr lang="en-US" dirty="0" err="1"/>
              <a:t>npm</a:t>
            </a:r>
            <a:r>
              <a:rPr lang="en-US" dirty="0"/>
              <a:t> start – Starts the Development Server on localhost:3000</a:t>
            </a:r>
          </a:p>
          <a:p>
            <a:pPr lvl="1"/>
            <a:r>
              <a:rPr lang="en-US" dirty="0" err="1"/>
              <a:t>npm</a:t>
            </a:r>
            <a:r>
              <a:rPr lang="en-US" dirty="0"/>
              <a:t> run build – To create a production build in </a:t>
            </a:r>
            <a:r>
              <a:rPr lang="en-US" dirty="0" err="1"/>
              <a:t>dist</a:t>
            </a:r>
            <a:r>
              <a:rPr lang="en-US" dirty="0"/>
              <a:t> folder</a:t>
            </a:r>
          </a:p>
        </p:txBody>
      </p:sp>
    </p:spTree>
    <p:extLst>
      <p:ext uri="{BB962C8B-B14F-4D97-AF65-F5344CB8AC3E}">
        <p14:creationId xmlns:p14="http://schemas.microsoft.com/office/powerpoint/2010/main" val="104055139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1E95A6A-A519-3A81-428C-52551C2699D0}"/>
              </a:ext>
            </a:extLst>
          </p:cNvPr>
          <p:cNvSpPr>
            <a:spLocks noGrp="1"/>
          </p:cNvSpPr>
          <p:nvPr>
            <p:ph type="title"/>
          </p:nvPr>
        </p:nvSpPr>
        <p:spPr/>
        <p:txBody>
          <a:bodyPr/>
          <a:lstStyle/>
          <a:p>
            <a:r>
              <a:rPr lang="en-IN" dirty="0"/>
              <a:t>Traditional Website Architecture</a:t>
            </a:r>
          </a:p>
        </p:txBody>
      </p:sp>
      <p:sp>
        <p:nvSpPr>
          <p:cNvPr id="5" name="Rectangle 4">
            <a:extLst>
              <a:ext uri="{FF2B5EF4-FFF2-40B4-BE49-F238E27FC236}">
                <a16:creationId xmlns:a16="http://schemas.microsoft.com/office/drawing/2014/main" id="{3795B663-EF49-F3B7-5300-6AF8EBC802FC}"/>
              </a:ext>
            </a:extLst>
          </p:cNvPr>
          <p:cNvSpPr/>
          <p:nvPr/>
        </p:nvSpPr>
        <p:spPr>
          <a:xfrm>
            <a:off x="8444344" y="1862686"/>
            <a:ext cx="2909456" cy="46301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a:t>SERVER</a:t>
            </a:r>
          </a:p>
        </p:txBody>
      </p:sp>
      <p:grpSp>
        <p:nvGrpSpPr>
          <p:cNvPr id="6" name="Group 5">
            <a:extLst>
              <a:ext uri="{FF2B5EF4-FFF2-40B4-BE49-F238E27FC236}">
                <a16:creationId xmlns:a16="http://schemas.microsoft.com/office/drawing/2014/main" id="{DD40A1C0-F92B-70DA-D284-8EDD6E74C8F1}"/>
              </a:ext>
            </a:extLst>
          </p:cNvPr>
          <p:cNvGrpSpPr/>
          <p:nvPr/>
        </p:nvGrpSpPr>
        <p:grpSpPr>
          <a:xfrm>
            <a:off x="8583679" y="2443594"/>
            <a:ext cx="1262108" cy="898124"/>
            <a:chOff x="8762260" y="1677880"/>
            <a:chExt cx="1262108" cy="898124"/>
          </a:xfrm>
        </p:grpSpPr>
        <p:sp>
          <p:nvSpPr>
            <p:cNvPr id="7" name="Rectangle: Rounded Corners 6">
              <a:extLst>
                <a:ext uri="{FF2B5EF4-FFF2-40B4-BE49-F238E27FC236}">
                  <a16:creationId xmlns:a16="http://schemas.microsoft.com/office/drawing/2014/main" id="{F8D52D0B-EB44-538B-C19F-0394CAEB273D}"/>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8" name="Rectangle: Rounded Corners 7">
              <a:extLst>
                <a:ext uri="{FF2B5EF4-FFF2-40B4-BE49-F238E27FC236}">
                  <a16:creationId xmlns:a16="http://schemas.microsoft.com/office/drawing/2014/main" id="{7C9761A2-2B40-8F6C-285D-2D8FD28A4499}"/>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a:t>HTML PAGES</a:t>
              </a:r>
            </a:p>
          </p:txBody>
        </p:sp>
      </p:grpSp>
      <p:grpSp>
        <p:nvGrpSpPr>
          <p:cNvPr id="9" name="Group 8">
            <a:extLst>
              <a:ext uri="{FF2B5EF4-FFF2-40B4-BE49-F238E27FC236}">
                <a16:creationId xmlns:a16="http://schemas.microsoft.com/office/drawing/2014/main" id="{B474AEE4-A2E2-DB22-F186-0411205D820B}"/>
              </a:ext>
            </a:extLst>
          </p:cNvPr>
          <p:cNvGrpSpPr/>
          <p:nvPr/>
        </p:nvGrpSpPr>
        <p:grpSpPr>
          <a:xfrm>
            <a:off x="9966646" y="2456457"/>
            <a:ext cx="1262108" cy="898124"/>
            <a:chOff x="8762260" y="1677880"/>
            <a:chExt cx="1262108" cy="898124"/>
          </a:xfrm>
        </p:grpSpPr>
        <p:sp>
          <p:nvSpPr>
            <p:cNvPr id="10" name="Rectangle: Rounded Corners 9">
              <a:extLst>
                <a:ext uri="{FF2B5EF4-FFF2-40B4-BE49-F238E27FC236}">
                  <a16:creationId xmlns:a16="http://schemas.microsoft.com/office/drawing/2014/main" id="{31F65133-1F97-E902-4D82-163F4FAAB515}"/>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11" name="Rectangle: Rounded Corners 10">
              <a:extLst>
                <a:ext uri="{FF2B5EF4-FFF2-40B4-BE49-F238E27FC236}">
                  <a16:creationId xmlns:a16="http://schemas.microsoft.com/office/drawing/2014/main" id="{24561C22-FCE6-2695-7FE1-BDEFB2DB2515}"/>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a:t>CSS</a:t>
              </a:r>
            </a:p>
          </p:txBody>
        </p:sp>
      </p:grpSp>
      <p:sp>
        <p:nvSpPr>
          <p:cNvPr id="12" name="Rectangle 11">
            <a:extLst>
              <a:ext uri="{FF2B5EF4-FFF2-40B4-BE49-F238E27FC236}">
                <a16:creationId xmlns:a16="http://schemas.microsoft.com/office/drawing/2014/main" id="{47380E9C-E9AA-09F6-BFD1-9795228CB189}"/>
              </a:ext>
            </a:extLst>
          </p:cNvPr>
          <p:cNvSpPr/>
          <p:nvPr/>
        </p:nvSpPr>
        <p:spPr>
          <a:xfrm>
            <a:off x="969623" y="1862685"/>
            <a:ext cx="3204839" cy="46301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a:t>BROWSER</a:t>
            </a:r>
          </a:p>
        </p:txBody>
      </p:sp>
      <p:cxnSp>
        <p:nvCxnSpPr>
          <p:cNvPr id="13" name="Straight Arrow Connector 12">
            <a:extLst>
              <a:ext uri="{FF2B5EF4-FFF2-40B4-BE49-F238E27FC236}">
                <a16:creationId xmlns:a16="http://schemas.microsoft.com/office/drawing/2014/main" id="{1C0F852E-B0BB-0D02-06C7-8F30B78A290C}"/>
              </a:ext>
            </a:extLst>
          </p:cNvPr>
          <p:cNvCxnSpPr>
            <a:cxnSpLocks/>
          </p:cNvCxnSpPr>
          <p:nvPr/>
        </p:nvCxnSpPr>
        <p:spPr>
          <a:xfrm>
            <a:off x="4174462" y="2749134"/>
            <a:ext cx="427903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025F8EC3-FCBB-42F9-5C96-0475348B5AE1}"/>
              </a:ext>
            </a:extLst>
          </p:cNvPr>
          <p:cNvSpPr txBox="1"/>
          <p:nvPr/>
        </p:nvSpPr>
        <p:spPr>
          <a:xfrm>
            <a:off x="5523868" y="2392665"/>
            <a:ext cx="1266629" cy="369332"/>
          </a:xfrm>
          <a:prstGeom prst="rect">
            <a:avLst/>
          </a:prstGeom>
          <a:noFill/>
        </p:spPr>
        <p:txBody>
          <a:bodyPr wrap="none" rtlCol="0">
            <a:spAutoFit/>
          </a:bodyPr>
          <a:lstStyle/>
          <a:p>
            <a:r>
              <a:rPr lang="en-IN" dirty="0"/>
              <a:t>HTTP + URL</a:t>
            </a:r>
          </a:p>
        </p:txBody>
      </p:sp>
      <p:sp>
        <p:nvSpPr>
          <p:cNvPr id="15" name="Rectangle 14">
            <a:extLst>
              <a:ext uri="{FF2B5EF4-FFF2-40B4-BE49-F238E27FC236}">
                <a16:creationId xmlns:a16="http://schemas.microsoft.com/office/drawing/2014/main" id="{A69A42E9-CE71-2D15-DCFF-950BDFC22161}"/>
              </a:ext>
            </a:extLst>
          </p:cNvPr>
          <p:cNvSpPr/>
          <p:nvPr/>
        </p:nvSpPr>
        <p:spPr>
          <a:xfrm>
            <a:off x="5523868" y="3157052"/>
            <a:ext cx="1345240" cy="369332"/>
          </a:xfrm>
          <a:prstGeom prst="rect">
            <a:avLst/>
          </a:prstGeom>
        </p:spPr>
        <p:txBody>
          <a:bodyPr wrap="none">
            <a:spAutoFit/>
          </a:bodyPr>
          <a:lstStyle/>
          <a:p>
            <a:r>
              <a:rPr lang="en-IN"/>
              <a:t>HTML + CSS </a:t>
            </a:r>
          </a:p>
        </p:txBody>
      </p:sp>
      <p:cxnSp>
        <p:nvCxnSpPr>
          <p:cNvPr id="16" name="Straight Arrow Connector 15">
            <a:extLst>
              <a:ext uri="{FF2B5EF4-FFF2-40B4-BE49-F238E27FC236}">
                <a16:creationId xmlns:a16="http://schemas.microsoft.com/office/drawing/2014/main" id="{840C9CE7-CF3F-083F-8F87-F67858293A5B}"/>
              </a:ext>
            </a:extLst>
          </p:cNvPr>
          <p:cNvCxnSpPr/>
          <p:nvPr/>
        </p:nvCxnSpPr>
        <p:spPr>
          <a:xfrm flipH="1">
            <a:off x="4174462" y="3144190"/>
            <a:ext cx="429009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20349D17-0576-327C-41F2-1125B403340A}"/>
              </a:ext>
            </a:extLst>
          </p:cNvPr>
          <p:cNvSpPr/>
          <p:nvPr/>
        </p:nvSpPr>
        <p:spPr>
          <a:xfrm>
            <a:off x="980679" y="2410862"/>
            <a:ext cx="3193783" cy="35077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a:t>NAVIGATION</a:t>
            </a:r>
          </a:p>
        </p:txBody>
      </p:sp>
      <p:sp>
        <p:nvSpPr>
          <p:cNvPr id="18" name="Rectangle: Rounded Corners 17">
            <a:extLst>
              <a:ext uri="{FF2B5EF4-FFF2-40B4-BE49-F238E27FC236}">
                <a16:creationId xmlns:a16="http://schemas.microsoft.com/office/drawing/2014/main" id="{75E204BA-8E93-117F-3648-E03DCAA0720B}"/>
              </a:ext>
            </a:extLst>
          </p:cNvPr>
          <p:cNvSpPr/>
          <p:nvPr/>
        </p:nvSpPr>
        <p:spPr>
          <a:xfrm>
            <a:off x="1173566" y="3231155"/>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19" name="Rectangle: Rounded Corners 18">
            <a:extLst>
              <a:ext uri="{FF2B5EF4-FFF2-40B4-BE49-F238E27FC236}">
                <a16:creationId xmlns:a16="http://schemas.microsoft.com/office/drawing/2014/main" id="{7486E796-CF22-7D2A-DBE9-C17F107D06B2}"/>
              </a:ext>
            </a:extLst>
          </p:cNvPr>
          <p:cNvSpPr/>
          <p:nvPr/>
        </p:nvSpPr>
        <p:spPr>
          <a:xfrm>
            <a:off x="2192000" y="3231155"/>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20" name="Rectangle: Rounded Corners 19">
            <a:extLst>
              <a:ext uri="{FF2B5EF4-FFF2-40B4-BE49-F238E27FC236}">
                <a16:creationId xmlns:a16="http://schemas.microsoft.com/office/drawing/2014/main" id="{0D4A7FB8-96DB-6528-5347-371D5CC64A8A}"/>
              </a:ext>
            </a:extLst>
          </p:cNvPr>
          <p:cNvSpPr/>
          <p:nvPr/>
        </p:nvSpPr>
        <p:spPr>
          <a:xfrm>
            <a:off x="3205408" y="3220560"/>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21" name="Rectangle: Rounded Corners 20">
            <a:extLst>
              <a:ext uri="{FF2B5EF4-FFF2-40B4-BE49-F238E27FC236}">
                <a16:creationId xmlns:a16="http://schemas.microsoft.com/office/drawing/2014/main" id="{F0F0AF9F-38CA-0724-6A6C-859589FD3BB9}"/>
              </a:ext>
            </a:extLst>
          </p:cNvPr>
          <p:cNvSpPr/>
          <p:nvPr/>
        </p:nvSpPr>
        <p:spPr>
          <a:xfrm>
            <a:off x="1173566" y="4252273"/>
            <a:ext cx="2859456" cy="2016987"/>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a:p>
        </p:txBody>
      </p:sp>
      <p:cxnSp>
        <p:nvCxnSpPr>
          <p:cNvPr id="22" name="Straight Arrow Connector 21">
            <a:extLst>
              <a:ext uri="{FF2B5EF4-FFF2-40B4-BE49-F238E27FC236}">
                <a16:creationId xmlns:a16="http://schemas.microsoft.com/office/drawing/2014/main" id="{DE6535A3-BFFD-3992-3AD0-1718520FD640}"/>
              </a:ext>
            </a:extLst>
          </p:cNvPr>
          <p:cNvCxnSpPr>
            <a:cxnSpLocks/>
          </p:cNvCxnSpPr>
          <p:nvPr/>
        </p:nvCxnSpPr>
        <p:spPr>
          <a:xfrm>
            <a:off x="4163406" y="4706836"/>
            <a:ext cx="427903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2B15C5EB-F43E-3996-C533-3F274E4CB920}"/>
              </a:ext>
            </a:extLst>
          </p:cNvPr>
          <p:cNvCxnSpPr/>
          <p:nvPr/>
        </p:nvCxnSpPr>
        <p:spPr>
          <a:xfrm flipH="1">
            <a:off x="4163406" y="5101892"/>
            <a:ext cx="429009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EB16C92C-E644-E713-8B5A-37FC83478D33}"/>
              </a:ext>
            </a:extLst>
          </p:cNvPr>
          <p:cNvSpPr txBox="1"/>
          <p:nvPr/>
        </p:nvSpPr>
        <p:spPr>
          <a:xfrm>
            <a:off x="5512812" y="4350367"/>
            <a:ext cx="1266629" cy="369332"/>
          </a:xfrm>
          <a:prstGeom prst="rect">
            <a:avLst/>
          </a:prstGeom>
          <a:noFill/>
        </p:spPr>
        <p:txBody>
          <a:bodyPr wrap="none" rtlCol="0">
            <a:spAutoFit/>
          </a:bodyPr>
          <a:lstStyle/>
          <a:p>
            <a:r>
              <a:rPr lang="en-IN" dirty="0"/>
              <a:t>HTTP + URL</a:t>
            </a:r>
          </a:p>
        </p:txBody>
      </p:sp>
      <p:sp>
        <p:nvSpPr>
          <p:cNvPr id="25" name="Rectangle 24">
            <a:extLst>
              <a:ext uri="{FF2B5EF4-FFF2-40B4-BE49-F238E27FC236}">
                <a16:creationId xmlns:a16="http://schemas.microsoft.com/office/drawing/2014/main" id="{2368A95F-DD0B-5769-C075-0BD1B353332B}"/>
              </a:ext>
            </a:extLst>
          </p:cNvPr>
          <p:cNvSpPr/>
          <p:nvPr/>
        </p:nvSpPr>
        <p:spPr>
          <a:xfrm>
            <a:off x="5512812" y="5114754"/>
            <a:ext cx="1345240" cy="369332"/>
          </a:xfrm>
          <a:prstGeom prst="rect">
            <a:avLst/>
          </a:prstGeom>
        </p:spPr>
        <p:txBody>
          <a:bodyPr wrap="none">
            <a:spAutoFit/>
          </a:bodyPr>
          <a:lstStyle/>
          <a:p>
            <a:r>
              <a:rPr lang="en-IN"/>
              <a:t>HTML + CSS </a:t>
            </a:r>
          </a:p>
        </p:txBody>
      </p:sp>
      <p:grpSp>
        <p:nvGrpSpPr>
          <p:cNvPr id="26" name="Group 25">
            <a:extLst>
              <a:ext uri="{FF2B5EF4-FFF2-40B4-BE49-F238E27FC236}">
                <a16:creationId xmlns:a16="http://schemas.microsoft.com/office/drawing/2014/main" id="{04E42D44-BA2D-7C21-A216-AC4FD319AAB1}"/>
              </a:ext>
            </a:extLst>
          </p:cNvPr>
          <p:cNvGrpSpPr/>
          <p:nvPr/>
        </p:nvGrpSpPr>
        <p:grpSpPr>
          <a:xfrm>
            <a:off x="4265284" y="5313899"/>
            <a:ext cx="828000" cy="828000"/>
            <a:chOff x="4936328" y="4218830"/>
            <a:chExt cx="828000" cy="828000"/>
          </a:xfrm>
        </p:grpSpPr>
        <p:sp>
          <p:nvSpPr>
            <p:cNvPr id="27" name="Arc 26">
              <a:extLst>
                <a:ext uri="{FF2B5EF4-FFF2-40B4-BE49-F238E27FC236}">
                  <a16:creationId xmlns:a16="http://schemas.microsoft.com/office/drawing/2014/main" id="{D993B8B5-43B4-31E1-C667-2177D69A2C6E}"/>
                </a:ext>
              </a:extLst>
            </p:cNvPr>
            <p:cNvSpPr/>
            <p:nvPr/>
          </p:nvSpPr>
          <p:spPr>
            <a:xfrm rot="16418204">
              <a:off x="4936328" y="4218830"/>
              <a:ext cx="828000" cy="828000"/>
            </a:xfrm>
            <a:prstGeom prst="arc">
              <a:avLst>
                <a:gd name="adj1" fmla="val 16200000"/>
                <a:gd name="adj2" fmla="val 14532720"/>
              </a:avLst>
            </a:prstGeom>
            <a:ln w="38100">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28" name="TextBox 27">
              <a:extLst>
                <a:ext uri="{FF2B5EF4-FFF2-40B4-BE49-F238E27FC236}">
                  <a16:creationId xmlns:a16="http://schemas.microsoft.com/office/drawing/2014/main" id="{F7693682-5A5E-73FB-C28B-36CC076C2D1B}"/>
                </a:ext>
              </a:extLst>
            </p:cNvPr>
            <p:cNvSpPr txBox="1"/>
            <p:nvPr/>
          </p:nvSpPr>
          <p:spPr>
            <a:xfrm>
              <a:off x="5001333" y="4357798"/>
              <a:ext cx="755913" cy="523220"/>
            </a:xfrm>
            <a:prstGeom prst="rect">
              <a:avLst/>
            </a:prstGeom>
            <a:noFill/>
          </p:spPr>
          <p:txBody>
            <a:bodyPr wrap="none" rtlCol="0">
              <a:spAutoFit/>
            </a:bodyPr>
            <a:lstStyle/>
            <a:p>
              <a:r>
                <a:rPr lang="en-IN" sz="1400" b="1">
                  <a:solidFill>
                    <a:srgbClr val="FF0000"/>
                  </a:solidFill>
                </a:rPr>
                <a:t>Page</a:t>
              </a:r>
            </a:p>
            <a:p>
              <a:r>
                <a:rPr lang="en-IN" sz="1400" b="1">
                  <a:solidFill>
                    <a:srgbClr val="FF0000"/>
                  </a:solidFill>
                </a:rPr>
                <a:t>Reload!</a:t>
              </a:r>
            </a:p>
          </p:txBody>
        </p:sp>
      </p:grpSp>
    </p:spTree>
    <p:extLst>
      <p:ext uri="{BB962C8B-B14F-4D97-AF65-F5344CB8AC3E}">
        <p14:creationId xmlns:p14="http://schemas.microsoft.com/office/powerpoint/2010/main" val="18900420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1E95A6A-A519-3A81-428C-52551C2699D0}"/>
              </a:ext>
            </a:extLst>
          </p:cNvPr>
          <p:cNvSpPr>
            <a:spLocks noGrp="1"/>
          </p:cNvSpPr>
          <p:nvPr>
            <p:ph type="title"/>
          </p:nvPr>
        </p:nvSpPr>
        <p:spPr/>
        <p:txBody>
          <a:bodyPr/>
          <a:lstStyle/>
          <a:p>
            <a:r>
              <a:rPr lang="en-IN" dirty="0"/>
              <a:t>Traditional Web Application Architecture</a:t>
            </a:r>
          </a:p>
        </p:txBody>
      </p:sp>
      <p:sp>
        <p:nvSpPr>
          <p:cNvPr id="5" name="Rectangle 4">
            <a:extLst>
              <a:ext uri="{FF2B5EF4-FFF2-40B4-BE49-F238E27FC236}">
                <a16:creationId xmlns:a16="http://schemas.microsoft.com/office/drawing/2014/main" id="{3795B663-EF49-F3B7-5300-6AF8EBC802FC}"/>
              </a:ext>
            </a:extLst>
          </p:cNvPr>
          <p:cNvSpPr/>
          <p:nvPr/>
        </p:nvSpPr>
        <p:spPr>
          <a:xfrm>
            <a:off x="7237861" y="1862685"/>
            <a:ext cx="2909456" cy="46301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a:t>SERVER</a:t>
            </a:r>
          </a:p>
        </p:txBody>
      </p:sp>
      <p:grpSp>
        <p:nvGrpSpPr>
          <p:cNvPr id="6" name="Group 5">
            <a:extLst>
              <a:ext uri="{FF2B5EF4-FFF2-40B4-BE49-F238E27FC236}">
                <a16:creationId xmlns:a16="http://schemas.microsoft.com/office/drawing/2014/main" id="{DD40A1C0-F92B-70DA-D284-8EDD6E74C8F1}"/>
              </a:ext>
            </a:extLst>
          </p:cNvPr>
          <p:cNvGrpSpPr/>
          <p:nvPr/>
        </p:nvGrpSpPr>
        <p:grpSpPr>
          <a:xfrm>
            <a:off x="7377196" y="2443593"/>
            <a:ext cx="1262108" cy="898124"/>
            <a:chOff x="8762260" y="1677880"/>
            <a:chExt cx="1262108" cy="898124"/>
          </a:xfrm>
        </p:grpSpPr>
        <p:sp>
          <p:nvSpPr>
            <p:cNvPr id="7" name="Rectangle: Rounded Corners 6">
              <a:extLst>
                <a:ext uri="{FF2B5EF4-FFF2-40B4-BE49-F238E27FC236}">
                  <a16:creationId xmlns:a16="http://schemas.microsoft.com/office/drawing/2014/main" id="{F8D52D0B-EB44-538B-C19F-0394CAEB273D}"/>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8" name="Rectangle: Rounded Corners 7">
              <a:extLst>
                <a:ext uri="{FF2B5EF4-FFF2-40B4-BE49-F238E27FC236}">
                  <a16:creationId xmlns:a16="http://schemas.microsoft.com/office/drawing/2014/main" id="{7C9761A2-2B40-8F6C-285D-2D8FD28A4499}"/>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SERVER PAGES</a:t>
              </a:r>
            </a:p>
          </p:txBody>
        </p:sp>
      </p:grpSp>
      <p:grpSp>
        <p:nvGrpSpPr>
          <p:cNvPr id="9" name="Group 8">
            <a:extLst>
              <a:ext uri="{FF2B5EF4-FFF2-40B4-BE49-F238E27FC236}">
                <a16:creationId xmlns:a16="http://schemas.microsoft.com/office/drawing/2014/main" id="{B474AEE4-A2E2-DB22-F186-0411205D820B}"/>
              </a:ext>
            </a:extLst>
          </p:cNvPr>
          <p:cNvGrpSpPr/>
          <p:nvPr/>
        </p:nvGrpSpPr>
        <p:grpSpPr>
          <a:xfrm>
            <a:off x="8760163" y="2456456"/>
            <a:ext cx="1262108" cy="898124"/>
            <a:chOff x="8762260" y="1677880"/>
            <a:chExt cx="1262108" cy="898124"/>
          </a:xfrm>
        </p:grpSpPr>
        <p:sp>
          <p:nvSpPr>
            <p:cNvPr id="10" name="Rectangle: Rounded Corners 9">
              <a:extLst>
                <a:ext uri="{FF2B5EF4-FFF2-40B4-BE49-F238E27FC236}">
                  <a16:creationId xmlns:a16="http://schemas.microsoft.com/office/drawing/2014/main" id="{31F65133-1F97-E902-4D82-163F4FAAB515}"/>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11" name="Rectangle: Rounded Corners 10">
              <a:extLst>
                <a:ext uri="{FF2B5EF4-FFF2-40B4-BE49-F238E27FC236}">
                  <a16:creationId xmlns:a16="http://schemas.microsoft.com/office/drawing/2014/main" id="{24561C22-FCE6-2695-7FE1-BDEFB2DB2515}"/>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a:t>CSS</a:t>
              </a:r>
            </a:p>
          </p:txBody>
        </p:sp>
      </p:grpSp>
      <p:sp>
        <p:nvSpPr>
          <p:cNvPr id="12" name="Rectangle 11">
            <a:extLst>
              <a:ext uri="{FF2B5EF4-FFF2-40B4-BE49-F238E27FC236}">
                <a16:creationId xmlns:a16="http://schemas.microsoft.com/office/drawing/2014/main" id="{47380E9C-E9AA-09F6-BFD1-9795228CB189}"/>
              </a:ext>
            </a:extLst>
          </p:cNvPr>
          <p:cNvSpPr/>
          <p:nvPr/>
        </p:nvSpPr>
        <p:spPr>
          <a:xfrm>
            <a:off x="969623" y="1862685"/>
            <a:ext cx="3204839" cy="46301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a:t>BROWSER</a:t>
            </a:r>
          </a:p>
        </p:txBody>
      </p:sp>
      <p:cxnSp>
        <p:nvCxnSpPr>
          <p:cNvPr id="13" name="Straight Arrow Connector 12">
            <a:extLst>
              <a:ext uri="{FF2B5EF4-FFF2-40B4-BE49-F238E27FC236}">
                <a16:creationId xmlns:a16="http://schemas.microsoft.com/office/drawing/2014/main" id="{1C0F852E-B0BB-0D02-06C7-8F30B78A290C}"/>
              </a:ext>
            </a:extLst>
          </p:cNvPr>
          <p:cNvCxnSpPr>
            <a:cxnSpLocks/>
          </p:cNvCxnSpPr>
          <p:nvPr/>
        </p:nvCxnSpPr>
        <p:spPr>
          <a:xfrm>
            <a:off x="4174462" y="2749134"/>
            <a:ext cx="3064538" cy="125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025F8EC3-FCBB-42F9-5C96-0475348B5AE1}"/>
              </a:ext>
            </a:extLst>
          </p:cNvPr>
          <p:cNvSpPr txBox="1"/>
          <p:nvPr/>
        </p:nvSpPr>
        <p:spPr>
          <a:xfrm>
            <a:off x="5091438" y="2393127"/>
            <a:ext cx="1266629" cy="369332"/>
          </a:xfrm>
          <a:prstGeom prst="rect">
            <a:avLst/>
          </a:prstGeom>
          <a:noFill/>
        </p:spPr>
        <p:txBody>
          <a:bodyPr wrap="none" rtlCol="0">
            <a:spAutoFit/>
          </a:bodyPr>
          <a:lstStyle/>
          <a:p>
            <a:r>
              <a:rPr lang="en-IN" dirty="0"/>
              <a:t>HTTP + URL</a:t>
            </a:r>
          </a:p>
        </p:txBody>
      </p:sp>
      <p:sp>
        <p:nvSpPr>
          <p:cNvPr id="15" name="Rectangle 14">
            <a:extLst>
              <a:ext uri="{FF2B5EF4-FFF2-40B4-BE49-F238E27FC236}">
                <a16:creationId xmlns:a16="http://schemas.microsoft.com/office/drawing/2014/main" id="{A69A42E9-CE71-2D15-DCFF-950BDFC22161}"/>
              </a:ext>
            </a:extLst>
          </p:cNvPr>
          <p:cNvSpPr/>
          <p:nvPr/>
        </p:nvSpPr>
        <p:spPr>
          <a:xfrm>
            <a:off x="5091438" y="3157514"/>
            <a:ext cx="1345240" cy="369332"/>
          </a:xfrm>
          <a:prstGeom prst="rect">
            <a:avLst/>
          </a:prstGeom>
        </p:spPr>
        <p:txBody>
          <a:bodyPr wrap="none">
            <a:spAutoFit/>
          </a:bodyPr>
          <a:lstStyle/>
          <a:p>
            <a:r>
              <a:rPr lang="en-IN" dirty="0"/>
              <a:t>HTML + CSS </a:t>
            </a:r>
          </a:p>
        </p:txBody>
      </p:sp>
      <p:cxnSp>
        <p:nvCxnSpPr>
          <p:cNvPr id="16" name="Straight Arrow Connector 15">
            <a:extLst>
              <a:ext uri="{FF2B5EF4-FFF2-40B4-BE49-F238E27FC236}">
                <a16:creationId xmlns:a16="http://schemas.microsoft.com/office/drawing/2014/main" id="{840C9CE7-CF3F-083F-8F87-F67858293A5B}"/>
              </a:ext>
            </a:extLst>
          </p:cNvPr>
          <p:cNvCxnSpPr>
            <a:cxnSpLocks/>
          </p:cNvCxnSpPr>
          <p:nvPr/>
        </p:nvCxnSpPr>
        <p:spPr>
          <a:xfrm flipH="1">
            <a:off x="4174462" y="3144190"/>
            <a:ext cx="306453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20349D17-0576-327C-41F2-1125B403340A}"/>
              </a:ext>
            </a:extLst>
          </p:cNvPr>
          <p:cNvSpPr/>
          <p:nvPr/>
        </p:nvSpPr>
        <p:spPr>
          <a:xfrm>
            <a:off x="980679" y="2410862"/>
            <a:ext cx="3193783" cy="35077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a:t>NAVIGATION</a:t>
            </a:r>
          </a:p>
        </p:txBody>
      </p:sp>
      <p:sp>
        <p:nvSpPr>
          <p:cNvPr id="18" name="Rectangle: Rounded Corners 17">
            <a:extLst>
              <a:ext uri="{FF2B5EF4-FFF2-40B4-BE49-F238E27FC236}">
                <a16:creationId xmlns:a16="http://schemas.microsoft.com/office/drawing/2014/main" id="{75E204BA-8E93-117F-3648-E03DCAA0720B}"/>
              </a:ext>
            </a:extLst>
          </p:cNvPr>
          <p:cNvSpPr/>
          <p:nvPr/>
        </p:nvSpPr>
        <p:spPr>
          <a:xfrm>
            <a:off x="1173566" y="3231155"/>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19" name="Rectangle: Rounded Corners 18">
            <a:extLst>
              <a:ext uri="{FF2B5EF4-FFF2-40B4-BE49-F238E27FC236}">
                <a16:creationId xmlns:a16="http://schemas.microsoft.com/office/drawing/2014/main" id="{7486E796-CF22-7D2A-DBE9-C17F107D06B2}"/>
              </a:ext>
            </a:extLst>
          </p:cNvPr>
          <p:cNvSpPr/>
          <p:nvPr/>
        </p:nvSpPr>
        <p:spPr>
          <a:xfrm>
            <a:off x="2192000" y="3231155"/>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20" name="Rectangle: Rounded Corners 19">
            <a:extLst>
              <a:ext uri="{FF2B5EF4-FFF2-40B4-BE49-F238E27FC236}">
                <a16:creationId xmlns:a16="http://schemas.microsoft.com/office/drawing/2014/main" id="{0D4A7FB8-96DB-6528-5347-371D5CC64A8A}"/>
              </a:ext>
            </a:extLst>
          </p:cNvPr>
          <p:cNvSpPr/>
          <p:nvPr/>
        </p:nvSpPr>
        <p:spPr>
          <a:xfrm>
            <a:off x="3205408" y="3220560"/>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21" name="Rectangle: Rounded Corners 20">
            <a:extLst>
              <a:ext uri="{FF2B5EF4-FFF2-40B4-BE49-F238E27FC236}">
                <a16:creationId xmlns:a16="http://schemas.microsoft.com/office/drawing/2014/main" id="{F0F0AF9F-38CA-0724-6A6C-859589FD3BB9}"/>
              </a:ext>
            </a:extLst>
          </p:cNvPr>
          <p:cNvSpPr/>
          <p:nvPr/>
        </p:nvSpPr>
        <p:spPr>
          <a:xfrm>
            <a:off x="1173566" y="4252273"/>
            <a:ext cx="2859456" cy="2016987"/>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a:p>
        </p:txBody>
      </p:sp>
      <p:cxnSp>
        <p:nvCxnSpPr>
          <p:cNvPr id="22" name="Straight Arrow Connector 21">
            <a:extLst>
              <a:ext uri="{FF2B5EF4-FFF2-40B4-BE49-F238E27FC236}">
                <a16:creationId xmlns:a16="http://schemas.microsoft.com/office/drawing/2014/main" id="{DE6535A3-BFFD-3992-3AD0-1718520FD640}"/>
              </a:ext>
            </a:extLst>
          </p:cNvPr>
          <p:cNvCxnSpPr>
            <a:cxnSpLocks/>
          </p:cNvCxnSpPr>
          <p:nvPr/>
        </p:nvCxnSpPr>
        <p:spPr>
          <a:xfrm>
            <a:off x="4163406" y="4706836"/>
            <a:ext cx="307559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2B15C5EB-F43E-3996-C533-3F274E4CB920}"/>
              </a:ext>
            </a:extLst>
          </p:cNvPr>
          <p:cNvCxnSpPr>
            <a:cxnSpLocks/>
          </p:cNvCxnSpPr>
          <p:nvPr/>
        </p:nvCxnSpPr>
        <p:spPr>
          <a:xfrm flipH="1">
            <a:off x="4163406" y="5101892"/>
            <a:ext cx="307559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EB16C92C-E644-E713-8B5A-37FC83478D33}"/>
              </a:ext>
            </a:extLst>
          </p:cNvPr>
          <p:cNvSpPr txBox="1"/>
          <p:nvPr/>
        </p:nvSpPr>
        <p:spPr>
          <a:xfrm>
            <a:off x="5080382" y="4350829"/>
            <a:ext cx="1266629" cy="369332"/>
          </a:xfrm>
          <a:prstGeom prst="rect">
            <a:avLst/>
          </a:prstGeom>
          <a:noFill/>
        </p:spPr>
        <p:txBody>
          <a:bodyPr wrap="none" rtlCol="0">
            <a:spAutoFit/>
          </a:bodyPr>
          <a:lstStyle/>
          <a:p>
            <a:r>
              <a:rPr lang="en-IN" dirty="0"/>
              <a:t>HTTP + URL</a:t>
            </a:r>
          </a:p>
        </p:txBody>
      </p:sp>
      <p:sp>
        <p:nvSpPr>
          <p:cNvPr id="25" name="Rectangle 24">
            <a:extLst>
              <a:ext uri="{FF2B5EF4-FFF2-40B4-BE49-F238E27FC236}">
                <a16:creationId xmlns:a16="http://schemas.microsoft.com/office/drawing/2014/main" id="{2368A95F-DD0B-5769-C075-0BD1B353332B}"/>
              </a:ext>
            </a:extLst>
          </p:cNvPr>
          <p:cNvSpPr/>
          <p:nvPr/>
        </p:nvSpPr>
        <p:spPr>
          <a:xfrm>
            <a:off x="5080382" y="5115216"/>
            <a:ext cx="1345240" cy="369332"/>
          </a:xfrm>
          <a:prstGeom prst="rect">
            <a:avLst/>
          </a:prstGeom>
        </p:spPr>
        <p:txBody>
          <a:bodyPr wrap="none">
            <a:spAutoFit/>
          </a:bodyPr>
          <a:lstStyle/>
          <a:p>
            <a:r>
              <a:rPr lang="en-IN"/>
              <a:t>HTML + CSS </a:t>
            </a:r>
          </a:p>
        </p:txBody>
      </p:sp>
      <p:grpSp>
        <p:nvGrpSpPr>
          <p:cNvPr id="26" name="Group 25">
            <a:extLst>
              <a:ext uri="{FF2B5EF4-FFF2-40B4-BE49-F238E27FC236}">
                <a16:creationId xmlns:a16="http://schemas.microsoft.com/office/drawing/2014/main" id="{04E42D44-BA2D-7C21-A216-AC4FD319AAB1}"/>
              </a:ext>
            </a:extLst>
          </p:cNvPr>
          <p:cNvGrpSpPr/>
          <p:nvPr/>
        </p:nvGrpSpPr>
        <p:grpSpPr>
          <a:xfrm>
            <a:off x="4265284" y="5313899"/>
            <a:ext cx="828000" cy="828000"/>
            <a:chOff x="4936328" y="4218830"/>
            <a:chExt cx="828000" cy="828000"/>
          </a:xfrm>
        </p:grpSpPr>
        <p:sp>
          <p:nvSpPr>
            <p:cNvPr id="27" name="Arc 26">
              <a:extLst>
                <a:ext uri="{FF2B5EF4-FFF2-40B4-BE49-F238E27FC236}">
                  <a16:creationId xmlns:a16="http://schemas.microsoft.com/office/drawing/2014/main" id="{D993B8B5-43B4-31E1-C667-2177D69A2C6E}"/>
                </a:ext>
              </a:extLst>
            </p:cNvPr>
            <p:cNvSpPr/>
            <p:nvPr/>
          </p:nvSpPr>
          <p:spPr>
            <a:xfrm rot="16418204">
              <a:off x="4936328" y="4218830"/>
              <a:ext cx="828000" cy="828000"/>
            </a:xfrm>
            <a:prstGeom prst="arc">
              <a:avLst>
                <a:gd name="adj1" fmla="val 16200000"/>
                <a:gd name="adj2" fmla="val 14532720"/>
              </a:avLst>
            </a:prstGeom>
            <a:ln w="38100">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28" name="TextBox 27">
              <a:extLst>
                <a:ext uri="{FF2B5EF4-FFF2-40B4-BE49-F238E27FC236}">
                  <a16:creationId xmlns:a16="http://schemas.microsoft.com/office/drawing/2014/main" id="{F7693682-5A5E-73FB-C28B-36CC076C2D1B}"/>
                </a:ext>
              </a:extLst>
            </p:cNvPr>
            <p:cNvSpPr txBox="1"/>
            <p:nvPr/>
          </p:nvSpPr>
          <p:spPr>
            <a:xfrm>
              <a:off x="5001333" y="4357798"/>
              <a:ext cx="755913" cy="523220"/>
            </a:xfrm>
            <a:prstGeom prst="rect">
              <a:avLst/>
            </a:prstGeom>
            <a:noFill/>
          </p:spPr>
          <p:txBody>
            <a:bodyPr wrap="none" rtlCol="0">
              <a:spAutoFit/>
            </a:bodyPr>
            <a:lstStyle/>
            <a:p>
              <a:r>
                <a:rPr lang="en-IN" sz="1400" b="1">
                  <a:solidFill>
                    <a:srgbClr val="FF0000"/>
                  </a:solidFill>
                </a:rPr>
                <a:t>Page</a:t>
              </a:r>
            </a:p>
            <a:p>
              <a:r>
                <a:rPr lang="en-IN" sz="1400" b="1">
                  <a:solidFill>
                    <a:srgbClr val="FF0000"/>
                  </a:solidFill>
                </a:rPr>
                <a:t>Reload!</a:t>
              </a:r>
            </a:p>
          </p:txBody>
        </p:sp>
      </p:grpSp>
      <p:cxnSp>
        <p:nvCxnSpPr>
          <p:cNvPr id="3" name="Straight Connector 2">
            <a:extLst>
              <a:ext uri="{FF2B5EF4-FFF2-40B4-BE49-F238E27FC236}">
                <a16:creationId xmlns:a16="http://schemas.microsoft.com/office/drawing/2014/main" id="{F48D36C0-1F03-6854-450A-885E17B7BA09}"/>
              </a:ext>
            </a:extLst>
          </p:cNvPr>
          <p:cNvCxnSpPr>
            <a:cxnSpLocks/>
          </p:cNvCxnSpPr>
          <p:nvPr/>
        </p:nvCxnSpPr>
        <p:spPr>
          <a:xfrm>
            <a:off x="7235960" y="3903132"/>
            <a:ext cx="2911357" cy="0"/>
          </a:xfrm>
          <a:prstGeom prst="line">
            <a:avLst/>
          </a:prstGeom>
        </p:spPr>
        <p:style>
          <a:lnRef idx="1">
            <a:schemeClr val="accent2"/>
          </a:lnRef>
          <a:fillRef idx="0">
            <a:schemeClr val="accent2"/>
          </a:fillRef>
          <a:effectRef idx="0">
            <a:schemeClr val="accent2"/>
          </a:effectRef>
          <a:fontRef idx="minor">
            <a:schemeClr val="tx1"/>
          </a:fontRef>
        </p:style>
      </p:cxnSp>
      <p:sp>
        <p:nvSpPr>
          <p:cNvPr id="30" name="TextBox 29">
            <a:extLst>
              <a:ext uri="{FF2B5EF4-FFF2-40B4-BE49-F238E27FC236}">
                <a16:creationId xmlns:a16="http://schemas.microsoft.com/office/drawing/2014/main" id="{FE9115A4-6E78-F7CE-93D1-388E307AA363}"/>
              </a:ext>
            </a:extLst>
          </p:cNvPr>
          <p:cNvSpPr txBox="1"/>
          <p:nvPr/>
        </p:nvSpPr>
        <p:spPr>
          <a:xfrm>
            <a:off x="7995594" y="4252272"/>
            <a:ext cx="1529137" cy="1477328"/>
          </a:xfrm>
          <a:prstGeom prst="rect">
            <a:avLst/>
          </a:prstGeom>
          <a:noFill/>
        </p:spPr>
        <p:txBody>
          <a:bodyPr wrap="none" rtlCol="0">
            <a:spAutoFit/>
          </a:bodyPr>
          <a:lstStyle/>
          <a:p>
            <a:r>
              <a:rPr lang="en-IN" dirty="0">
                <a:solidFill>
                  <a:schemeClr val="bg1"/>
                </a:solidFill>
              </a:rPr>
              <a:t>ASP</a:t>
            </a:r>
          </a:p>
          <a:p>
            <a:r>
              <a:rPr lang="en-IN" dirty="0">
                <a:solidFill>
                  <a:schemeClr val="bg1"/>
                </a:solidFill>
              </a:rPr>
              <a:t>ASP .NET</a:t>
            </a:r>
          </a:p>
          <a:p>
            <a:r>
              <a:rPr lang="en-IN" dirty="0">
                <a:solidFill>
                  <a:schemeClr val="bg1"/>
                </a:solidFill>
              </a:rPr>
              <a:t>ASP .NET MVC</a:t>
            </a:r>
          </a:p>
          <a:p>
            <a:r>
              <a:rPr lang="en-IN" dirty="0">
                <a:solidFill>
                  <a:schemeClr val="bg1"/>
                </a:solidFill>
              </a:rPr>
              <a:t>JSP</a:t>
            </a:r>
          </a:p>
          <a:p>
            <a:r>
              <a:rPr lang="en-IN" dirty="0">
                <a:solidFill>
                  <a:schemeClr val="bg1"/>
                </a:solidFill>
              </a:rPr>
              <a:t>PHP</a:t>
            </a:r>
          </a:p>
        </p:txBody>
      </p:sp>
      <p:sp>
        <p:nvSpPr>
          <p:cNvPr id="35" name="Cylinder 34">
            <a:extLst>
              <a:ext uri="{FF2B5EF4-FFF2-40B4-BE49-F238E27FC236}">
                <a16:creationId xmlns:a16="http://schemas.microsoft.com/office/drawing/2014/main" id="{1E8E4C31-DDE9-1DCD-BC1D-C69BA188D8B1}"/>
              </a:ext>
            </a:extLst>
          </p:cNvPr>
          <p:cNvSpPr/>
          <p:nvPr/>
        </p:nvSpPr>
        <p:spPr>
          <a:xfrm>
            <a:off x="10773833" y="5190067"/>
            <a:ext cx="1159933" cy="1302807"/>
          </a:xfrm>
          <a:prstGeom prst="can">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IN" dirty="0"/>
              <a:t>DB</a:t>
            </a:r>
          </a:p>
        </p:txBody>
      </p:sp>
      <p:cxnSp>
        <p:nvCxnSpPr>
          <p:cNvPr id="37" name="Connector: Elbow 36">
            <a:extLst>
              <a:ext uri="{FF2B5EF4-FFF2-40B4-BE49-F238E27FC236}">
                <a16:creationId xmlns:a16="http://schemas.microsoft.com/office/drawing/2014/main" id="{347DE1AC-7A4A-3504-C7E0-A73C3B80E485}"/>
              </a:ext>
            </a:extLst>
          </p:cNvPr>
          <p:cNvCxnSpPr>
            <a:stCxn id="5" idx="3"/>
            <a:endCxn id="35" idx="1"/>
          </p:cNvCxnSpPr>
          <p:nvPr/>
        </p:nvCxnSpPr>
        <p:spPr>
          <a:xfrm>
            <a:off x="10147317" y="4177780"/>
            <a:ext cx="1206483" cy="1012287"/>
          </a:xfrm>
          <a:prstGeom prst="bentConnector2">
            <a:avLst/>
          </a:prstGeom>
          <a:ln>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0160053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1E95A6A-A519-3A81-428C-52551C2699D0}"/>
              </a:ext>
            </a:extLst>
          </p:cNvPr>
          <p:cNvSpPr>
            <a:spLocks noGrp="1"/>
          </p:cNvSpPr>
          <p:nvPr>
            <p:ph type="title"/>
          </p:nvPr>
        </p:nvSpPr>
        <p:spPr/>
        <p:txBody>
          <a:bodyPr/>
          <a:lstStyle/>
          <a:p>
            <a:r>
              <a:rPr lang="en-IN" dirty="0"/>
              <a:t>Traditional Web Application Architecture With Partial Page Rendering (Post Back)</a:t>
            </a:r>
          </a:p>
        </p:txBody>
      </p:sp>
      <p:sp>
        <p:nvSpPr>
          <p:cNvPr id="5" name="Rectangle 4">
            <a:extLst>
              <a:ext uri="{FF2B5EF4-FFF2-40B4-BE49-F238E27FC236}">
                <a16:creationId xmlns:a16="http://schemas.microsoft.com/office/drawing/2014/main" id="{3795B663-EF49-F3B7-5300-6AF8EBC802FC}"/>
              </a:ext>
            </a:extLst>
          </p:cNvPr>
          <p:cNvSpPr/>
          <p:nvPr/>
        </p:nvSpPr>
        <p:spPr>
          <a:xfrm>
            <a:off x="7237861" y="1862685"/>
            <a:ext cx="2909456" cy="46301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a:t>SERVER</a:t>
            </a:r>
          </a:p>
        </p:txBody>
      </p:sp>
      <p:grpSp>
        <p:nvGrpSpPr>
          <p:cNvPr id="6" name="Group 5">
            <a:extLst>
              <a:ext uri="{FF2B5EF4-FFF2-40B4-BE49-F238E27FC236}">
                <a16:creationId xmlns:a16="http://schemas.microsoft.com/office/drawing/2014/main" id="{DD40A1C0-F92B-70DA-D284-8EDD6E74C8F1}"/>
              </a:ext>
            </a:extLst>
          </p:cNvPr>
          <p:cNvGrpSpPr/>
          <p:nvPr/>
        </p:nvGrpSpPr>
        <p:grpSpPr>
          <a:xfrm>
            <a:off x="7377196" y="2443593"/>
            <a:ext cx="1262108" cy="898124"/>
            <a:chOff x="8762260" y="1677880"/>
            <a:chExt cx="1262108" cy="898124"/>
          </a:xfrm>
        </p:grpSpPr>
        <p:sp>
          <p:nvSpPr>
            <p:cNvPr id="7" name="Rectangle: Rounded Corners 6">
              <a:extLst>
                <a:ext uri="{FF2B5EF4-FFF2-40B4-BE49-F238E27FC236}">
                  <a16:creationId xmlns:a16="http://schemas.microsoft.com/office/drawing/2014/main" id="{F8D52D0B-EB44-538B-C19F-0394CAEB273D}"/>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8" name="Rectangle: Rounded Corners 7">
              <a:extLst>
                <a:ext uri="{FF2B5EF4-FFF2-40B4-BE49-F238E27FC236}">
                  <a16:creationId xmlns:a16="http://schemas.microsoft.com/office/drawing/2014/main" id="{7C9761A2-2B40-8F6C-285D-2D8FD28A4499}"/>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SERVER PAGES</a:t>
              </a:r>
            </a:p>
          </p:txBody>
        </p:sp>
      </p:grpSp>
      <p:grpSp>
        <p:nvGrpSpPr>
          <p:cNvPr id="9" name="Group 8">
            <a:extLst>
              <a:ext uri="{FF2B5EF4-FFF2-40B4-BE49-F238E27FC236}">
                <a16:creationId xmlns:a16="http://schemas.microsoft.com/office/drawing/2014/main" id="{B474AEE4-A2E2-DB22-F186-0411205D820B}"/>
              </a:ext>
            </a:extLst>
          </p:cNvPr>
          <p:cNvGrpSpPr/>
          <p:nvPr/>
        </p:nvGrpSpPr>
        <p:grpSpPr>
          <a:xfrm>
            <a:off x="8760163" y="2456456"/>
            <a:ext cx="1262108" cy="898124"/>
            <a:chOff x="8762260" y="1677880"/>
            <a:chExt cx="1262108" cy="898124"/>
          </a:xfrm>
        </p:grpSpPr>
        <p:sp>
          <p:nvSpPr>
            <p:cNvPr id="10" name="Rectangle: Rounded Corners 9">
              <a:extLst>
                <a:ext uri="{FF2B5EF4-FFF2-40B4-BE49-F238E27FC236}">
                  <a16:creationId xmlns:a16="http://schemas.microsoft.com/office/drawing/2014/main" id="{31F65133-1F97-E902-4D82-163F4FAAB515}"/>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11" name="Rectangle: Rounded Corners 10">
              <a:extLst>
                <a:ext uri="{FF2B5EF4-FFF2-40B4-BE49-F238E27FC236}">
                  <a16:creationId xmlns:a16="http://schemas.microsoft.com/office/drawing/2014/main" id="{24561C22-FCE6-2695-7FE1-BDEFB2DB2515}"/>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a:t>CSS</a:t>
              </a:r>
            </a:p>
          </p:txBody>
        </p:sp>
      </p:grpSp>
      <p:sp>
        <p:nvSpPr>
          <p:cNvPr id="12" name="Rectangle 11">
            <a:extLst>
              <a:ext uri="{FF2B5EF4-FFF2-40B4-BE49-F238E27FC236}">
                <a16:creationId xmlns:a16="http://schemas.microsoft.com/office/drawing/2014/main" id="{47380E9C-E9AA-09F6-BFD1-9795228CB189}"/>
              </a:ext>
            </a:extLst>
          </p:cNvPr>
          <p:cNvSpPr/>
          <p:nvPr/>
        </p:nvSpPr>
        <p:spPr>
          <a:xfrm>
            <a:off x="969623" y="1862685"/>
            <a:ext cx="3204839" cy="46301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a:t>BROWSER</a:t>
            </a:r>
          </a:p>
        </p:txBody>
      </p:sp>
      <p:cxnSp>
        <p:nvCxnSpPr>
          <p:cNvPr id="13" name="Straight Arrow Connector 12">
            <a:extLst>
              <a:ext uri="{FF2B5EF4-FFF2-40B4-BE49-F238E27FC236}">
                <a16:creationId xmlns:a16="http://schemas.microsoft.com/office/drawing/2014/main" id="{1C0F852E-B0BB-0D02-06C7-8F30B78A290C}"/>
              </a:ext>
            </a:extLst>
          </p:cNvPr>
          <p:cNvCxnSpPr>
            <a:cxnSpLocks/>
          </p:cNvCxnSpPr>
          <p:nvPr/>
        </p:nvCxnSpPr>
        <p:spPr>
          <a:xfrm>
            <a:off x="4174462" y="2749134"/>
            <a:ext cx="3064538" cy="125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025F8EC3-FCBB-42F9-5C96-0475348B5AE1}"/>
              </a:ext>
            </a:extLst>
          </p:cNvPr>
          <p:cNvSpPr txBox="1"/>
          <p:nvPr/>
        </p:nvSpPr>
        <p:spPr>
          <a:xfrm>
            <a:off x="4911657" y="2401583"/>
            <a:ext cx="1266629" cy="369332"/>
          </a:xfrm>
          <a:prstGeom prst="rect">
            <a:avLst/>
          </a:prstGeom>
          <a:noFill/>
        </p:spPr>
        <p:txBody>
          <a:bodyPr wrap="none" rtlCol="0">
            <a:spAutoFit/>
          </a:bodyPr>
          <a:lstStyle/>
          <a:p>
            <a:r>
              <a:rPr lang="en-IN" dirty="0"/>
              <a:t>HTTP + URL</a:t>
            </a:r>
          </a:p>
        </p:txBody>
      </p:sp>
      <p:sp>
        <p:nvSpPr>
          <p:cNvPr id="15" name="Rectangle 14">
            <a:extLst>
              <a:ext uri="{FF2B5EF4-FFF2-40B4-BE49-F238E27FC236}">
                <a16:creationId xmlns:a16="http://schemas.microsoft.com/office/drawing/2014/main" id="{A69A42E9-CE71-2D15-DCFF-950BDFC22161}"/>
              </a:ext>
            </a:extLst>
          </p:cNvPr>
          <p:cNvSpPr/>
          <p:nvPr/>
        </p:nvSpPr>
        <p:spPr>
          <a:xfrm>
            <a:off x="4777129" y="3173703"/>
            <a:ext cx="1693092" cy="369332"/>
          </a:xfrm>
          <a:prstGeom prst="rect">
            <a:avLst/>
          </a:prstGeom>
        </p:spPr>
        <p:txBody>
          <a:bodyPr wrap="none">
            <a:spAutoFit/>
          </a:bodyPr>
          <a:lstStyle/>
          <a:p>
            <a:r>
              <a:rPr lang="en-IN" dirty="0"/>
              <a:t>HTML + CSS + JS</a:t>
            </a:r>
          </a:p>
        </p:txBody>
      </p:sp>
      <p:cxnSp>
        <p:nvCxnSpPr>
          <p:cNvPr id="16" name="Straight Arrow Connector 15">
            <a:extLst>
              <a:ext uri="{FF2B5EF4-FFF2-40B4-BE49-F238E27FC236}">
                <a16:creationId xmlns:a16="http://schemas.microsoft.com/office/drawing/2014/main" id="{840C9CE7-CF3F-083F-8F87-F67858293A5B}"/>
              </a:ext>
            </a:extLst>
          </p:cNvPr>
          <p:cNvCxnSpPr>
            <a:cxnSpLocks/>
          </p:cNvCxnSpPr>
          <p:nvPr/>
        </p:nvCxnSpPr>
        <p:spPr>
          <a:xfrm flipH="1">
            <a:off x="4174462" y="3144190"/>
            <a:ext cx="306453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20349D17-0576-327C-41F2-1125B403340A}"/>
              </a:ext>
            </a:extLst>
          </p:cNvPr>
          <p:cNvSpPr/>
          <p:nvPr/>
        </p:nvSpPr>
        <p:spPr>
          <a:xfrm>
            <a:off x="980679" y="2410862"/>
            <a:ext cx="3193783" cy="35077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a:t>NAVIGATION</a:t>
            </a:r>
          </a:p>
        </p:txBody>
      </p:sp>
      <p:sp>
        <p:nvSpPr>
          <p:cNvPr id="18" name="Rectangle: Rounded Corners 17">
            <a:extLst>
              <a:ext uri="{FF2B5EF4-FFF2-40B4-BE49-F238E27FC236}">
                <a16:creationId xmlns:a16="http://schemas.microsoft.com/office/drawing/2014/main" id="{75E204BA-8E93-117F-3648-E03DCAA0720B}"/>
              </a:ext>
            </a:extLst>
          </p:cNvPr>
          <p:cNvSpPr/>
          <p:nvPr/>
        </p:nvSpPr>
        <p:spPr>
          <a:xfrm>
            <a:off x="1173566" y="3231155"/>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19" name="Rectangle: Rounded Corners 18">
            <a:extLst>
              <a:ext uri="{FF2B5EF4-FFF2-40B4-BE49-F238E27FC236}">
                <a16:creationId xmlns:a16="http://schemas.microsoft.com/office/drawing/2014/main" id="{7486E796-CF22-7D2A-DBE9-C17F107D06B2}"/>
              </a:ext>
            </a:extLst>
          </p:cNvPr>
          <p:cNvSpPr/>
          <p:nvPr/>
        </p:nvSpPr>
        <p:spPr>
          <a:xfrm>
            <a:off x="2192000" y="3231155"/>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20" name="Rectangle: Rounded Corners 19">
            <a:extLst>
              <a:ext uri="{FF2B5EF4-FFF2-40B4-BE49-F238E27FC236}">
                <a16:creationId xmlns:a16="http://schemas.microsoft.com/office/drawing/2014/main" id="{0D4A7FB8-96DB-6528-5347-371D5CC64A8A}"/>
              </a:ext>
            </a:extLst>
          </p:cNvPr>
          <p:cNvSpPr/>
          <p:nvPr/>
        </p:nvSpPr>
        <p:spPr>
          <a:xfrm>
            <a:off x="3205408" y="3220560"/>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21" name="Rectangle: Rounded Corners 20">
            <a:extLst>
              <a:ext uri="{FF2B5EF4-FFF2-40B4-BE49-F238E27FC236}">
                <a16:creationId xmlns:a16="http://schemas.microsoft.com/office/drawing/2014/main" id="{F0F0AF9F-38CA-0724-6A6C-859589FD3BB9}"/>
              </a:ext>
            </a:extLst>
          </p:cNvPr>
          <p:cNvSpPr/>
          <p:nvPr/>
        </p:nvSpPr>
        <p:spPr>
          <a:xfrm>
            <a:off x="1173566" y="4252273"/>
            <a:ext cx="2859456" cy="2016987"/>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a:p>
        </p:txBody>
      </p:sp>
      <p:cxnSp>
        <p:nvCxnSpPr>
          <p:cNvPr id="22" name="Straight Arrow Connector 21">
            <a:extLst>
              <a:ext uri="{FF2B5EF4-FFF2-40B4-BE49-F238E27FC236}">
                <a16:creationId xmlns:a16="http://schemas.microsoft.com/office/drawing/2014/main" id="{DE6535A3-BFFD-3992-3AD0-1718520FD640}"/>
              </a:ext>
            </a:extLst>
          </p:cNvPr>
          <p:cNvCxnSpPr>
            <a:cxnSpLocks/>
          </p:cNvCxnSpPr>
          <p:nvPr/>
        </p:nvCxnSpPr>
        <p:spPr>
          <a:xfrm>
            <a:off x="4163406" y="4393565"/>
            <a:ext cx="307559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2B15C5EB-F43E-3996-C533-3F274E4CB920}"/>
              </a:ext>
            </a:extLst>
          </p:cNvPr>
          <p:cNvCxnSpPr>
            <a:cxnSpLocks/>
          </p:cNvCxnSpPr>
          <p:nvPr/>
        </p:nvCxnSpPr>
        <p:spPr>
          <a:xfrm flipH="1">
            <a:off x="4163406" y="4788621"/>
            <a:ext cx="307559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EB16C92C-E644-E713-8B5A-37FC83478D33}"/>
              </a:ext>
            </a:extLst>
          </p:cNvPr>
          <p:cNvSpPr txBox="1"/>
          <p:nvPr/>
        </p:nvSpPr>
        <p:spPr>
          <a:xfrm>
            <a:off x="4750397" y="4024233"/>
            <a:ext cx="1901611" cy="369332"/>
          </a:xfrm>
          <a:prstGeom prst="rect">
            <a:avLst/>
          </a:prstGeom>
          <a:noFill/>
        </p:spPr>
        <p:txBody>
          <a:bodyPr wrap="none" rtlCol="0">
            <a:spAutoFit/>
          </a:bodyPr>
          <a:lstStyle/>
          <a:p>
            <a:r>
              <a:rPr lang="en-IN" dirty="0"/>
              <a:t>AJAX - HTTP + URL</a:t>
            </a:r>
          </a:p>
        </p:txBody>
      </p:sp>
      <p:sp>
        <p:nvSpPr>
          <p:cNvPr id="25" name="Rectangle 24">
            <a:extLst>
              <a:ext uri="{FF2B5EF4-FFF2-40B4-BE49-F238E27FC236}">
                <a16:creationId xmlns:a16="http://schemas.microsoft.com/office/drawing/2014/main" id="{2368A95F-DD0B-5769-C075-0BD1B353332B}"/>
              </a:ext>
            </a:extLst>
          </p:cNvPr>
          <p:cNvSpPr/>
          <p:nvPr/>
        </p:nvSpPr>
        <p:spPr>
          <a:xfrm>
            <a:off x="5080382" y="4801945"/>
            <a:ext cx="1547218" cy="369332"/>
          </a:xfrm>
          <a:prstGeom prst="rect">
            <a:avLst/>
          </a:prstGeom>
        </p:spPr>
        <p:txBody>
          <a:bodyPr wrap="none">
            <a:spAutoFit/>
          </a:bodyPr>
          <a:lstStyle/>
          <a:p>
            <a:r>
              <a:rPr lang="en-IN" dirty="0"/>
              <a:t>PARTIAL HTML</a:t>
            </a:r>
          </a:p>
        </p:txBody>
      </p:sp>
      <p:cxnSp>
        <p:nvCxnSpPr>
          <p:cNvPr id="3" name="Straight Connector 2">
            <a:extLst>
              <a:ext uri="{FF2B5EF4-FFF2-40B4-BE49-F238E27FC236}">
                <a16:creationId xmlns:a16="http://schemas.microsoft.com/office/drawing/2014/main" id="{F48D36C0-1F03-6854-450A-885E17B7BA09}"/>
              </a:ext>
            </a:extLst>
          </p:cNvPr>
          <p:cNvCxnSpPr>
            <a:cxnSpLocks/>
          </p:cNvCxnSpPr>
          <p:nvPr/>
        </p:nvCxnSpPr>
        <p:spPr>
          <a:xfrm>
            <a:off x="7245378" y="4505235"/>
            <a:ext cx="2911357" cy="0"/>
          </a:xfrm>
          <a:prstGeom prst="line">
            <a:avLst/>
          </a:prstGeom>
        </p:spPr>
        <p:style>
          <a:lnRef idx="1">
            <a:schemeClr val="accent2"/>
          </a:lnRef>
          <a:fillRef idx="0">
            <a:schemeClr val="accent2"/>
          </a:fillRef>
          <a:effectRef idx="0">
            <a:schemeClr val="accent2"/>
          </a:effectRef>
          <a:fontRef idx="minor">
            <a:schemeClr val="tx1"/>
          </a:fontRef>
        </p:style>
      </p:cxnSp>
      <p:sp>
        <p:nvSpPr>
          <p:cNvPr id="30" name="TextBox 29">
            <a:extLst>
              <a:ext uri="{FF2B5EF4-FFF2-40B4-BE49-F238E27FC236}">
                <a16:creationId xmlns:a16="http://schemas.microsoft.com/office/drawing/2014/main" id="{FE9115A4-6E78-F7CE-93D1-388E307AA363}"/>
              </a:ext>
            </a:extLst>
          </p:cNvPr>
          <p:cNvSpPr txBox="1"/>
          <p:nvPr/>
        </p:nvSpPr>
        <p:spPr>
          <a:xfrm>
            <a:off x="7936489" y="4666233"/>
            <a:ext cx="1529137" cy="1477328"/>
          </a:xfrm>
          <a:prstGeom prst="rect">
            <a:avLst/>
          </a:prstGeom>
          <a:noFill/>
        </p:spPr>
        <p:txBody>
          <a:bodyPr wrap="none" rtlCol="0">
            <a:spAutoFit/>
          </a:bodyPr>
          <a:lstStyle/>
          <a:p>
            <a:r>
              <a:rPr lang="en-IN" dirty="0">
                <a:solidFill>
                  <a:schemeClr val="bg1"/>
                </a:solidFill>
              </a:rPr>
              <a:t>ASP</a:t>
            </a:r>
          </a:p>
          <a:p>
            <a:r>
              <a:rPr lang="en-IN" dirty="0">
                <a:solidFill>
                  <a:schemeClr val="bg1"/>
                </a:solidFill>
              </a:rPr>
              <a:t>ASP .NET</a:t>
            </a:r>
          </a:p>
          <a:p>
            <a:r>
              <a:rPr lang="en-IN" dirty="0">
                <a:solidFill>
                  <a:schemeClr val="bg1"/>
                </a:solidFill>
              </a:rPr>
              <a:t>ASP .NET MVC</a:t>
            </a:r>
          </a:p>
          <a:p>
            <a:r>
              <a:rPr lang="en-IN" dirty="0">
                <a:solidFill>
                  <a:schemeClr val="bg1"/>
                </a:solidFill>
              </a:rPr>
              <a:t>JSP</a:t>
            </a:r>
          </a:p>
          <a:p>
            <a:r>
              <a:rPr lang="en-IN" dirty="0">
                <a:solidFill>
                  <a:schemeClr val="bg1"/>
                </a:solidFill>
              </a:rPr>
              <a:t>PHP</a:t>
            </a:r>
          </a:p>
        </p:txBody>
      </p:sp>
      <p:sp>
        <p:nvSpPr>
          <p:cNvPr id="35" name="Cylinder 34">
            <a:extLst>
              <a:ext uri="{FF2B5EF4-FFF2-40B4-BE49-F238E27FC236}">
                <a16:creationId xmlns:a16="http://schemas.microsoft.com/office/drawing/2014/main" id="{1E8E4C31-DDE9-1DCD-BC1D-C69BA188D8B1}"/>
              </a:ext>
            </a:extLst>
          </p:cNvPr>
          <p:cNvSpPr/>
          <p:nvPr/>
        </p:nvSpPr>
        <p:spPr>
          <a:xfrm>
            <a:off x="10773833" y="5190067"/>
            <a:ext cx="1159933" cy="1302807"/>
          </a:xfrm>
          <a:prstGeom prst="can">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IN" dirty="0"/>
              <a:t>DB</a:t>
            </a:r>
          </a:p>
        </p:txBody>
      </p:sp>
      <p:cxnSp>
        <p:nvCxnSpPr>
          <p:cNvPr id="37" name="Connector: Elbow 36">
            <a:extLst>
              <a:ext uri="{FF2B5EF4-FFF2-40B4-BE49-F238E27FC236}">
                <a16:creationId xmlns:a16="http://schemas.microsoft.com/office/drawing/2014/main" id="{347DE1AC-7A4A-3504-C7E0-A73C3B80E485}"/>
              </a:ext>
            </a:extLst>
          </p:cNvPr>
          <p:cNvCxnSpPr>
            <a:stCxn id="5" idx="3"/>
            <a:endCxn id="35" idx="1"/>
          </p:cNvCxnSpPr>
          <p:nvPr/>
        </p:nvCxnSpPr>
        <p:spPr>
          <a:xfrm>
            <a:off x="10147317" y="4177780"/>
            <a:ext cx="1206483" cy="1012287"/>
          </a:xfrm>
          <a:prstGeom prst="bentConnector2">
            <a:avLst/>
          </a:prstGeom>
          <a:ln>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nvGrpSpPr>
          <p:cNvPr id="2" name="Group 1">
            <a:extLst>
              <a:ext uri="{FF2B5EF4-FFF2-40B4-BE49-F238E27FC236}">
                <a16:creationId xmlns:a16="http://schemas.microsoft.com/office/drawing/2014/main" id="{E4438B2B-69C1-8599-72C4-C47231609363}"/>
              </a:ext>
            </a:extLst>
          </p:cNvPr>
          <p:cNvGrpSpPr/>
          <p:nvPr/>
        </p:nvGrpSpPr>
        <p:grpSpPr>
          <a:xfrm>
            <a:off x="8076509" y="3480845"/>
            <a:ext cx="1262108" cy="898124"/>
            <a:chOff x="8762260" y="1677880"/>
            <a:chExt cx="1262108" cy="898124"/>
          </a:xfrm>
        </p:grpSpPr>
        <p:sp>
          <p:nvSpPr>
            <p:cNvPr id="29" name="Rectangle: Rounded Corners 28">
              <a:extLst>
                <a:ext uri="{FF2B5EF4-FFF2-40B4-BE49-F238E27FC236}">
                  <a16:creationId xmlns:a16="http://schemas.microsoft.com/office/drawing/2014/main" id="{4243DB4D-97AB-8A85-8B1E-00F19B873529}"/>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31" name="Rectangle: Rounded Corners 30">
              <a:extLst>
                <a:ext uri="{FF2B5EF4-FFF2-40B4-BE49-F238E27FC236}">
                  <a16:creationId xmlns:a16="http://schemas.microsoft.com/office/drawing/2014/main" id="{443FD24F-FA74-5BFD-654A-596F33B1639D}"/>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JS</a:t>
              </a:r>
            </a:p>
          </p:txBody>
        </p:sp>
      </p:grpSp>
      <p:grpSp>
        <p:nvGrpSpPr>
          <p:cNvPr id="32" name="Group 31">
            <a:extLst>
              <a:ext uri="{FF2B5EF4-FFF2-40B4-BE49-F238E27FC236}">
                <a16:creationId xmlns:a16="http://schemas.microsoft.com/office/drawing/2014/main" id="{0EE6F740-572D-73A4-8DE4-893D3D8B2BB3}"/>
              </a:ext>
            </a:extLst>
          </p:cNvPr>
          <p:cNvGrpSpPr/>
          <p:nvPr/>
        </p:nvGrpSpPr>
        <p:grpSpPr>
          <a:xfrm>
            <a:off x="4245890" y="4937527"/>
            <a:ext cx="828000" cy="828000"/>
            <a:chOff x="4936328" y="4218830"/>
            <a:chExt cx="828000" cy="828000"/>
          </a:xfrm>
        </p:grpSpPr>
        <p:sp>
          <p:nvSpPr>
            <p:cNvPr id="33" name="Arc 32">
              <a:extLst>
                <a:ext uri="{FF2B5EF4-FFF2-40B4-BE49-F238E27FC236}">
                  <a16:creationId xmlns:a16="http://schemas.microsoft.com/office/drawing/2014/main" id="{35230FF6-729B-7360-7748-0640267BB648}"/>
                </a:ext>
              </a:extLst>
            </p:cNvPr>
            <p:cNvSpPr/>
            <p:nvPr/>
          </p:nvSpPr>
          <p:spPr>
            <a:xfrm rot="16418204">
              <a:off x="4936328" y="4218830"/>
              <a:ext cx="828000" cy="828000"/>
            </a:xfrm>
            <a:prstGeom prst="arc">
              <a:avLst>
                <a:gd name="adj1" fmla="val 16200000"/>
                <a:gd name="adj2" fmla="val 14532720"/>
              </a:avLst>
            </a:prstGeom>
            <a:ln w="38100">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34" name="TextBox 33">
              <a:extLst>
                <a:ext uri="{FF2B5EF4-FFF2-40B4-BE49-F238E27FC236}">
                  <a16:creationId xmlns:a16="http://schemas.microsoft.com/office/drawing/2014/main" id="{23D36DA0-27FE-DA1D-47B0-1CA2A8EFEE01}"/>
                </a:ext>
              </a:extLst>
            </p:cNvPr>
            <p:cNvSpPr txBox="1"/>
            <p:nvPr/>
          </p:nvSpPr>
          <p:spPr>
            <a:xfrm>
              <a:off x="5050531" y="4309664"/>
              <a:ext cx="676147" cy="646331"/>
            </a:xfrm>
            <a:prstGeom prst="rect">
              <a:avLst/>
            </a:prstGeom>
            <a:noFill/>
            <a:ln>
              <a:noFill/>
              <a:prstDash val="sysDash"/>
            </a:ln>
          </p:spPr>
          <p:txBody>
            <a:bodyPr wrap="none" rtlCol="0">
              <a:spAutoFit/>
            </a:bodyPr>
            <a:lstStyle/>
            <a:p>
              <a:r>
                <a:rPr lang="en-IN" sz="1200" b="1">
                  <a:solidFill>
                    <a:srgbClr val="FF0000"/>
                  </a:solidFill>
                </a:rPr>
                <a:t>Partial </a:t>
              </a:r>
            </a:p>
            <a:p>
              <a:r>
                <a:rPr lang="en-IN" sz="1200" b="1">
                  <a:solidFill>
                    <a:srgbClr val="FF0000"/>
                  </a:solidFill>
                </a:rPr>
                <a:t>Page</a:t>
              </a:r>
            </a:p>
            <a:p>
              <a:r>
                <a:rPr lang="en-IN" sz="1200" b="1">
                  <a:solidFill>
                    <a:srgbClr val="FF0000"/>
                  </a:solidFill>
                </a:rPr>
                <a:t>Reload!</a:t>
              </a:r>
            </a:p>
          </p:txBody>
        </p:sp>
      </p:grpSp>
      <p:grpSp>
        <p:nvGrpSpPr>
          <p:cNvPr id="36" name="Group 35">
            <a:extLst>
              <a:ext uri="{FF2B5EF4-FFF2-40B4-BE49-F238E27FC236}">
                <a16:creationId xmlns:a16="http://schemas.microsoft.com/office/drawing/2014/main" id="{BD9FB28F-9E0D-8EA9-1296-9424777B60CE}"/>
              </a:ext>
            </a:extLst>
          </p:cNvPr>
          <p:cNvGrpSpPr/>
          <p:nvPr/>
        </p:nvGrpSpPr>
        <p:grpSpPr>
          <a:xfrm>
            <a:off x="1857436" y="4876549"/>
            <a:ext cx="1380067" cy="846666"/>
            <a:chOff x="1092200" y="4089400"/>
            <a:chExt cx="1380067" cy="846666"/>
          </a:xfrm>
        </p:grpSpPr>
        <p:sp>
          <p:nvSpPr>
            <p:cNvPr id="38" name="Rectangle 37">
              <a:extLst>
                <a:ext uri="{FF2B5EF4-FFF2-40B4-BE49-F238E27FC236}">
                  <a16:creationId xmlns:a16="http://schemas.microsoft.com/office/drawing/2014/main" id="{8A531168-8785-C55E-D058-A6FD82C6794D}"/>
                </a:ext>
              </a:extLst>
            </p:cNvPr>
            <p:cNvSpPr/>
            <p:nvPr/>
          </p:nvSpPr>
          <p:spPr>
            <a:xfrm>
              <a:off x="1092200" y="4089400"/>
              <a:ext cx="1380067" cy="42333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ID</a:t>
              </a:r>
            </a:p>
          </p:txBody>
        </p:sp>
        <p:sp>
          <p:nvSpPr>
            <p:cNvPr id="39" name="Rectangle 38">
              <a:extLst>
                <a:ext uri="{FF2B5EF4-FFF2-40B4-BE49-F238E27FC236}">
                  <a16:creationId xmlns:a16="http://schemas.microsoft.com/office/drawing/2014/main" id="{0D6F9114-ED17-9A8C-4BFF-A2B84145545B}"/>
                </a:ext>
              </a:extLst>
            </p:cNvPr>
            <p:cNvSpPr/>
            <p:nvPr/>
          </p:nvSpPr>
          <p:spPr>
            <a:xfrm>
              <a:off x="1092200" y="4512733"/>
              <a:ext cx="1380067" cy="42333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1</a:t>
              </a:r>
            </a:p>
          </p:txBody>
        </p:sp>
      </p:grpSp>
      <p:sp>
        <p:nvSpPr>
          <p:cNvPr id="40" name="Rectangle 39">
            <a:extLst>
              <a:ext uri="{FF2B5EF4-FFF2-40B4-BE49-F238E27FC236}">
                <a16:creationId xmlns:a16="http://schemas.microsoft.com/office/drawing/2014/main" id="{E9CC4B5D-4A89-3DA4-4FA8-8B03FB605B96}"/>
              </a:ext>
            </a:extLst>
          </p:cNvPr>
          <p:cNvSpPr/>
          <p:nvPr/>
        </p:nvSpPr>
        <p:spPr>
          <a:xfrm>
            <a:off x="5494867" y="5171277"/>
            <a:ext cx="1132733" cy="1582060"/>
          </a:xfrm>
          <a:prstGeom prst="rect">
            <a:avLst/>
          </a:prstGeom>
        </p:spPr>
        <p:txBody>
          <a:bodyPr wrap="square">
            <a:spAutoFit/>
          </a:bodyPr>
          <a:lstStyle/>
          <a:p>
            <a:r>
              <a:rPr lang="en-US" sz="800" dirty="0"/>
              <a:t>&lt;table&gt;</a:t>
            </a:r>
          </a:p>
          <a:p>
            <a:r>
              <a:rPr lang="en-US" sz="800" dirty="0"/>
              <a:t>    &lt;</a:t>
            </a:r>
            <a:r>
              <a:rPr lang="en-US" sz="800" dirty="0" err="1"/>
              <a:t>thead</a:t>
            </a:r>
            <a:r>
              <a:rPr lang="en-US" sz="800" dirty="0"/>
              <a:t>&gt;</a:t>
            </a:r>
          </a:p>
          <a:p>
            <a:r>
              <a:rPr lang="en-US" sz="800" dirty="0"/>
              <a:t>        &lt;tr&gt;</a:t>
            </a:r>
          </a:p>
          <a:p>
            <a:r>
              <a:rPr lang="en-US" sz="800" dirty="0"/>
              <a:t>            &lt;</a:t>
            </a:r>
            <a:r>
              <a:rPr lang="en-US" sz="800" dirty="0" err="1"/>
              <a:t>th</a:t>
            </a:r>
            <a:r>
              <a:rPr lang="en-US" sz="800" dirty="0"/>
              <a:t>&gt;ID&lt;/</a:t>
            </a:r>
            <a:r>
              <a:rPr lang="en-US" sz="800" dirty="0" err="1"/>
              <a:t>th</a:t>
            </a:r>
            <a:r>
              <a:rPr lang="en-US" sz="800" dirty="0"/>
              <a:t>&gt;</a:t>
            </a:r>
          </a:p>
          <a:p>
            <a:r>
              <a:rPr lang="en-US" sz="800" dirty="0"/>
              <a:t>        &lt;/tr&gt;</a:t>
            </a:r>
          </a:p>
          <a:p>
            <a:r>
              <a:rPr lang="en-US" sz="800" dirty="0"/>
              <a:t>    &lt;/</a:t>
            </a:r>
            <a:r>
              <a:rPr lang="en-US" sz="800" dirty="0" err="1"/>
              <a:t>thead</a:t>
            </a:r>
            <a:r>
              <a:rPr lang="en-US" sz="800" dirty="0"/>
              <a:t>&gt;</a:t>
            </a:r>
          </a:p>
          <a:p>
            <a:r>
              <a:rPr lang="en-US" sz="800" dirty="0"/>
              <a:t>    &lt;</a:t>
            </a:r>
            <a:r>
              <a:rPr lang="en-US" sz="800" dirty="0" err="1"/>
              <a:t>tbody</a:t>
            </a:r>
            <a:r>
              <a:rPr lang="en-US" sz="800" dirty="0"/>
              <a:t>&gt;</a:t>
            </a:r>
          </a:p>
          <a:p>
            <a:r>
              <a:rPr lang="en-US" sz="800" dirty="0"/>
              <a:t>        &lt;tr&gt;</a:t>
            </a:r>
          </a:p>
          <a:p>
            <a:r>
              <a:rPr lang="en-US" sz="800" dirty="0"/>
              <a:t>            &lt;td&gt;1&lt;/td&gt;</a:t>
            </a:r>
          </a:p>
          <a:p>
            <a:r>
              <a:rPr lang="en-US" sz="800" dirty="0"/>
              <a:t>        &lt;/tr&gt;</a:t>
            </a:r>
          </a:p>
          <a:p>
            <a:r>
              <a:rPr lang="en-US" sz="800" dirty="0"/>
              <a:t>    &lt;/</a:t>
            </a:r>
            <a:r>
              <a:rPr lang="en-US" sz="800" dirty="0" err="1"/>
              <a:t>tbody</a:t>
            </a:r>
            <a:r>
              <a:rPr lang="en-US" sz="800" dirty="0"/>
              <a:t>&gt;</a:t>
            </a:r>
          </a:p>
          <a:p>
            <a:r>
              <a:rPr lang="en-US" sz="800" dirty="0"/>
              <a:t>&lt;/table&gt;</a:t>
            </a:r>
            <a:endParaRPr lang="en-IN" sz="800" dirty="0"/>
          </a:p>
        </p:txBody>
      </p:sp>
    </p:spTree>
    <p:extLst>
      <p:ext uri="{BB962C8B-B14F-4D97-AF65-F5344CB8AC3E}">
        <p14:creationId xmlns:p14="http://schemas.microsoft.com/office/powerpoint/2010/main" val="143617173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1E95A6A-A519-3A81-428C-52551C2699D0}"/>
              </a:ext>
            </a:extLst>
          </p:cNvPr>
          <p:cNvSpPr>
            <a:spLocks noGrp="1"/>
          </p:cNvSpPr>
          <p:nvPr>
            <p:ph type="title"/>
          </p:nvPr>
        </p:nvSpPr>
        <p:spPr/>
        <p:txBody>
          <a:bodyPr/>
          <a:lstStyle/>
          <a:p>
            <a:r>
              <a:rPr lang="en-IN" dirty="0"/>
              <a:t>SPA – Client-side Rendering</a:t>
            </a:r>
          </a:p>
        </p:txBody>
      </p:sp>
      <p:sp>
        <p:nvSpPr>
          <p:cNvPr id="5" name="Rectangle 4">
            <a:extLst>
              <a:ext uri="{FF2B5EF4-FFF2-40B4-BE49-F238E27FC236}">
                <a16:creationId xmlns:a16="http://schemas.microsoft.com/office/drawing/2014/main" id="{3795B663-EF49-F3B7-5300-6AF8EBC802FC}"/>
              </a:ext>
            </a:extLst>
          </p:cNvPr>
          <p:cNvSpPr/>
          <p:nvPr/>
        </p:nvSpPr>
        <p:spPr>
          <a:xfrm>
            <a:off x="7237861" y="365125"/>
            <a:ext cx="2909456" cy="34371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a:t>SERVER</a:t>
            </a:r>
          </a:p>
        </p:txBody>
      </p:sp>
      <p:grpSp>
        <p:nvGrpSpPr>
          <p:cNvPr id="6" name="Group 5">
            <a:extLst>
              <a:ext uri="{FF2B5EF4-FFF2-40B4-BE49-F238E27FC236}">
                <a16:creationId xmlns:a16="http://schemas.microsoft.com/office/drawing/2014/main" id="{DD40A1C0-F92B-70DA-D284-8EDD6E74C8F1}"/>
              </a:ext>
            </a:extLst>
          </p:cNvPr>
          <p:cNvGrpSpPr/>
          <p:nvPr/>
        </p:nvGrpSpPr>
        <p:grpSpPr>
          <a:xfrm>
            <a:off x="7377196" y="946032"/>
            <a:ext cx="1109824" cy="543379"/>
            <a:chOff x="8762260" y="1677880"/>
            <a:chExt cx="1262108" cy="898124"/>
          </a:xfrm>
        </p:grpSpPr>
        <p:sp>
          <p:nvSpPr>
            <p:cNvPr id="7" name="Rectangle: Rounded Corners 6">
              <a:extLst>
                <a:ext uri="{FF2B5EF4-FFF2-40B4-BE49-F238E27FC236}">
                  <a16:creationId xmlns:a16="http://schemas.microsoft.com/office/drawing/2014/main" id="{F8D52D0B-EB44-538B-C19F-0394CAEB273D}"/>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sz="1400"/>
            </a:p>
          </p:txBody>
        </p:sp>
        <p:sp>
          <p:nvSpPr>
            <p:cNvPr id="8" name="Rectangle: Rounded Corners 7">
              <a:extLst>
                <a:ext uri="{FF2B5EF4-FFF2-40B4-BE49-F238E27FC236}">
                  <a16:creationId xmlns:a16="http://schemas.microsoft.com/office/drawing/2014/main" id="{7C9761A2-2B40-8F6C-285D-2D8FD28A4499}"/>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sz="1400" dirty="0"/>
                <a:t>SERVER PAGES</a:t>
              </a:r>
            </a:p>
          </p:txBody>
        </p:sp>
      </p:grpSp>
      <p:grpSp>
        <p:nvGrpSpPr>
          <p:cNvPr id="9" name="Group 8">
            <a:extLst>
              <a:ext uri="{FF2B5EF4-FFF2-40B4-BE49-F238E27FC236}">
                <a16:creationId xmlns:a16="http://schemas.microsoft.com/office/drawing/2014/main" id="{B474AEE4-A2E2-DB22-F186-0411205D820B}"/>
              </a:ext>
            </a:extLst>
          </p:cNvPr>
          <p:cNvGrpSpPr/>
          <p:nvPr/>
        </p:nvGrpSpPr>
        <p:grpSpPr>
          <a:xfrm>
            <a:off x="8760163" y="958895"/>
            <a:ext cx="1109824" cy="543379"/>
            <a:chOff x="8762260" y="1677880"/>
            <a:chExt cx="1262108" cy="898124"/>
          </a:xfrm>
        </p:grpSpPr>
        <p:sp>
          <p:nvSpPr>
            <p:cNvPr id="10" name="Rectangle: Rounded Corners 9">
              <a:extLst>
                <a:ext uri="{FF2B5EF4-FFF2-40B4-BE49-F238E27FC236}">
                  <a16:creationId xmlns:a16="http://schemas.microsoft.com/office/drawing/2014/main" id="{31F65133-1F97-E902-4D82-163F4FAAB515}"/>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sz="1400"/>
            </a:p>
          </p:txBody>
        </p:sp>
        <p:sp>
          <p:nvSpPr>
            <p:cNvPr id="11" name="Rectangle: Rounded Corners 10">
              <a:extLst>
                <a:ext uri="{FF2B5EF4-FFF2-40B4-BE49-F238E27FC236}">
                  <a16:creationId xmlns:a16="http://schemas.microsoft.com/office/drawing/2014/main" id="{24561C22-FCE6-2695-7FE1-BDEFB2DB2515}"/>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sz="1400"/>
                <a:t>CSS</a:t>
              </a:r>
            </a:p>
          </p:txBody>
        </p:sp>
      </p:grpSp>
      <p:sp>
        <p:nvSpPr>
          <p:cNvPr id="12" name="Rectangle 11">
            <a:extLst>
              <a:ext uri="{FF2B5EF4-FFF2-40B4-BE49-F238E27FC236}">
                <a16:creationId xmlns:a16="http://schemas.microsoft.com/office/drawing/2014/main" id="{47380E9C-E9AA-09F6-BFD1-9795228CB189}"/>
              </a:ext>
            </a:extLst>
          </p:cNvPr>
          <p:cNvSpPr/>
          <p:nvPr/>
        </p:nvSpPr>
        <p:spPr>
          <a:xfrm>
            <a:off x="969623" y="1524005"/>
            <a:ext cx="3204839" cy="46301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a:t>BROWSER</a:t>
            </a:r>
          </a:p>
        </p:txBody>
      </p:sp>
      <p:cxnSp>
        <p:nvCxnSpPr>
          <p:cNvPr id="13" name="Straight Arrow Connector 12">
            <a:extLst>
              <a:ext uri="{FF2B5EF4-FFF2-40B4-BE49-F238E27FC236}">
                <a16:creationId xmlns:a16="http://schemas.microsoft.com/office/drawing/2014/main" id="{1C0F852E-B0BB-0D02-06C7-8F30B78A290C}"/>
              </a:ext>
            </a:extLst>
          </p:cNvPr>
          <p:cNvCxnSpPr>
            <a:cxnSpLocks/>
          </p:cNvCxnSpPr>
          <p:nvPr/>
        </p:nvCxnSpPr>
        <p:spPr>
          <a:xfrm>
            <a:off x="4174462" y="2749134"/>
            <a:ext cx="3064538" cy="125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025F8EC3-FCBB-42F9-5C96-0475348B5AE1}"/>
              </a:ext>
            </a:extLst>
          </p:cNvPr>
          <p:cNvSpPr txBox="1"/>
          <p:nvPr/>
        </p:nvSpPr>
        <p:spPr>
          <a:xfrm>
            <a:off x="4911657" y="2401583"/>
            <a:ext cx="1266629" cy="369332"/>
          </a:xfrm>
          <a:prstGeom prst="rect">
            <a:avLst/>
          </a:prstGeom>
          <a:noFill/>
        </p:spPr>
        <p:txBody>
          <a:bodyPr wrap="none" rtlCol="0">
            <a:spAutoFit/>
          </a:bodyPr>
          <a:lstStyle/>
          <a:p>
            <a:r>
              <a:rPr lang="en-IN" dirty="0"/>
              <a:t>HTTP + URL</a:t>
            </a:r>
          </a:p>
        </p:txBody>
      </p:sp>
      <p:sp>
        <p:nvSpPr>
          <p:cNvPr id="15" name="Rectangle 14">
            <a:extLst>
              <a:ext uri="{FF2B5EF4-FFF2-40B4-BE49-F238E27FC236}">
                <a16:creationId xmlns:a16="http://schemas.microsoft.com/office/drawing/2014/main" id="{A69A42E9-CE71-2D15-DCFF-950BDFC22161}"/>
              </a:ext>
            </a:extLst>
          </p:cNvPr>
          <p:cNvSpPr/>
          <p:nvPr/>
        </p:nvSpPr>
        <p:spPr>
          <a:xfrm>
            <a:off x="4777129" y="3173703"/>
            <a:ext cx="1693092" cy="369332"/>
          </a:xfrm>
          <a:prstGeom prst="rect">
            <a:avLst/>
          </a:prstGeom>
        </p:spPr>
        <p:txBody>
          <a:bodyPr wrap="none">
            <a:spAutoFit/>
          </a:bodyPr>
          <a:lstStyle/>
          <a:p>
            <a:r>
              <a:rPr lang="en-IN" dirty="0"/>
              <a:t>HTML + CSS + JS</a:t>
            </a:r>
          </a:p>
        </p:txBody>
      </p:sp>
      <p:cxnSp>
        <p:nvCxnSpPr>
          <p:cNvPr id="16" name="Straight Arrow Connector 15">
            <a:extLst>
              <a:ext uri="{FF2B5EF4-FFF2-40B4-BE49-F238E27FC236}">
                <a16:creationId xmlns:a16="http://schemas.microsoft.com/office/drawing/2014/main" id="{840C9CE7-CF3F-083F-8F87-F67858293A5B}"/>
              </a:ext>
            </a:extLst>
          </p:cNvPr>
          <p:cNvCxnSpPr>
            <a:cxnSpLocks/>
          </p:cNvCxnSpPr>
          <p:nvPr/>
        </p:nvCxnSpPr>
        <p:spPr>
          <a:xfrm flipH="1">
            <a:off x="4174462" y="3144190"/>
            <a:ext cx="306453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20349D17-0576-327C-41F2-1125B403340A}"/>
              </a:ext>
            </a:extLst>
          </p:cNvPr>
          <p:cNvSpPr/>
          <p:nvPr/>
        </p:nvSpPr>
        <p:spPr>
          <a:xfrm>
            <a:off x="980679" y="2072182"/>
            <a:ext cx="3193783" cy="35077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a:t>NAVIGATION</a:t>
            </a:r>
          </a:p>
        </p:txBody>
      </p:sp>
      <p:sp>
        <p:nvSpPr>
          <p:cNvPr id="18" name="Rectangle: Rounded Corners 17">
            <a:extLst>
              <a:ext uri="{FF2B5EF4-FFF2-40B4-BE49-F238E27FC236}">
                <a16:creationId xmlns:a16="http://schemas.microsoft.com/office/drawing/2014/main" id="{75E204BA-8E93-117F-3648-E03DCAA0720B}"/>
              </a:ext>
            </a:extLst>
          </p:cNvPr>
          <p:cNvSpPr/>
          <p:nvPr/>
        </p:nvSpPr>
        <p:spPr>
          <a:xfrm>
            <a:off x="1173566" y="2605548"/>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19" name="Rectangle: Rounded Corners 18">
            <a:extLst>
              <a:ext uri="{FF2B5EF4-FFF2-40B4-BE49-F238E27FC236}">
                <a16:creationId xmlns:a16="http://schemas.microsoft.com/office/drawing/2014/main" id="{7486E796-CF22-7D2A-DBE9-C17F107D06B2}"/>
              </a:ext>
            </a:extLst>
          </p:cNvPr>
          <p:cNvSpPr/>
          <p:nvPr/>
        </p:nvSpPr>
        <p:spPr>
          <a:xfrm>
            <a:off x="2192000" y="2605548"/>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20" name="Rectangle: Rounded Corners 19">
            <a:extLst>
              <a:ext uri="{FF2B5EF4-FFF2-40B4-BE49-F238E27FC236}">
                <a16:creationId xmlns:a16="http://schemas.microsoft.com/office/drawing/2014/main" id="{0D4A7FB8-96DB-6528-5347-371D5CC64A8A}"/>
              </a:ext>
            </a:extLst>
          </p:cNvPr>
          <p:cNvSpPr/>
          <p:nvPr/>
        </p:nvSpPr>
        <p:spPr>
          <a:xfrm>
            <a:off x="3205408" y="2594953"/>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21" name="Rectangle: Rounded Corners 20">
            <a:extLst>
              <a:ext uri="{FF2B5EF4-FFF2-40B4-BE49-F238E27FC236}">
                <a16:creationId xmlns:a16="http://schemas.microsoft.com/office/drawing/2014/main" id="{F0F0AF9F-38CA-0724-6A6C-859589FD3BB9}"/>
              </a:ext>
            </a:extLst>
          </p:cNvPr>
          <p:cNvSpPr/>
          <p:nvPr/>
        </p:nvSpPr>
        <p:spPr>
          <a:xfrm>
            <a:off x="1143640" y="3626665"/>
            <a:ext cx="2859456" cy="2016987"/>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a:p>
        </p:txBody>
      </p:sp>
      <p:cxnSp>
        <p:nvCxnSpPr>
          <p:cNvPr id="22" name="Straight Arrow Connector 21">
            <a:extLst>
              <a:ext uri="{FF2B5EF4-FFF2-40B4-BE49-F238E27FC236}">
                <a16:creationId xmlns:a16="http://schemas.microsoft.com/office/drawing/2014/main" id="{DE6535A3-BFFD-3992-3AD0-1718520FD640}"/>
              </a:ext>
            </a:extLst>
          </p:cNvPr>
          <p:cNvCxnSpPr>
            <a:cxnSpLocks/>
          </p:cNvCxnSpPr>
          <p:nvPr/>
        </p:nvCxnSpPr>
        <p:spPr>
          <a:xfrm>
            <a:off x="4163406" y="4393565"/>
            <a:ext cx="307559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2B15C5EB-F43E-3996-C533-3F274E4CB920}"/>
              </a:ext>
            </a:extLst>
          </p:cNvPr>
          <p:cNvCxnSpPr>
            <a:cxnSpLocks/>
          </p:cNvCxnSpPr>
          <p:nvPr/>
        </p:nvCxnSpPr>
        <p:spPr>
          <a:xfrm flipH="1">
            <a:off x="4163406" y="4788621"/>
            <a:ext cx="307559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EB16C92C-E644-E713-8B5A-37FC83478D33}"/>
              </a:ext>
            </a:extLst>
          </p:cNvPr>
          <p:cNvSpPr txBox="1"/>
          <p:nvPr/>
        </p:nvSpPr>
        <p:spPr>
          <a:xfrm>
            <a:off x="4750397" y="4024233"/>
            <a:ext cx="1901611" cy="369332"/>
          </a:xfrm>
          <a:prstGeom prst="rect">
            <a:avLst/>
          </a:prstGeom>
          <a:noFill/>
        </p:spPr>
        <p:txBody>
          <a:bodyPr wrap="none" rtlCol="0">
            <a:spAutoFit/>
          </a:bodyPr>
          <a:lstStyle/>
          <a:p>
            <a:r>
              <a:rPr lang="en-IN" dirty="0"/>
              <a:t>AJAX - HTTP + URL</a:t>
            </a:r>
          </a:p>
        </p:txBody>
      </p:sp>
      <p:sp>
        <p:nvSpPr>
          <p:cNvPr id="25" name="Rectangle 24">
            <a:extLst>
              <a:ext uri="{FF2B5EF4-FFF2-40B4-BE49-F238E27FC236}">
                <a16:creationId xmlns:a16="http://schemas.microsoft.com/office/drawing/2014/main" id="{2368A95F-DD0B-5769-C075-0BD1B353332B}"/>
              </a:ext>
            </a:extLst>
          </p:cNvPr>
          <p:cNvSpPr/>
          <p:nvPr/>
        </p:nvSpPr>
        <p:spPr>
          <a:xfrm>
            <a:off x="5271250" y="4795283"/>
            <a:ext cx="942887" cy="1477328"/>
          </a:xfrm>
          <a:prstGeom prst="rect">
            <a:avLst/>
          </a:prstGeom>
        </p:spPr>
        <p:txBody>
          <a:bodyPr wrap="none">
            <a:spAutoFit/>
          </a:bodyPr>
          <a:lstStyle/>
          <a:p>
            <a:r>
              <a:rPr lang="en-IN" dirty="0"/>
              <a:t>JSON</a:t>
            </a:r>
          </a:p>
          <a:p>
            <a:endParaRPr lang="en-IN" dirty="0"/>
          </a:p>
          <a:p>
            <a:r>
              <a:rPr lang="en-IN" dirty="0"/>
              <a:t>{</a:t>
            </a:r>
          </a:p>
          <a:p>
            <a:r>
              <a:rPr lang="en-IN" dirty="0"/>
              <a:t>    “id”:1</a:t>
            </a:r>
          </a:p>
          <a:p>
            <a:r>
              <a:rPr lang="en-IN" dirty="0"/>
              <a:t>}</a:t>
            </a:r>
          </a:p>
        </p:txBody>
      </p:sp>
      <p:cxnSp>
        <p:nvCxnSpPr>
          <p:cNvPr id="3" name="Straight Connector 2">
            <a:extLst>
              <a:ext uri="{FF2B5EF4-FFF2-40B4-BE49-F238E27FC236}">
                <a16:creationId xmlns:a16="http://schemas.microsoft.com/office/drawing/2014/main" id="{F48D36C0-1F03-6854-450A-885E17B7BA09}"/>
              </a:ext>
            </a:extLst>
          </p:cNvPr>
          <p:cNvCxnSpPr>
            <a:cxnSpLocks/>
          </p:cNvCxnSpPr>
          <p:nvPr/>
        </p:nvCxnSpPr>
        <p:spPr>
          <a:xfrm>
            <a:off x="7237861" y="2279541"/>
            <a:ext cx="2911357" cy="0"/>
          </a:xfrm>
          <a:prstGeom prst="line">
            <a:avLst/>
          </a:prstGeom>
        </p:spPr>
        <p:style>
          <a:lnRef idx="1">
            <a:schemeClr val="accent2"/>
          </a:lnRef>
          <a:fillRef idx="0">
            <a:schemeClr val="accent2"/>
          </a:fillRef>
          <a:effectRef idx="0">
            <a:schemeClr val="accent2"/>
          </a:effectRef>
          <a:fontRef idx="minor">
            <a:schemeClr val="tx1"/>
          </a:fontRef>
        </p:style>
      </p:cxnSp>
      <p:sp>
        <p:nvSpPr>
          <p:cNvPr id="30" name="TextBox 29">
            <a:extLst>
              <a:ext uri="{FF2B5EF4-FFF2-40B4-BE49-F238E27FC236}">
                <a16:creationId xmlns:a16="http://schemas.microsoft.com/office/drawing/2014/main" id="{FE9115A4-6E78-F7CE-93D1-388E307AA363}"/>
              </a:ext>
            </a:extLst>
          </p:cNvPr>
          <p:cNvSpPr txBox="1"/>
          <p:nvPr/>
        </p:nvSpPr>
        <p:spPr>
          <a:xfrm>
            <a:off x="7928021" y="2304712"/>
            <a:ext cx="1529137" cy="1477328"/>
          </a:xfrm>
          <a:prstGeom prst="rect">
            <a:avLst/>
          </a:prstGeom>
          <a:noFill/>
        </p:spPr>
        <p:txBody>
          <a:bodyPr wrap="none" rtlCol="0">
            <a:spAutoFit/>
          </a:bodyPr>
          <a:lstStyle/>
          <a:p>
            <a:r>
              <a:rPr lang="en-IN" dirty="0">
                <a:solidFill>
                  <a:schemeClr val="bg1"/>
                </a:solidFill>
              </a:rPr>
              <a:t>ASP</a:t>
            </a:r>
          </a:p>
          <a:p>
            <a:r>
              <a:rPr lang="en-IN" dirty="0">
                <a:solidFill>
                  <a:schemeClr val="bg1"/>
                </a:solidFill>
              </a:rPr>
              <a:t>ASP .NET</a:t>
            </a:r>
          </a:p>
          <a:p>
            <a:r>
              <a:rPr lang="en-IN" dirty="0">
                <a:solidFill>
                  <a:schemeClr val="bg1"/>
                </a:solidFill>
              </a:rPr>
              <a:t>ASP .NET MVC</a:t>
            </a:r>
          </a:p>
          <a:p>
            <a:r>
              <a:rPr lang="en-IN" dirty="0">
                <a:solidFill>
                  <a:schemeClr val="bg1"/>
                </a:solidFill>
              </a:rPr>
              <a:t>JSP</a:t>
            </a:r>
          </a:p>
          <a:p>
            <a:r>
              <a:rPr lang="en-IN" dirty="0">
                <a:solidFill>
                  <a:schemeClr val="bg1"/>
                </a:solidFill>
              </a:rPr>
              <a:t>PHP</a:t>
            </a:r>
          </a:p>
        </p:txBody>
      </p:sp>
      <p:sp>
        <p:nvSpPr>
          <p:cNvPr id="35" name="Cylinder 34">
            <a:extLst>
              <a:ext uri="{FF2B5EF4-FFF2-40B4-BE49-F238E27FC236}">
                <a16:creationId xmlns:a16="http://schemas.microsoft.com/office/drawing/2014/main" id="{1E8E4C31-DDE9-1DCD-BC1D-C69BA188D8B1}"/>
              </a:ext>
            </a:extLst>
          </p:cNvPr>
          <p:cNvSpPr/>
          <p:nvPr/>
        </p:nvSpPr>
        <p:spPr>
          <a:xfrm>
            <a:off x="10757578" y="5351526"/>
            <a:ext cx="1159933" cy="1302807"/>
          </a:xfrm>
          <a:prstGeom prst="can">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IN" dirty="0"/>
              <a:t>DB</a:t>
            </a:r>
          </a:p>
        </p:txBody>
      </p:sp>
      <p:cxnSp>
        <p:nvCxnSpPr>
          <p:cNvPr id="37" name="Connector: Elbow 36">
            <a:extLst>
              <a:ext uri="{FF2B5EF4-FFF2-40B4-BE49-F238E27FC236}">
                <a16:creationId xmlns:a16="http://schemas.microsoft.com/office/drawing/2014/main" id="{347DE1AC-7A4A-3504-C7E0-A73C3B80E485}"/>
              </a:ext>
            </a:extLst>
          </p:cNvPr>
          <p:cNvCxnSpPr>
            <a:cxnSpLocks/>
            <a:stCxn id="28" idx="3"/>
            <a:endCxn id="35" idx="1"/>
          </p:cNvCxnSpPr>
          <p:nvPr/>
        </p:nvCxnSpPr>
        <p:spPr>
          <a:xfrm>
            <a:off x="10147317" y="5014445"/>
            <a:ext cx="1190228" cy="337081"/>
          </a:xfrm>
          <a:prstGeom prst="bentConnector2">
            <a:avLst/>
          </a:prstGeom>
          <a:ln>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nvGrpSpPr>
          <p:cNvPr id="2" name="Group 1">
            <a:extLst>
              <a:ext uri="{FF2B5EF4-FFF2-40B4-BE49-F238E27FC236}">
                <a16:creationId xmlns:a16="http://schemas.microsoft.com/office/drawing/2014/main" id="{E4438B2B-69C1-8599-72C4-C47231609363}"/>
              </a:ext>
            </a:extLst>
          </p:cNvPr>
          <p:cNvGrpSpPr/>
          <p:nvPr/>
        </p:nvGrpSpPr>
        <p:grpSpPr>
          <a:xfrm>
            <a:off x="8125563" y="1602812"/>
            <a:ext cx="1109824" cy="543379"/>
            <a:chOff x="8762260" y="1677880"/>
            <a:chExt cx="1262108" cy="898124"/>
          </a:xfrm>
        </p:grpSpPr>
        <p:sp>
          <p:nvSpPr>
            <p:cNvPr id="29" name="Rectangle: Rounded Corners 28">
              <a:extLst>
                <a:ext uri="{FF2B5EF4-FFF2-40B4-BE49-F238E27FC236}">
                  <a16:creationId xmlns:a16="http://schemas.microsoft.com/office/drawing/2014/main" id="{4243DB4D-97AB-8A85-8B1E-00F19B873529}"/>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sz="1400"/>
            </a:p>
          </p:txBody>
        </p:sp>
        <p:sp>
          <p:nvSpPr>
            <p:cNvPr id="31" name="Rectangle: Rounded Corners 30">
              <a:extLst>
                <a:ext uri="{FF2B5EF4-FFF2-40B4-BE49-F238E27FC236}">
                  <a16:creationId xmlns:a16="http://schemas.microsoft.com/office/drawing/2014/main" id="{443FD24F-FA74-5BFD-654A-596F33B1639D}"/>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sz="1400" dirty="0"/>
                <a:t>JS</a:t>
              </a:r>
            </a:p>
          </p:txBody>
        </p:sp>
      </p:grpSp>
      <p:grpSp>
        <p:nvGrpSpPr>
          <p:cNvPr id="36" name="Group 35">
            <a:extLst>
              <a:ext uri="{FF2B5EF4-FFF2-40B4-BE49-F238E27FC236}">
                <a16:creationId xmlns:a16="http://schemas.microsoft.com/office/drawing/2014/main" id="{BD9FB28F-9E0D-8EA9-1296-9424777B60CE}"/>
              </a:ext>
            </a:extLst>
          </p:cNvPr>
          <p:cNvGrpSpPr/>
          <p:nvPr/>
        </p:nvGrpSpPr>
        <p:grpSpPr>
          <a:xfrm>
            <a:off x="1521074" y="4239751"/>
            <a:ext cx="960212" cy="635251"/>
            <a:chOff x="1092200" y="4089400"/>
            <a:chExt cx="1380067" cy="846666"/>
          </a:xfrm>
        </p:grpSpPr>
        <p:sp>
          <p:nvSpPr>
            <p:cNvPr id="38" name="Rectangle 37">
              <a:extLst>
                <a:ext uri="{FF2B5EF4-FFF2-40B4-BE49-F238E27FC236}">
                  <a16:creationId xmlns:a16="http://schemas.microsoft.com/office/drawing/2014/main" id="{8A531168-8785-C55E-D058-A6FD82C6794D}"/>
                </a:ext>
              </a:extLst>
            </p:cNvPr>
            <p:cNvSpPr/>
            <p:nvPr/>
          </p:nvSpPr>
          <p:spPr>
            <a:xfrm>
              <a:off x="1092200" y="4089400"/>
              <a:ext cx="1380067" cy="42333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ID</a:t>
              </a:r>
            </a:p>
          </p:txBody>
        </p:sp>
        <p:sp>
          <p:nvSpPr>
            <p:cNvPr id="39" name="Rectangle 38">
              <a:extLst>
                <a:ext uri="{FF2B5EF4-FFF2-40B4-BE49-F238E27FC236}">
                  <a16:creationId xmlns:a16="http://schemas.microsoft.com/office/drawing/2014/main" id="{0D6F9114-ED17-9A8C-4BFF-A2B84145545B}"/>
                </a:ext>
              </a:extLst>
            </p:cNvPr>
            <p:cNvSpPr/>
            <p:nvPr/>
          </p:nvSpPr>
          <p:spPr>
            <a:xfrm>
              <a:off x="1092200" y="4512733"/>
              <a:ext cx="1380067" cy="42333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1</a:t>
              </a:r>
            </a:p>
          </p:txBody>
        </p:sp>
      </p:grpSp>
      <p:sp>
        <p:nvSpPr>
          <p:cNvPr id="40" name="Rectangle 39">
            <a:extLst>
              <a:ext uri="{FF2B5EF4-FFF2-40B4-BE49-F238E27FC236}">
                <a16:creationId xmlns:a16="http://schemas.microsoft.com/office/drawing/2014/main" id="{E9CC4B5D-4A89-3DA4-4FA8-8B03FB605B96}"/>
              </a:ext>
            </a:extLst>
          </p:cNvPr>
          <p:cNvSpPr/>
          <p:nvPr/>
        </p:nvSpPr>
        <p:spPr>
          <a:xfrm>
            <a:off x="2682929" y="3849479"/>
            <a:ext cx="1263374" cy="1569660"/>
          </a:xfrm>
          <a:prstGeom prst="rect">
            <a:avLst/>
          </a:prstGeom>
        </p:spPr>
        <p:txBody>
          <a:bodyPr wrap="square">
            <a:spAutoFit/>
          </a:bodyPr>
          <a:lstStyle/>
          <a:p>
            <a:r>
              <a:rPr lang="en-US" sz="800" dirty="0"/>
              <a:t>&lt;table&gt;</a:t>
            </a:r>
          </a:p>
          <a:p>
            <a:r>
              <a:rPr lang="en-US" sz="800" dirty="0"/>
              <a:t>    &lt;</a:t>
            </a:r>
            <a:r>
              <a:rPr lang="en-US" sz="800" dirty="0" err="1"/>
              <a:t>thead</a:t>
            </a:r>
            <a:r>
              <a:rPr lang="en-US" sz="800" dirty="0"/>
              <a:t>&gt;</a:t>
            </a:r>
          </a:p>
          <a:p>
            <a:r>
              <a:rPr lang="en-US" sz="800" dirty="0"/>
              <a:t>        &lt;tr&gt;</a:t>
            </a:r>
          </a:p>
          <a:p>
            <a:r>
              <a:rPr lang="en-US" sz="800" dirty="0"/>
              <a:t>            &lt;</a:t>
            </a:r>
            <a:r>
              <a:rPr lang="en-US" sz="800" dirty="0" err="1"/>
              <a:t>th</a:t>
            </a:r>
            <a:r>
              <a:rPr lang="en-US" sz="800" dirty="0"/>
              <a:t>&gt;ID&lt;/</a:t>
            </a:r>
            <a:r>
              <a:rPr lang="en-US" sz="800" dirty="0" err="1"/>
              <a:t>th</a:t>
            </a:r>
            <a:r>
              <a:rPr lang="en-US" sz="800" dirty="0"/>
              <a:t>&gt;</a:t>
            </a:r>
          </a:p>
          <a:p>
            <a:r>
              <a:rPr lang="en-US" sz="800" dirty="0"/>
              <a:t>        &lt;/tr&gt;</a:t>
            </a:r>
          </a:p>
          <a:p>
            <a:r>
              <a:rPr lang="en-US" sz="800" dirty="0"/>
              <a:t>    &lt;/</a:t>
            </a:r>
            <a:r>
              <a:rPr lang="en-US" sz="800" dirty="0" err="1"/>
              <a:t>thead</a:t>
            </a:r>
            <a:r>
              <a:rPr lang="en-US" sz="800" dirty="0"/>
              <a:t>&gt;</a:t>
            </a:r>
          </a:p>
          <a:p>
            <a:r>
              <a:rPr lang="en-US" sz="800" dirty="0"/>
              <a:t>    &lt;</a:t>
            </a:r>
            <a:r>
              <a:rPr lang="en-US" sz="800" dirty="0" err="1"/>
              <a:t>tbody</a:t>
            </a:r>
            <a:r>
              <a:rPr lang="en-US" sz="800" dirty="0"/>
              <a:t>&gt;</a:t>
            </a:r>
          </a:p>
          <a:p>
            <a:r>
              <a:rPr lang="en-US" sz="800" dirty="0"/>
              <a:t>        &lt;tr&gt;</a:t>
            </a:r>
          </a:p>
          <a:p>
            <a:r>
              <a:rPr lang="en-US" sz="800" dirty="0"/>
              <a:t>            &lt;td&gt;1&lt;/td&gt;</a:t>
            </a:r>
          </a:p>
          <a:p>
            <a:r>
              <a:rPr lang="en-US" sz="800" dirty="0"/>
              <a:t>        &lt;/tr&gt;</a:t>
            </a:r>
          </a:p>
          <a:p>
            <a:r>
              <a:rPr lang="en-US" sz="800" dirty="0"/>
              <a:t>    &lt;/</a:t>
            </a:r>
            <a:r>
              <a:rPr lang="en-US" sz="800" dirty="0" err="1"/>
              <a:t>tbody</a:t>
            </a:r>
            <a:r>
              <a:rPr lang="en-US" sz="800" dirty="0"/>
              <a:t>&gt;</a:t>
            </a:r>
          </a:p>
          <a:p>
            <a:r>
              <a:rPr lang="en-US" sz="800" dirty="0"/>
              <a:t>&lt;/table&gt;</a:t>
            </a:r>
            <a:endParaRPr lang="en-IN" sz="800" dirty="0"/>
          </a:p>
        </p:txBody>
      </p:sp>
      <p:sp>
        <p:nvSpPr>
          <p:cNvPr id="28" name="Rectangle 27">
            <a:extLst>
              <a:ext uri="{FF2B5EF4-FFF2-40B4-BE49-F238E27FC236}">
                <a16:creationId xmlns:a16="http://schemas.microsoft.com/office/drawing/2014/main" id="{94247639-CDA3-5659-BFC3-5E235CA74EE4}"/>
              </a:ext>
            </a:extLst>
          </p:cNvPr>
          <p:cNvSpPr/>
          <p:nvPr/>
        </p:nvSpPr>
        <p:spPr>
          <a:xfrm>
            <a:off x="7237861" y="4066583"/>
            <a:ext cx="2909456" cy="18957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API SERVER</a:t>
            </a:r>
          </a:p>
        </p:txBody>
      </p:sp>
      <p:sp>
        <p:nvSpPr>
          <p:cNvPr id="44" name="TextBox 43">
            <a:extLst>
              <a:ext uri="{FF2B5EF4-FFF2-40B4-BE49-F238E27FC236}">
                <a16:creationId xmlns:a16="http://schemas.microsoft.com/office/drawing/2014/main" id="{55370970-05D2-DBC1-1E0D-DEBA8F383B1D}"/>
              </a:ext>
            </a:extLst>
          </p:cNvPr>
          <p:cNvSpPr txBox="1"/>
          <p:nvPr/>
        </p:nvSpPr>
        <p:spPr>
          <a:xfrm>
            <a:off x="7743247" y="4582820"/>
            <a:ext cx="1875385" cy="1200329"/>
          </a:xfrm>
          <a:prstGeom prst="rect">
            <a:avLst/>
          </a:prstGeom>
          <a:noFill/>
        </p:spPr>
        <p:txBody>
          <a:bodyPr wrap="none" rtlCol="0">
            <a:spAutoFit/>
          </a:bodyPr>
          <a:lstStyle/>
          <a:p>
            <a:pPr algn="ctr"/>
            <a:r>
              <a:rPr lang="en-IN" dirty="0">
                <a:solidFill>
                  <a:schemeClr val="bg1"/>
                </a:solidFill>
              </a:rPr>
              <a:t>RESTful API</a:t>
            </a:r>
          </a:p>
          <a:p>
            <a:pPr algn="ctr"/>
            <a:endParaRPr lang="en-IN" dirty="0">
              <a:solidFill>
                <a:schemeClr val="bg1"/>
              </a:solidFill>
            </a:endParaRPr>
          </a:p>
          <a:p>
            <a:pPr algn="ctr"/>
            <a:r>
              <a:rPr lang="en-IN" dirty="0">
                <a:solidFill>
                  <a:schemeClr val="bg1"/>
                </a:solidFill>
              </a:rPr>
              <a:t>ASP .NET Web API</a:t>
            </a:r>
          </a:p>
          <a:p>
            <a:pPr algn="ctr"/>
            <a:r>
              <a:rPr lang="en-IN" dirty="0">
                <a:solidFill>
                  <a:schemeClr val="bg1"/>
                </a:solidFill>
              </a:rPr>
              <a:t>JWS</a:t>
            </a:r>
          </a:p>
        </p:txBody>
      </p:sp>
      <p:sp>
        <p:nvSpPr>
          <p:cNvPr id="48" name="TextBox 47">
            <a:extLst>
              <a:ext uri="{FF2B5EF4-FFF2-40B4-BE49-F238E27FC236}">
                <a16:creationId xmlns:a16="http://schemas.microsoft.com/office/drawing/2014/main" id="{B7418936-15DD-7458-DE90-B99BE58373EB}"/>
              </a:ext>
            </a:extLst>
          </p:cNvPr>
          <p:cNvSpPr txBox="1"/>
          <p:nvPr/>
        </p:nvSpPr>
        <p:spPr>
          <a:xfrm>
            <a:off x="1141102" y="5736765"/>
            <a:ext cx="2858924" cy="369332"/>
          </a:xfrm>
          <a:prstGeom prst="rect">
            <a:avLst/>
          </a:prstGeom>
          <a:noFill/>
        </p:spPr>
        <p:txBody>
          <a:bodyPr wrap="none" rtlCol="0">
            <a:spAutoFit/>
          </a:bodyPr>
          <a:lstStyle/>
          <a:p>
            <a:r>
              <a:rPr lang="en-IN" dirty="0">
                <a:solidFill>
                  <a:schemeClr val="bg1"/>
                </a:solidFill>
              </a:rPr>
              <a:t>JSON to HTML on Client Side</a:t>
            </a:r>
          </a:p>
        </p:txBody>
      </p:sp>
      <p:sp>
        <p:nvSpPr>
          <p:cNvPr id="49" name="TextBox 48">
            <a:extLst>
              <a:ext uri="{FF2B5EF4-FFF2-40B4-BE49-F238E27FC236}">
                <a16:creationId xmlns:a16="http://schemas.microsoft.com/office/drawing/2014/main" id="{673EB877-D600-9445-CC56-9B3506B76B17}"/>
              </a:ext>
            </a:extLst>
          </p:cNvPr>
          <p:cNvSpPr txBox="1"/>
          <p:nvPr/>
        </p:nvSpPr>
        <p:spPr>
          <a:xfrm>
            <a:off x="936368" y="6130100"/>
            <a:ext cx="3227038" cy="646331"/>
          </a:xfrm>
          <a:prstGeom prst="rect">
            <a:avLst/>
          </a:prstGeom>
          <a:noFill/>
        </p:spPr>
        <p:txBody>
          <a:bodyPr wrap="none" rtlCol="0">
            <a:spAutoFit/>
          </a:bodyPr>
          <a:lstStyle/>
          <a:p>
            <a:pPr algn="ctr"/>
            <a:r>
              <a:rPr lang="en-US" dirty="0"/>
              <a:t>Vanilla JS, jQuery, KO, BB, Ext JS,</a:t>
            </a:r>
          </a:p>
          <a:p>
            <a:pPr algn="ctr"/>
            <a:r>
              <a:rPr lang="en-US" dirty="0"/>
              <a:t>NG JS, NG 2 &amp; above, React, Vue</a:t>
            </a:r>
            <a:endParaRPr lang="en-IN" dirty="0"/>
          </a:p>
        </p:txBody>
      </p:sp>
    </p:spTree>
    <p:extLst>
      <p:ext uri="{BB962C8B-B14F-4D97-AF65-F5344CB8AC3E}">
        <p14:creationId xmlns:p14="http://schemas.microsoft.com/office/powerpoint/2010/main" val="210915561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1BEA8-3274-8FFC-3E9B-9FE973B76EBB}"/>
              </a:ext>
            </a:extLst>
          </p:cNvPr>
          <p:cNvSpPr>
            <a:spLocks noGrp="1"/>
          </p:cNvSpPr>
          <p:nvPr>
            <p:ph type="title"/>
          </p:nvPr>
        </p:nvSpPr>
        <p:spPr>
          <a:xfrm>
            <a:off x="479394" y="1070800"/>
            <a:ext cx="3939688" cy="5583126"/>
          </a:xfrm>
        </p:spPr>
        <p:txBody>
          <a:bodyPr>
            <a:normAutofit/>
          </a:bodyPr>
          <a:lstStyle/>
          <a:p>
            <a:pPr algn="r"/>
            <a:r>
              <a:rPr lang="en-IN" sz="6200" dirty="0"/>
              <a:t>Single Page Application Pros - CSR</a:t>
            </a:r>
          </a:p>
        </p:txBody>
      </p:sp>
      <p:graphicFrame>
        <p:nvGraphicFramePr>
          <p:cNvPr id="66" name="Content Placeholder 2">
            <a:extLst>
              <a:ext uri="{FF2B5EF4-FFF2-40B4-BE49-F238E27FC236}">
                <a16:creationId xmlns:a16="http://schemas.microsoft.com/office/drawing/2014/main" id="{6CA41C74-D2B8-8356-2086-B11010D25600}"/>
              </a:ext>
            </a:extLst>
          </p:cNvPr>
          <p:cNvGraphicFramePr>
            <a:graphicFrameLocks noGrp="1"/>
          </p:cNvGraphicFramePr>
          <p:nvPr>
            <p:ph idx="1"/>
          </p:nvPr>
        </p:nvGraphicFramePr>
        <p:xfrm>
          <a:off x="5108535" y="1070800"/>
          <a:ext cx="6245265" cy="558934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35310319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react server-side rendering integration">
            <a:extLst>
              <a:ext uri="{FF2B5EF4-FFF2-40B4-BE49-F238E27FC236}">
                <a16:creationId xmlns:a16="http://schemas.microsoft.com/office/drawing/2014/main" id="{517107C1-1A66-842A-CC26-C0699A5431D5}"/>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b="1028"/>
          <a:stretch/>
        </p:blipFill>
        <p:spPr bwMode="auto">
          <a:xfrm>
            <a:off x="457200" y="457200"/>
            <a:ext cx="11277600" cy="5943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7004512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Traditional Page Cycle vs SPA Lifecycle | Single Page Applications">
            <a:extLst>
              <a:ext uri="{FF2B5EF4-FFF2-40B4-BE49-F238E27FC236}">
                <a16:creationId xmlns:a16="http://schemas.microsoft.com/office/drawing/2014/main" id="{D11BAB91-4487-D9EB-5CE5-113B0AD2574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12522"/>
          <a:stretch/>
        </p:blipFill>
        <p:spPr bwMode="auto">
          <a:xfrm>
            <a:off x="1289558" y="643466"/>
            <a:ext cx="9612883" cy="55710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6362679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344086-22FE-8975-105C-22E303C16A92}"/>
              </a:ext>
            </a:extLst>
          </p:cNvPr>
          <p:cNvSpPr>
            <a:spLocks noGrp="1"/>
          </p:cNvSpPr>
          <p:nvPr>
            <p:ph type="title"/>
          </p:nvPr>
        </p:nvSpPr>
        <p:spPr>
          <a:xfrm>
            <a:off x="686834" y="1153572"/>
            <a:ext cx="3200400" cy="4461163"/>
          </a:xfrm>
        </p:spPr>
        <p:txBody>
          <a:bodyPr>
            <a:normAutofit/>
          </a:bodyPr>
          <a:lstStyle/>
          <a:p>
            <a:r>
              <a:rPr lang="en-IN" dirty="0"/>
              <a:t>Single Page Application Cons (Purely CSR)</a:t>
            </a:r>
          </a:p>
        </p:txBody>
      </p:sp>
      <p:sp>
        <p:nvSpPr>
          <p:cNvPr id="29" name="Content Placeholder 2">
            <a:extLst>
              <a:ext uri="{FF2B5EF4-FFF2-40B4-BE49-F238E27FC236}">
                <a16:creationId xmlns:a16="http://schemas.microsoft.com/office/drawing/2014/main" id="{8B504747-86D6-B622-356E-2E2BD157B137}"/>
              </a:ext>
            </a:extLst>
          </p:cNvPr>
          <p:cNvSpPr>
            <a:spLocks noGrp="1"/>
          </p:cNvSpPr>
          <p:nvPr>
            <p:ph idx="1"/>
          </p:nvPr>
        </p:nvSpPr>
        <p:spPr>
          <a:xfrm>
            <a:off x="4447308" y="591344"/>
            <a:ext cx="6906491" cy="5585619"/>
          </a:xfrm>
        </p:spPr>
        <p:txBody>
          <a:bodyPr anchor="ctr">
            <a:normAutofit/>
          </a:bodyPr>
          <a:lstStyle/>
          <a:p>
            <a:r>
              <a:rPr lang="en-US" dirty="0"/>
              <a:t>Doesn’t Perform Well With SEO</a:t>
            </a:r>
          </a:p>
          <a:p>
            <a:pPr lvl="1"/>
            <a:r>
              <a:rPr lang="en-US" dirty="0"/>
              <a:t>One of the metrics that search engines use is the number of pages a website has. However, since SPAs only load a single page, it serves as a disadvantage when ranking on search engines</a:t>
            </a:r>
          </a:p>
          <a:p>
            <a:r>
              <a:rPr lang="en-US" dirty="0"/>
              <a:t>Uses a Lot of Browser Resources</a:t>
            </a:r>
          </a:p>
          <a:p>
            <a:pPr lvl="1"/>
            <a:r>
              <a:rPr lang="en-US" dirty="0"/>
              <a:t>SPAs require many resources from the web browser since the browser is doing most of the tasks for the SPAs.</a:t>
            </a:r>
          </a:p>
          <a:p>
            <a:r>
              <a:rPr lang="en-IN" dirty="0"/>
              <a:t>Security Issues</a:t>
            </a:r>
          </a:p>
          <a:p>
            <a:pPr lvl="1"/>
            <a:r>
              <a:rPr lang="en-US" dirty="0"/>
              <a:t>As compared to multi-page apps, SPAs are more prone to cross-site scripting attacks. </a:t>
            </a:r>
            <a:endParaRPr lang="en-IN" dirty="0"/>
          </a:p>
        </p:txBody>
      </p:sp>
    </p:spTree>
    <p:extLst>
      <p:ext uri="{BB962C8B-B14F-4D97-AF65-F5344CB8AC3E}">
        <p14:creationId xmlns:p14="http://schemas.microsoft.com/office/powerpoint/2010/main" val="24730814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314841-91F6-AABE-60D0-02F14AAFA38F}"/>
              </a:ext>
            </a:extLst>
          </p:cNvPr>
          <p:cNvSpPr>
            <a:spLocks noGrp="1"/>
          </p:cNvSpPr>
          <p:nvPr>
            <p:ph type="title"/>
          </p:nvPr>
        </p:nvSpPr>
        <p:spPr/>
        <p:txBody>
          <a:bodyPr/>
          <a:lstStyle/>
          <a:p>
            <a:r>
              <a:rPr lang="en-US" dirty="0"/>
              <a:t>What a programming language provides?</a:t>
            </a:r>
            <a:endParaRPr lang="en-IN" dirty="0"/>
          </a:p>
        </p:txBody>
      </p:sp>
      <p:sp>
        <p:nvSpPr>
          <p:cNvPr id="3" name="Content Placeholder 2">
            <a:extLst>
              <a:ext uri="{FF2B5EF4-FFF2-40B4-BE49-F238E27FC236}">
                <a16:creationId xmlns:a16="http://schemas.microsoft.com/office/drawing/2014/main" id="{62635B37-3964-5785-CFA6-47C7697C0F74}"/>
              </a:ext>
            </a:extLst>
          </p:cNvPr>
          <p:cNvSpPr>
            <a:spLocks noGrp="1"/>
          </p:cNvSpPr>
          <p:nvPr>
            <p:ph idx="1"/>
          </p:nvPr>
        </p:nvSpPr>
        <p:spPr/>
        <p:txBody>
          <a:bodyPr>
            <a:normAutofit fontScale="85000" lnSpcReduction="20000"/>
          </a:bodyPr>
          <a:lstStyle/>
          <a:p>
            <a:pPr algn="just"/>
            <a:r>
              <a:rPr lang="en-US" b="1" dirty="0"/>
              <a:t>Set of Keywords</a:t>
            </a:r>
            <a:r>
              <a:rPr lang="en-US" dirty="0"/>
              <a:t>: These are reserved words with special meanings defined by the language, such as if, for, while, class, and return. These keywords cannot be used as identifiers (like variable names) because they are used to construct the programming syntax.</a:t>
            </a:r>
          </a:p>
          <a:p>
            <a:pPr algn="just"/>
            <a:r>
              <a:rPr lang="en-US" b="1" dirty="0"/>
              <a:t>Loops and Statements</a:t>
            </a:r>
            <a:r>
              <a:rPr lang="en-US" dirty="0"/>
              <a:t>: Control structures like loops (for, while) and statements (if, else, switch) control the flow of execution of the program. They allow for the repetition of certain operations and making decisions.</a:t>
            </a:r>
          </a:p>
          <a:p>
            <a:pPr algn="just"/>
            <a:r>
              <a:rPr lang="en-US" b="1" dirty="0"/>
              <a:t>Data Types</a:t>
            </a:r>
            <a:r>
              <a:rPr lang="en-US" dirty="0"/>
              <a:t>: These define the nature of data that can be processed, such as integers, floating points, </a:t>
            </a:r>
            <a:r>
              <a:rPr lang="en-US" dirty="0" err="1"/>
              <a:t>booleans</a:t>
            </a:r>
            <a:r>
              <a:rPr lang="en-US" dirty="0"/>
              <a:t>, and strings. Data types help in understanding the kind of operations that can be performed on a particular piece of data.</a:t>
            </a:r>
          </a:p>
          <a:p>
            <a:pPr algn="just"/>
            <a:r>
              <a:rPr lang="en-US" b="1" dirty="0"/>
              <a:t>Syntax and Semantic Rules</a:t>
            </a:r>
            <a:r>
              <a:rPr lang="en-US" dirty="0"/>
              <a:t>: Syntax refers to the structure of the language and the rules about how elements of the language can be combined. Semantics deals with the meanings of these syntactical elements—what the instructions mean when executed.</a:t>
            </a:r>
            <a:endParaRPr lang="en-IN" dirty="0"/>
          </a:p>
        </p:txBody>
      </p:sp>
    </p:spTree>
    <p:extLst>
      <p:ext uri="{BB962C8B-B14F-4D97-AF65-F5344CB8AC3E}">
        <p14:creationId xmlns:p14="http://schemas.microsoft.com/office/powerpoint/2010/main" val="339619829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267D18-8466-4F8E-8C3A-09D850DFEADA}"/>
              </a:ext>
            </a:extLst>
          </p:cNvPr>
          <p:cNvSpPr>
            <a:spLocks noGrp="1"/>
          </p:cNvSpPr>
          <p:nvPr>
            <p:ph type="title"/>
          </p:nvPr>
        </p:nvSpPr>
        <p:spPr/>
        <p:txBody>
          <a:bodyPr/>
          <a:lstStyle/>
          <a:p>
            <a:r>
              <a:rPr lang="en-US" dirty="0"/>
              <a:t>Variables</a:t>
            </a:r>
          </a:p>
        </p:txBody>
      </p:sp>
      <p:sp>
        <p:nvSpPr>
          <p:cNvPr id="3" name="Content Placeholder 2">
            <a:extLst>
              <a:ext uri="{FF2B5EF4-FFF2-40B4-BE49-F238E27FC236}">
                <a16:creationId xmlns:a16="http://schemas.microsoft.com/office/drawing/2014/main" id="{1AFBFB0D-7A08-4821-9910-EDC8AE46B6DA}"/>
              </a:ext>
            </a:extLst>
          </p:cNvPr>
          <p:cNvSpPr>
            <a:spLocks noGrp="1"/>
          </p:cNvSpPr>
          <p:nvPr>
            <p:ph idx="1"/>
          </p:nvPr>
        </p:nvSpPr>
        <p:spPr/>
        <p:txBody>
          <a:bodyPr>
            <a:normAutofit lnSpcReduction="10000"/>
          </a:bodyPr>
          <a:lstStyle/>
          <a:p>
            <a:r>
              <a:rPr lang="en-US" dirty="0"/>
              <a:t>Variables are containers for storing data (storing data values).</a:t>
            </a:r>
          </a:p>
          <a:p>
            <a:r>
              <a:rPr lang="en-US" dirty="0"/>
              <a:t>There are 4 Ways to Declare a JavaScript Variable:</a:t>
            </a:r>
          </a:p>
          <a:p>
            <a:pPr lvl="1"/>
            <a:r>
              <a:rPr lang="en-US" dirty="0"/>
              <a:t>Using var</a:t>
            </a:r>
          </a:p>
          <a:p>
            <a:pPr lvl="1"/>
            <a:r>
              <a:rPr lang="en-US" dirty="0"/>
              <a:t>Using let</a:t>
            </a:r>
          </a:p>
          <a:p>
            <a:pPr lvl="1"/>
            <a:r>
              <a:rPr lang="en-US" dirty="0"/>
              <a:t>Using const</a:t>
            </a:r>
          </a:p>
          <a:p>
            <a:pPr lvl="1"/>
            <a:r>
              <a:rPr lang="en-US" dirty="0"/>
              <a:t>Using nothing (Not Recommended)</a:t>
            </a:r>
          </a:p>
          <a:p>
            <a:r>
              <a:rPr lang="en-US" b="0" i="0" dirty="0">
                <a:solidFill>
                  <a:srgbClr val="000000"/>
                </a:solidFill>
                <a:effectLst/>
              </a:rPr>
              <a:t>Always declare JavaScript variables with var, let, or const.</a:t>
            </a:r>
          </a:p>
          <a:p>
            <a:r>
              <a:rPr lang="en-US" b="0" i="0" dirty="0">
                <a:solidFill>
                  <a:srgbClr val="000000"/>
                </a:solidFill>
                <a:effectLst/>
              </a:rPr>
              <a:t>The var keyword is used in all JavaScript code from 1995 to 2015.</a:t>
            </a:r>
          </a:p>
          <a:p>
            <a:r>
              <a:rPr lang="en-US" b="0" i="0" dirty="0">
                <a:solidFill>
                  <a:srgbClr val="000000"/>
                </a:solidFill>
                <a:effectLst/>
              </a:rPr>
              <a:t>The let and const keywords were added to JavaScript in 2015.</a:t>
            </a:r>
          </a:p>
          <a:p>
            <a:r>
              <a:rPr lang="en-US" b="0" i="0" dirty="0">
                <a:solidFill>
                  <a:srgbClr val="000000"/>
                </a:solidFill>
                <a:effectLst/>
              </a:rPr>
              <a:t>If you want your code to run in older browser, you must use var.</a:t>
            </a:r>
            <a:endParaRPr lang="en-US" dirty="0"/>
          </a:p>
        </p:txBody>
      </p:sp>
    </p:spTree>
    <p:extLst>
      <p:ext uri="{BB962C8B-B14F-4D97-AF65-F5344CB8AC3E}">
        <p14:creationId xmlns:p14="http://schemas.microsoft.com/office/powerpoint/2010/main" val="31805725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943FD8-D548-4B5C-B8F2-4BF9A9C47F8D}"/>
              </a:ext>
            </a:extLst>
          </p:cNvPr>
          <p:cNvSpPr>
            <a:spLocks noGrp="1"/>
          </p:cNvSpPr>
          <p:nvPr>
            <p:ph type="title"/>
          </p:nvPr>
        </p:nvSpPr>
        <p:spPr/>
        <p:txBody>
          <a:bodyPr/>
          <a:lstStyle/>
          <a:p>
            <a:r>
              <a:rPr lang="en-US" dirty="0"/>
              <a:t>Datatypes</a:t>
            </a:r>
          </a:p>
        </p:txBody>
      </p:sp>
      <p:sp>
        <p:nvSpPr>
          <p:cNvPr id="3" name="Content Placeholder 2">
            <a:extLst>
              <a:ext uri="{FF2B5EF4-FFF2-40B4-BE49-F238E27FC236}">
                <a16:creationId xmlns:a16="http://schemas.microsoft.com/office/drawing/2014/main" id="{CAA30308-5C8C-41E6-B2AD-442917178EEC}"/>
              </a:ext>
            </a:extLst>
          </p:cNvPr>
          <p:cNvSpPr>
            <a:spLocks noGrp="1"/>
          </p:cNvSpPr>
          <p:nvPr>
            <p:ph idx="1"/>
          </p:nvPr>
        </p:nvSpPr>
        <p:spPr/>
        <p:txBody>
          <a:bodyPr>
            <a:normAutofit lnSpcReduction="10000"/>
          </a:bodyPr>
          <a:lstStyle/>
          <a:p>
            <a:r>
              <a:rPr lang="en-US" dirty="0"/>
              <a:t>The set of types in the JavaScript language consists of </a:t>
            </a:r>
            <a:r>
              <a:rPr lang="en-US" b="1" dirty="0"/>
              <a:t>primitive values </a:t>
            </a:r>
            <a:r>
              <a:rPr lang="en-US" dirty="0"/>
              <a:t>and </a:t>
            </a:r>
            <a:r>
              <a:rPr lang="en-US" b="1" dirty="0"/>
              <a:t>objects</a:t>
            </a:r>
            <a:r>
              <a:rPr lang="en-US" dirty="0"/>
              <a:t>.</a:t>
            </a:r>
          </a:p>
          <a:p>
            <a:pPr lvl="1"/>
            <a:r>
              <a:rPr lang="en-US" dirty="0"/>
              <a:t>Primitive Values - Immutable datum represented directly at the lowest level of the language</a:t>
            </a:r>
          </a:p>
          <a:p>
            <a:pPr lvl="2"/>
            <a:r>
              <a:rPr lang="en-US" dirty="0"/>
              <a:t>Null – null</a:t>
            </a:r>
          </a:p>
          <a:p>
            <a:pPr lvl="2"/>
            <a:r>
              <a:rPr lang="en-US" dirty="0"/>
              <a:t>Undefined – undefined</a:t>
            </a:r>
          </a:p>
          <a:p>
            <a:pPr lvl="2"/>
            <a:r>
              <a:rPr lang="en-US" dirty="0"/>
              <a:t>Boolean() – </a:t>
            </a:r>
            <a:r>
              <a:rPr lang="en-US" dirty="0" err="1"/>
              <a:t>boolean</a:t>
            </a:r>
            <a:endParaRPr lang="en-US" dirty="0"/>
          </a:p>
          <a:p>
            <a:pPr lvl="2"/>
            <a:r>
              <a:rPr lang="en-US" dirty="0"/>
              <a:t>Number() – number</a:t>
            </a:r>
          </a:p>
          <a:p>
            <a:pPr lvl="2"/>
            <a:r>
              <a:rPr lang="en-US" dirty="0"/>
              <a:t>String() – string</a:t>
            </a:r>
          </a:p>
          <a:p>
            <a:pPr lvl="2"/>
            <a:r>
              <a:rPr lang="en-US" dirty="0"/>
              <a:t>Symbol (ECMAScript 2015) – symbol – </a:t>
            </a:r>
            <a:r>
              <a:rPr lang="en-US" b="1" dirty="0"/>
              <a:t>We cannot use new keyword with Symbol()</a:t>
            </a:r>
          </a:p>
          <a:p>
            <a:pPr lvl="1"/>
            <a:r>
              <a:rPr lang="en-US" dirty="0"/>
              <a:t>Objects - An object is a mutable value in memory which is possibly referenced by an identifier.</a:t>
            </a:r>
          </a:p>
          <a:p>
            <a:pPr lvl="2"/>
            <a:r>
              <a:rPr lang="en-US" dirty="0"/>
              <a:t>Object() - object</a:t>
            </a:r>
          </a:p>
        </p:txBody>
      </p:sp>
    </p:spTree>
    <p:extLst>
      <p:ext uri="{BB962C8B-B14F-4D97-AF65-F5344CB8AC3E}">
        <p14:creationId xmlns:p14="http://schemas.microsoft.com/office/powerpoint/2010/main" val="226103324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903F977-F915-41A6-9F90-6363385C8A6A}"/>
              </a:ext>
            </a:extLst>
          </p:cNvPr>
          <p:cNvSpPr>
            <a:spLocks noGrp="1"/>
          </p:cNvSpPr>
          <p:nvPr>
            <p:ph type="title"/>
          </p:nvPr>
        </p:nvSpPr>
        <p:spPr>
          <a:xfrm>
            <a:off x="838200" y="365125"/>
            <a:ext cx="10515600" cy="1325563"/>
          </a:xfrm>
        </p:spPr>
        <p:txBody>
          <a:bodyPr/>
          <a:lstStyle/>
          <a:p>
            <a:r>
              <a:rPr lang="en-US" dirty="0"/>
              <a:t>JavaScript types</a:t>
            </a:r>
          </a:p>
        </p:txBody>
      </p:sp>
      <p:sp>
        <p:nvSpPr>
          <p:cNvPr id="3" name="Content Placeholder 2">
            <a:extLst>
              <a:ext uri="{FF2B5EF4-FFF2-40B4-BE49-F238E27FC236}">
                <a16:creationId xmlns:a16="http://schemas.microsoft.com/office/drawing/2014/main" id="{328D14A3-5352-4407-A4AD-2454E9183C56}"/>
              </a:ext>
            </a:extLst>
          </p:cNvPr>
          <p:cNvSpPr>
            <a:spLocks noGrp="1"/>
          </p:cNvSpPr>
          <p:nvPr>
            <p:ph idx="1"/>
          </p:nvPr>
        </p:nvSpPr>
        <p:spPr>
          <a:xfrm>
            <a:off x="838200" y="1825625"/>
            <a:ext cx="10515600" cy="4351338"/>
          </a:xfrm>
        </p:spPr>
        <p:txBody>
          <a:bodyPr>
            <a:normAutofit fontScale="62500" lnSpcReduction="20000"/>
          </a:bodyPr>
          <a:lstStyle/>
          <a:p>
            <a:r>
              <a:rPr lang="en-US" dirty="0"/>
              <a:t>All types except objects define immutable values (that is, values which can't be changed) </a:t>
            </a:r>
          </a:p>
          <a:p>
            <a:r>
              <a:rPr lang="en-US" b="1" dirty="0"/>
              <a:t>Boolean type: </a:t>
            </a:r>
            <a:r>
              <a:rPr lang="en-US" dirty="0"/>
              <a:t>Boolean represents a logical entity and can have two values: true and false. See Boolean and Boolean for more details.</a:t>
            </a:r>
          </a:p>
          <a:p>
            <a:r>
              <a:rPr lang="en-US" b="1" dirty="0"/>
              <a:t>Null type: </a:t>
            </a:r>
            <a:r>
              <a:rPr lang="en-US" dirty="0"/>
              <a:t>The Null type has exactly one value: null. See null and Null for more details.</a:t>
            </a:r>
          </a:p>
          <a:p>
            <a:r>
              <a:rPr lang="en-US" b="1" dirty="0"/>
              <a:t>Undefined type: </a:t>
            </a:r>
            <a:r>
              <a:rPr lang="en-US" dirty="0"/>
              <a:t>A variable that has not been assigned a value has the value undefined. See undefined and Undefined for more details.</a:t>
            </a:r>
          </a:p>
          <a:p>
            <a:r>
              <a:rPr lang="en-US" b="1" dirty="0"/>
              <a:t>Number type: </a:t>
            </a:r>
            <a:r>
              <a:rPr lang="en-US" dirty="0"/>
              <a:t>The Number type is a double-precision 64-bit binary format value (numbers between -(2^53 − 1) and 2^53 − 1). In addition to representing floating-point numbers, the number type has three symbolic values: +Infinity, -Infinity, and </a:t>
            </a:r>
            <a:r>
              <a:rPr lang="en-US" dirty="0" err="1"/>
              <a:t>NaN</a:t>
            </a:r>
            <a:r>
              <a:rPr lang="en-US" dirty="0"/>
              <a:t> ("Not a Number").</a:t>
            </a:r>
          </a:p>
          <a:p>
            <a:r>
              <a:rPr lang="en-US" b="1" dirty="0"/>
              <a:t>String type: </a:t>
            </a:r>
            <a:r>
              <a:rPr lang="en-US" dirty="0"/>
              <a:t>JavaScript's String type is used to represent textual data. It is a set of "elements" of 16-bit unsigned integer values. Each element in the String occupies a position in the String. </a:t>
            </a:r>
          </a:p>
          <a:p>
            <a:r>
              <a:rPr lang="en-US" b="1" dirty="0"/>
              <a:t>Symbol type: </a:t>
            </a:r>
            <a:r>
              <a:rPr lang="en-US" dirty="0"/>
              <a:t>A Symbol is a unique and immutable primitive value and may be used as the key to an Object property.</a:t>
            </a:r>
          </a:p>
          <a:p>
            <a:r>
              <a:rPr lang="en-US" b="1" dirty="0"/>
              <a:t>Objects: </a:t>
            </a:r>
            <a:r>
              <a:rPr lang="en-US" dirty="0"/>
              <a:t>An object is a value in memory which is possibly referenced by an identifier. objects can be seen as a collection of properties. Properties are identified using key values. A key value is either a String value or a Symbol value.</a:t>
            </a:r>
          </a:p>
        </p:txBody>
      </p:sp>
    </p:spTree>
    <p:extLst>
      <p:ext uri="{BB962C8B-B14F-4D97-AF65-F5344CB8AC3E}">
        <p14:creationId xmlns:p14="http://schemas.microsoft.com/office/powerpoint/2010/main" val="181875081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C9C5A5-E128-4E46-9A3A-3F93C5B9F740}"/>
              </a:ext>
            </a:extLst>
          </p:cNvPr>
          <p:cNvSpPr>
            <a:spLocks noGrp="1"/>
          </p:cNvSpPr>
          <p:nvPr>
            <p:ph type="title"/>
          </p:nvPr>
        </p:nvSpPr>
        <p:spPr/>
        <p:txBody>
          <a:bodyPr/>
          <a:lstStyle/>
          <a:p>
            <a:r>
              <a:rPr lang="en-IN" dirty="0"/>
              <a:t>Mutable vs Immutable</a:t>
            </a:r>
          </a:p>
        </p:txBody>
      </p:sp>
      <p:sp>
        <p:nvSpPr>
          <p:cNvPr id="3" name="Content Placeholder 2">
            <a:extLst>
              <a:ext uri="{FF2B5EF4-FFF2-40B4-BE49-F238E27FC236}">
                <a16:creationId xmlns:a16="http://schemas.microsoft.com/office/drawing/2014/main" id="{0E359573-AAD6-4751-84F2-3F1F944B3306}"/>
              </a:ext>
            </a:extLst>
          </p:cNvPr>
          <p:cNvSpPr>
            <a:spLocks noGrp="1"/>
          </p:cNvSpPr>
          <p:nvPr>
            <p:ph idx="1"/>
          </p:nvPr>
        </p:nvSpPr>
        <p:spPr/>
        <p:txBody>
          <a:bodyPr/>
          <a:lstStyle/>
          <a:p>
            <a:r>
              <a:rPr lang="en-IN" dirty="0"/>
              <a:t>JavaScript Engine </a:t>
            </a:r>
            <a:r>
              <a:rPr lang="en-US" dirty="0"/>
              <a:t>handles mutable and immutable objects differently.</a:t>
            </a:r>
          </a:p>
          <a:p>
            <a:r>
              <a:rPr lang="en-US" dirty="0"/>
              <a:t>Immutable are quicker to access than mutable objects.</a:t>
            </a:r>
          </a:p>
          <a:p>
            <a:r>
              <a:rPr lang="en-US" dirty="0"/>
              <a:t>Mutable objects are great to use when you need to change the size of the object, example array, set etc.. </a:t>
            </a:r>
          </a:p>
          <a:p>
            <a:r>
              <a:rPr lang="en-US" dirty="0"/>
              <a:t>Immutable are used when you need to ensure that the object you made will always stay the same.</a:t>
            </a:r>
          </a:p>
          <a:p>
            <a:r>
              <a:rPr lang="en-US" dirty="0"/>
              <a:t>Immutable objects are fundamentally expensive to “change”, because doing so involves creating a copy. </a:t>
            </a:r>
          </a:p>
          <a:p>
            <a:r>
              <a:rPr lang="en-US" dirty="0"/>
              <a:t>Changing mutable objects is cheap.</a:t>
            </a:r>
            <a:endParaRPr lang="en-IN" dirty="0"/>
          </a:p>
        </p:txBody>
      </p:sp>
    </p:spTree>
    <p:extLst>
      <p:ext uri="{BB962C8B-B14F-4D97-AF65-F5344CB8AC3E}">
        <p14:creationId xmlns:p14="http://schemas.microsoft.com/office/powerpoint/2010/main" val="17457360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8ECB60-1553-4498-AC4E-1D194A3E3DBB}"/>
              </a:ext>
            </a:extLst>
          </p:cNvPr>
          <p:cNvSpPr>
            <a:spLocks noGrp="1"/>
          </p:cNvSpPr>
          <p:nvPr>
            <p:ph type="title"/>
          </p:nvPr>
        </p:nvSpPr>
        <p:spPr>
          <a:xfrm>
            <a:off x="838200" y="365125"/>
            <a:ext cx="10515600" cy="1325563"/>
          </a:xfrm>
        </p:spPr>
        <p:txBody>
          <a:bodyPr/>
          <a:lstStyle/>
          <a:p>
            <a:r>
              <a:rPr lang="en-US" dirty="0"/>
              <a:t>Standard built-in objects</a:t>
            </a:r>
          </a:p>
        </p:txBody>
      </p:sp>
      <p:sp>
        <p:nvSpPr>
          <p:cNvPr id="3" name="Content Placeholder 2">
            <a:extLst>
              <a:ext uri="{FF2B5EF4-FFF2-40B4-BE49-F238E27FC236}">
                <a16:creationId xmlns:a16="http://schemas.microsoft.com/office/drawing/2014/main" id="{C950DC22-C1B2-457C-8842-A66F17E8F871}"/>
              </a:ext>
            </a:extLst>
          </p:cNvPr>
          <p:cNvSpPr>
            <a:spLocks noGrp="1"/>
          </p:cNvSpPr>
          <p:nvPr>
            <p:ph idx="1"/>
          </p:nvPr>
        </p:nvSpPr>
        <p:spPr>
          <a:xfrm>
            <a:off x="838200" y="1825625"/>
            <a:ext cx="10515600" cy="4351338"/>
          </a:xfrm>
        </p:spPr>
        <p:txBody>
          <a:bodyPr numCol="2">
            <a:normAutofit fontScale="70000" lnSpcReduction="20000"/>
          </a:bodyPr>
          <a:lstStyle/>
          <a:p>
            <a:r>
              <a:rPr lang="en-US" dirty="0"/>
              <a:t>Value properties</a:t>
            </a:r>
          </a:p>
          <a:p>
            <a:pPr lvl="1"/>
            <a:r>
              <a:rPr lang="en-US" dirty="0"/>
              <a:t>Infinity</a:t>
            </a:r>
          </a:p>
          <a:p>
            <a:pPr lvl="1"/>
            <a:r>
              <a:rPr lang="en-US" dirty="0" err="1"/>
              <a:t>NaN</a:t>
            </a:r>
            <a:endParaRPr lang="en-US" dirty="0"/>
          </a:p>
          <a:p>
            <a:pPr lvl="1"/>
            <a:r>
              <a:rPr lang="en-US" dirty="0"/>
              <a:t>undefined</a:t>
            </a:r>
          </a:p>
          <a:p>
            <a:pPr lvl="1"/>
            <a:r>
              <a:rPr lang="en-US" dirty="0" err="1"/>
              <a:t>globalThis</a:t>
            </a:r>
            <a:endParaRPr lang="en-US" dirty="0"/>
          </a:p>
          <a:p>
            <a:pPr marL="457200" lvl="1" indent="0">
              <a:buNone/>
            </a:pPr>
            <a:endParaRPr lang="en-US" dirty="0"/>
          </a:p>
          <a:p>
            <a:r>
              <a:rPr lang="en-US" dirty="0"/>
              <a:t>Function properties</a:t>
            </a:r>
          </a:p>
          <a:p>
            <a:pPr lvl="1"/>
            <a:r>
              <a:rPr lang="en-US" dirty="0"/>
              <a:t>eval()</a:t>
            </a:r>
          </a:p>
          <a:p>
            <a:pPr lvl="1"/>
            <a:r>
              <a:rPr lang="en-US" dirty="0" err="1"/>
              <a:t>uneval</a:t>
            </a:r>
            <a:r>
              <a:rPr lang="en-US" dirty="0"/>
              <a:t>()</a:t>
            </a:r>
          </a:p>
          <a:p>
            <a:pPr lvl="1"/>
            <a:r>
              <a:rPr lang="en-US" dirty="0" err="1"/>
              <a:t>isFinite</a:t>
            </a:r>
            <a:r>
              <a:rPr lang="en-US" dirty="0"/>
              <a:t>()</a:t>
            </a:r>
          </a:p>
          <a:p>
            <a:pPr lvl="1"/>
            <a:r>
              <a:rPr lang="en-US" dirty="0" err="1"/>
              <a:t>isNaN</a:t>
            </a:r>
            <a:r>
              <a:rPr lang="en-US" dirty="0"/>
              <a:t>()</a:t>
            </a:r>
          </a:p>
          <a:p>
            <a:pPr lvl="1"/>
            <a:r>
              <a:rPr lang="en-US" dirty="0" err="1"/>
              <a:t>parseFloat</a:t>
            </a:r>
            <a:r>
              <a:rPr lang="en-US" dirty="0"/>
              <a:t>()</a:t>
            </a:r>
          </a:p>
          <a:p>
            <a:pPr lvl="1"/>
            <a:r>
              <a:rPr lang="en-US" dirty="0" err="1"/>
              <a:t>parseInt</a:t>
            </a:r>
            <a:r>
              <a:rPr lang="en-US" dirty="0"/>
              <a:t>()</a:t>
            </a:r>
          </a:p>
          <a:p>
            <a:pPr lvl="1"/>
            <a:r>
              <a:rPr lang="en-US" dirty="0" err="1"/>
              <a:t>encodeURI</a:t>
            </a:r>
            <a:r>
              <a:rPr lang="en-US" dirty="0"/>
              <a:t>()</a:t>
            </a:r>
          </a:p>
          <a:p>
            <a:pPr lvl="1"/>
            <a:r>
              <a:rPr lang="en-US" dirty="0" err="1"/>
              <a:t>encodeURIComponent</a:t>
            </a:r>
            <a:r>
              <a:rPr lang="en-US" dirty="0"/>
              <a:t>()</a:t>
            </a:r>
          </a:p>
          <a:p>
            <a:pPr lvl="1"/>
            <a:r>
              <a:rPr lang="en-US" dirty="0" err="1"/>
              <a:t>decodeURI</a:t>
            </a:r>
            <a:r>
              <a:rPr lang="en-US" dirty="0"/>
              <a:t>()</a:t>
            </a:r>
          </a:p>
          <a:p>
            <a:pPr lvl="1"/>
            <a:r>
              <a:rPr lang="en-US" dirty="0" err="1"/>
              <a:t>decodeURIComponent</a:t>
            </a:r>
            <a:r>
              <a:rPr lang="en-US" dirty="0"/>
              <a:t>()</a:t>
            </a:r>
          </a:p>
          <a:p>
            <a:r>
              <a:rPr lang="en-US" dirty="0"/>
              <a:t>Fundamental objects</a:t>
            </a:r>
          </a:p>
          <a:p>
            <a:pPr lvl="1"/>
            <a:r>
              <a:rPr lang="en-US" dirty="0"/>
              <a:t>Object</a:t>
            </a:r>
          </a:p>
          <a:p>
            <a:pPr lvl="1"/>
            <a:r>
              <a:rPr lang="en-US" dirty="0"/>
              <a:t>Function</a:t>
            </a:r>
          </a:p>
          <a:p>
            <a:pPr lvl="1"/>
            <a:r>
              <a:rPr lang="en-US" dirty="0"/>
              <a:t>Boolean</a:t>
            </a:r>
          </a:p>
          <a:p>
            <a:pPr lvl="1"/>
            <a:r>
              <a:rPr lang="en-US" dirty="0"/>
              <a:t>Symbol</a:t>
            </a:r>
          </a:p>
          <a:p>
            <a:pPr marL="457200" lvl="1" indent="0">
              <a:buNone/>
            </a:pPr>
            <a:endParaRPr lang="en-US" dirty="0"/>
          </a:p>
          <a:p>
            <a:r>
              <a:rPr lang="en-US" dirty="0"/>
              <a:t>Error objects</a:t>
            </a:r>
          </a:p>
          <a:p>
            <a:pPr lvl="1"/>
            <a:r>
              <a:rPr lang="en-US" dirty="0"/>
              <a:t>Error</a:t>
            </a:r>
          </a:p>
          <a:p>
            <a:pPr lvl="1"/>
            <a:r>
              <a:rPr lang="en-US" dirty="0" err="1"/>
              <a:t>AggregateError</a:t>
            </a:r>
            <a:endParaRPr lang="en-US" dirty="0"/>
          </a:p>
          <a:p>
            <a:pPr lvl="1"/>
            <a:r>
              <a:rPr lang="en-US" dirty="0" err="1"/>
              <a:t>EvalError</a:t>
            </a:r>
            <a:endParaRPr lang="en-US" dirty="0"/>
          </a:p>
          <a:p>
            <a:pPr lvl="1"/>
            <a:r>
              <a:rPr lang="en-US" dirty="0" err="1"/>
              <a:t>InternalError</a:t>
            </a:r>
            <a:endParaRPr lang="en-US" dirty="0"/>
          </a:p>
          <a:p>
            <a:pPr lvl="1"/>
            <a:r>
              <a:rPr lang="en-US" dirty="0" err="1"/>
              <a:t>RangeError</a:t>
            </a:r>
            <a:endParaRPr lang="en-US" dirty="0"/>
          </a:p>
          <a:p>
            <a:pPr lvl="1"/>
            <a:r>
              <a:rPr lang="en-US" dirty="0" err="1"/>
              <a:t>ReferenceError</a:t>
            </a:r>
            <a:endParaRPr lang="en-US" dirty="0"/>
          </a:p>
          <a:p>
            <a:pPr lvl="1"/>
            <a:r>
              <a:rPr lang="en-US" dirty="0" err="1"/>
              <a:t>SyntaxError</a:t>
            </a:r>
            <a:endParaRPr lang="en-US" dirty="0"/>
          </a:p>
          <a:p>
            <a:pPr lvl="1"/>
            <a:r>
              <a:rPr lang="en-US" dirty="0" err="1"/>
              <a:t>TypeError</a:t>
            </a:r>
            <a:endParaRPr lang="en-US" dirty="0"/>
          </a:p>
          <a:p>
            <a:pPr lvl="1"/>
            <a:r>
              <a:rPr lang="en-US" dirty="0" err="1"/>
              <a:t>URIError</a:t>
            </a:r>
            <a:endParaRPr lang="en-US" dirty="0"/>
          </a:p>
        </p:txBody>
      </p:sp>
    </p:spTree>
    <p:extLst>
      <p:ext uri="{BB962C8B-B14F-4D97-AF65-F5344CB8AC3E}">
        <p14:creationId xmlns:p14="http://schemas.microsoft.com/office/powerpoint/2010/main" val="306962170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8ECB60-1553-4498-AC4E-1D194A3E3DBB}"/>
              </a:ext>
            </a:extLst>
          </p:cNvPr>
          <p:cNvSpPr>
            <a:spLocks noGrp="1"/>
          </p:cNvSpPr>
          <p:nvPr>
            <p:ph type="title"/>
          </p:nvPr>
        </p:nvSpPr>
        <p:spPr>
          <a:xfrm>
            <a:off x="838200" y="365125"/>
            <a:ext cx="10515600" cy="1325563"/>
          </a:xfrm>
        </p:spPr>
        <p:txBody>
          <a:bodyPr/>
          <a:lstStyle/>
          <a:p>
            <a:r>
              <a:rPr lang="en-US" dirty="0"/>
              <a:t>Standard built-in objects</a:t>
            </a:r>
          </a:p>
        </p:txBody>
      </p:sp>
      <p:sp>
        <p:nvSpPr>
          <p:cNvPr id="3" name="Content Placeholder 2">
            <a:extLst>
              <a:ext uri="{FF2B5EF4-FFF2-40B4-BE49-F238E27FC236}">
                <a16:creationId xmlns:a16="http://schemas.microsoft.com/office/drawing/2014/main" id="{C950DC22-C1B2-457C-8842-A66F17E8F871}"/>
              </a:ext>
            </a:extLst>
          </p:cNvPr>
          <p:cNvSpPr>
            <a:spLocks noGrp="1"/>
          </p:cNvSpPr>
          <p:nvPr>
            <p:ph idx="1"/>
          </p:nvPr>
        </p:nvSpPr>
        <p:spPr>
          <a:xfrm>
            <a:off x="838200" y="1825625"/>
            <a:ext cx="10515600" cy="4351338"/>
          </a:xfrm>
        </p:spPr>
        <p:txBody>
          <a:bodyPr numCol="2">
            <a:normAutofit fontScale="92500" lnSpcReduction="10000"/>
          </a:bodyPr>
          <a:lstStyle/>
          <a:p>
            <a:r>
              <a:rPr lang="en-US" dirty="0"/>
              <a:t>Numbers and dates</a:t>
            </a:r>
          </a:p>
          <a:p>
            <a:pPr lvl="1"/>
            <a:r>
              <a:rPr lang="en-US" dirty="0"/>
              <a:t>Number</a:t>
            </a:r>
          </a:p>
          <a:p>
            <a:pPr lvl="1"/>
            <a:r>
              <a:rPr lang="en-US" dirty="0"/>
              <a:t>Math</a:t>
            </a:r>
          </a:p>
          <a:p>
            <a:pPr lvl="1"/>
            <a:r>
              <a:rPr lang="en-US" dirty="0"/>
              <a:t>Date</a:t>
            </a:r>
          </a:p>
          <a:p>
            <a:pPr marL="457200" lvl="1" indent="0">
              <a:buNone/>
            </a:pPr>
            <a:endParaRPr lang="en-US" dirty="0"/>
          </a:p>
          <a:p>
            <a:endParaRPr lang="en-US" dirty="0"/>
          </a:p>
          <a:p>
            <a:r>
              <a:rPr lang="en-US" dirty="0"/>
              <a:t>Text processing</a:t>
            </a:r>
          </a:p>
          <a:p>
            <a:pPr lvl="1"/>
            <a:r>
              <a:rPr lang="en-US" dirty="0"/>
              <a:t>String</a:t>
            </a:r>
          </a:p>
          <a:p>
            <a:pPr lvl="1"/>
            <a:r>
              <a:rPr lang="en-US" dirty="0" err="1"/>
              <a:t>RegExp</a:t>
            </a:r>
            <a:endParaRPr lang="en-US" dirty="0"/>
          </a:p>
          <a:p>
            <a:endParaRPr lang="en-US" dirty="0"/>
          </a:p>
          <a:p>
            <a:endParaRPr lang="en-US" dirty="0"/>
          </a:p>
          <a:p>
            <a:r>
              <a:rPr lang="en-US" dirty="0"/>
              <a:t>Indexed collections</a:t>
            </a:r>
          </a:p>
          <a:p>
            <a:pPr lvl="1"/>
            <a:r>
              <a:rPr lang="en-US" dirty="0"/>
              <a:t>Array</a:t>
            </a:r>
          </a:p>
          <a:p>
            <a:pPr lvl="1"/>
            <a:r>
              <a:rPr lang="en-US" dirty="0"/>
              <a:t>Int8Array</a:t>
            </a:r>
          </a:p>
          <a:p>
            <a:pPr lvl="1"/>
            <a:r>
              <a:rPr lang="en-US" dirty="0"/>
              <a:t>Uint8Array</a:t>
            </a:r>
          </a:p>
          <a:p>
            <a:pPr lvl="1"/>
            <a:r>
              <a:rPr lang="en-US" dirty="0"/>
              <a:t>Uint8ClampedArray</a:t>
            </a:r>
          </a:p>
          <a:p>
            <a:pPr lvl="1"/>
            <a:r>
              <a:rPr lang="en-US" dirty="0"/>
              <a:t>Int16Array</a:t>
            </a:r>
          </a:p>
          <a:p>
            <a:pPr lvl="1"/>
            <a:r>
              <a:rPr lang="en-US" dirty="0"/>
              <a:t>Uint16Array</a:t>
            </a:r>
          </a:p>
          <a:p>
            <a:pPr lvl="1"/>
            <a:r>
              <a:rPr lang="en-US" dirty="0"/>
              <a:t>Int32Array</a:t>
            </a:r>
          </a:p>
          <a:p>
            <a:pPr lvl="1"/>
            <a:r>
              <a:rPr lang="en-US" dirty="0"/>
              <a:t>Uint32Array</a:t>
            </a:r>
          </a:p>
          <a:p>
            <a:pPr lvl="1"/>
            <a:r>
              <a:rPr lang="en-US" dirty="0"/>
              <a:t>Float32Array</a:t>
            </a:r>
          </a:p>
          <a:p>
            <a:pPr lvl="1"/>
            <a:r>
              <a:rPr lang="en-US" dirty="0"/>
              <a:t>Float64Array</a:t>
            </a:r>
          </a:p>
        </p:txBody>
      </p:sp>
    </p:spTree>
    <p:extLst>
      <p:ext uri="{BB962C8B-B14F-4D97-AF65-F5344CB8AC3E}">
        <p14:creationId xmlns:p14="http://schemas.microsoft.com/office/powerpoint/2010/main" val="255214888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8ECB60-1553-4498-AC4E-1D194A3E3DBB}"/>
              </a:ext>
            </a:extLst>
          </p:cNvPr>
          <p:cNvSpPr>
            <a:spLocks noGrp="1"/>
          </p:cNvSpPr>
          <p:nvPr>
            <p:ph type="title"/>
          </p:nvPr>
        </p:nvSpPr>
        <p:spPr>
          <a:xfrm>
            <a:off x="838200" y="365125"/>
            <a:ext cx="10515600" cy="1325563"/>
          </a:xfrm>
        </p:spPr>
        <p:txBody>
          <a:bodyPr/>
          <a:lstStyle/>
          <a:p>
            <a:r>
              <a:rPr lang="en-US" dirty="0"/>
              <a:t>Standard built-in objects</a:t>
            </a:r>
          </a:p>
        </p:txBody>
      </p:sp>
      <p:sp>
        <p:nvSpPr>
          <p:cNvPr id="3" name="Content Placeholder 2">
            <a:extLst>
              <a:ext uri="{FF2B5EF4-FFF2-40B4-BE49-F238E27FC236}">
                <a16:creationId xmlns:a16="http://schemas.microsoft.com/office/drawing/2014/main" id="{C950DC22-C1B2-457C-8842-A66F17E8F871}"/>
              </a:ext>
            </a:extLst>
          </p:cNvPr>
          <p:cNvSpPr>
            <a:spLocks noGrp="1"/>
          </p:cNvSpPr>
          <p:nvPr>
            <p:ph idx="1"/>
          </p:nvPr>
        </p:nvSpPr>
        <p:spPr>
          <a:xfrm>
            <a:off x="838200" y="1825625"/>
            <a:ext cx="10515600" cy="4351338"/>
          </a:xfrm>
        </p:spPr>
        <p:txBody>
          <a:bodyPr numCol="2">
            <a:normAutofit lnSpcReduction="10000"/>
          </a:bodyPr>
          <a:lstStyle/>
          <a:p>
            <a:r>
              <a:rPr lang="en-US" dirty="0"/>
              <a:t>Keyed collections</a:t>
            </a:r>
          </a:p>
          <a:p>
            <a:pPr lvl="1"/>
            <a:r>
              <a:rPr lang="en-US" dirty="0"/>
              <a:t>Map</a:t>
            </a:r>
          </a:p>
          <a:p>
            <a:pPr lvl="1"/>
            <a:r>
              <a:rPr lang="en-US" dirty="0"/>
              <a:t>Set</a:t>
            </a:r>
          </a:p>
          <a:p>
            <a:pPr lvl="1"/>
            <a:r>
              <a:rPr lang="en-US" dirty="0" err="1"/>
              <a:t>WeakMap</a:t>
            </a:r>
            <a:endParaRPr lang="en-US" dirty="0"/>
          </a:p>
          <a:p>
            <a:pPr lvl="1"/>
            <a:r>
              <a:rPr lang="en-US" dirty="0" err="1"/>
              <a:t>WeakSet</a:t>
            </a:r>
            <a:endParaRPr lang="en-US" dirty="0"/>
          </a:p>
          <a:p>
            <a:endParaRPr lang="en-US" dirty="0"/>
          </a:p>
          <a:p>
            <a:r>
              <a:rPr lang="en-US" dirty="0"/>
              <a:t>Structured data</a:t>
            </a:r>
          </a:p>
          <a:p>
            <a:pPr lvl="1"/>
            <a:r>
              <a:rPr lang="en-US" dirty="0" err="1"/>
              <a:t>ArrayBuffer</a:t>
            </a:r>
            <a:endParaRPr lang="en-US" dirty="0"/>
          </a:p>
          <a:p>
            <a:pPr lvl="1"/>
            <a:r>
              <a:rPr lang="en-US" dirty="0" err="1"/>
              <a:t>DataView</a:t>
            </a:r>
            <a:endParaRPr lang="en-US" dirty="0"/>
          </a:p>
          <a:p>
            <a:pPr lvl="1"/>
            <a:r>
              <a:rPr lang="en-US" dirty="0"/>
              <a:t>JSON</a:t>
            </a:r>
          </a:p>
          <a:p>
            <a:endParaRPr lang="en-US" dirty="0"/>
          </a:p>
          <a:p>
            <a:r>
              <a:rPr lang="en-US" dirty="0"/>
              <a:t>Control abstraction objects</a:t>
            </a:r>
          </a:p>
          <a:p>
            <a:pPr lvl="1"/>
            <a:r>
              <a:rPr lang="en-US" dirty="0"/>
              <a:t>Promise</a:t>
            </a:r>
          </a:p>
          <a:p>
            <a:pPr lvl="1"/>
            <a:r>
              <a:rPr lang="en-US" dirty="0"/>
              <a:t>Generator</a:t>
            </a:r>
          </a:p>
          <a:p>
            <a:pPr lvl="1"/>
            <a:r>
              <a:rPr lang="en-US" dirty="0" err="1"/>
              <a:t>GeneratorFunction</a:t>
            </a:r>
            <a:endParaRPr lang="en-US" dirty="0"/>
          </a:p>
          <a:p>
            <a:pPr lvl="1"/>
            <a:r>
              <a:rPr lang="en-US" dirty="0" err="1"/>
              <a:t>AsyncFunction</a:t>
            </a:r>
            <a:endParaRPr lang="en-US" dirty="0"/>
          </a:p>
          <a:p>
            <a:pPr lvl="1"/>
            <a:r>
              <a:rPr lang="en-US" dirty="0" err="1"/>
              <a:t>AsyncGenerator</a:t>
            </a:r>
            <a:endParaRPr lang="en-US" dirty="0"/>
          </a:p>
          <a:p>
            <a:pPr lvl="1"/>
            <a:r>
              <a:rPr lang="en-US" dirty="0" err="1"/>
              <a:t>AsyncGeneratorFunction</a:t>
            </a:r>
            <a:endParaRPr lang="en-US" dirty="0"/>
          </a:p>
          <a:p>
            <a:endParaRPr lang="en-US" dirty="0"/>
          </a:p>
          <a:p>
            <a:r>
              <a:rPr lang="en-US" dirty="0"/>
              <a:t>Reflection</a:t>
            </a:r>
          </a:p>
          <a:p>
            <a:pPr lvl="1"/>
            <a:r>
              <a:rPr lang="en-US" dirty="0"/>
              <a:t>Reflect</a:t>
            </a:r>
          </a:p>
          <a:p>
            <a:pPr lvl="1"/>
            <a:r>
              <a:rPr lang="en-US" dirty="0"/>
              <a:t>Proxy</a:t>
            </a:r>
          </a:p>
        </p:txBody>
      </p:sp>
    </p:spTree>
    <p:extLst>
      <p:ext uri="{BB962C8B-B14F-4D97-AF65-F5344CB8AC3E}">
        <p14:creationId xmlns:p14="http://schemas.microsoft.com/office/powerpoint/2010/main" val="328906507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037098-6F46-4B91-A03B-F00AAD34FEFC}"/>
              </a:ext>
            </a:extLst>
          </p:cNvPr>
          <p:cNvSpPr>
            <a:spLocks noGrp="1"/>
          </p:cNvSpPr>
          <p:nvPr>
            <p:ph type="title"/>
          </p:nvPr>
        </p:nvSpPr>
        <p:spPr/>
        <p:txBody>
          <a:bodyPr/>
          <a:lstStyle/>
          <a:p>
            <a:r>
              <a:rPr lang="en-IN" dirty="0"/>
              <a:t>Statements &amp; Loops</a:t>
            </a:r>
          </a:p>
        </p:txBody>
      </p:sp>
      <p:sp>
        <p:nvSpPr>
          <p:cNvPr id="3" name="Content Placeholder 2">
            <a:extLst>
              <a:ext uri="{FF2B5EF4-FFF2-40B4-BE49-F238E27FC236}">
                <a16:creationId xmlns:a16="http://schemas.microsoft.com/office/drawing/2014/main" id="{D24F1ABD-68DF-4583-8D41-F511BD185068}"/>
              </a:ext>
            </a:extLst>
          </p:cNvPr>
          <p:cNvSpPr>
            <a:spLocks noGrp="1"/>
          </p:cNvSpPr>
          <p:nvPr>
            <p:ph idx="1"/>
          </p:nvPr>
        </p:nvSpPr>
        <p:spPr/>
        <p:txBody>
          <a:bodyPr>
            <a:normAutofit fontScale="85000" lnSpcReduction="20000"/>
          </a:bodyPr>
          <a:lstStyle/>
          <a:p>
            <a:r>
              <a:rPr lang="en-IN" dirty="0"/>
              <a:t>Control Flow</a:t>
            </a:r>
          </a:p>
          <a:p>
            <a:pPr lvl="1"/>
            <a:r>
              <a:rPr lang="en-IN" dirty="0"/>
              <a:t>Block { }</a:t>
            </a:r>
          </a:p>
          <a:p>
            <a:pPr lvl="1"/>
            <a:r>
              <a:rPr lang="en-IN" dirty="0"/>
              <a:t>break</a:t>
            </a:r>
          </a:p>
          <a:p>
            <a:pPr lvl="1"/>
            <a:r>
              <a:rPr lang="en-IN" dirty="0"/>
              <a:t>continue</a:t>
            </a:r>
          </a:p>
          <a:p>
            <a:pPr lvl="1"/>
            <a:r>
              <a:rPr lang="en-IN" dirty="0"/>
              <a:t>Empty</a:t>
            </a:r>
          </a:p>
          <a:p>
            <a:pPr lvl="1"/>
            <a:r>
              <a:rPr lang="en-IN" dirty="0"/>
              <a:t>if…else</a:t>
            </a:r>
          </a:p>
          <a:p>
            <a:pPr lvl="1"/>
            <a:r>
              <a:rPr lang="en-IN" dirty="0"/>
              <a:t>switch</a:t>
            </a:r>
          </a:p>
          <a:p>
            <a:pPr lvl="1"/>
            <a:r>
              <a:rPr lang="en-IN" dirty="0"/>
              <a:t>throw</a:t>
            </a:r>
          </a:p>
          <a:p>
            <a:pPr lvl="1"/>
            <a:r>
              <a:rPr lang="en-IN" dirty="0"/>
              <a:t>try…catch</a:t>
            </a:r>
          </a:p>
          <a:p>
            <a:r>
              <a:rPr lang="en-IN" dirty="0"/>
              <a:t>Iterations</a:t>
            </a:r>
          </a:p>
          <a:p>
            <a:pPr lvl="1"/>
            <a:r>
              <a:rPr lang="en-IN" dirty="0"/>
              <a:t>for</a:t>
            </a:r>
          </a:p>
          <a:p>
            <a:pPr lvl="1"/>
            <a:r>
              <a:rPr lang="en-IN" dirty="0"/>
              <a:t>for...in</a:t>
            </a:r>
          </a:p>
          <a:p>
            <a:pPr lvl="1"/>
            <a:r>
              <a:rPr lang="en-IN" dirty="0"/>
              <a:t>for…of</a:t>
            </a:r>
          </a:p>
          <a:p>
            <a:pPr lvl="1"/>
            <a:r>
              <a:rPr lang="en-IN" dirty="0"/>
              <a:t>while</a:t>
            </a:r>
          </a:p>
          <a:p>
            <a:pPr lvl="1"/>
            <a:r>
              <a:rPr lang="en-IN" dirty="0"/>
              <a:t>do…while</a:t>
            </a:r>
          </a:p>
        </p:txBody>
      </p:sp>
    </p:spTree>
    <p:extLst>
      <p:ext uri="{BB962C8B-B14F-4D97-AF65-F5344CB8AC3E}">
        <p14:creationId xmlns:p14="http://schemas.microsoft.com/office/powerpoint/2010/main" val="334379383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F63364-BAEE-4F72-9678-E007F4458CE1}"/>
              </a:ext>
            </a:extLst>
          </p:cNvPr>
          <p:cNvSpPr>
            <a:spLocks noGrp="1"/>
          </p:cNvSpPr>
          <p:nvPr>
            <p:ph type="title"/>
          </p:nvPr>
        </p:nvSpPr>
        <p:spPr/>
        <p:txBody>
          <a:bodyPr/>
          <a:lstStyle/>
          <a:p>
            <a:r>
              <a:rPr lang="en-US" dirty="0"/>
              <a:t>Functions</a:t>
            </a:r>
          </a:p>
        </p:txBody>
      </p:sp>
      <p:sp>
        <p:nvSpPr>
          <p:cNvPr id="3" name="Content Placeholder 2">
            <a:extLst>
              <a:ext uri="{FF2B5EF4-FFF2-40B4-BE49-F238E27FC236}">
                <a16:creationId xmlns:a16="http://schemas.microsoft.com/office/drawing/2014/main" id="{F33F8D65-17A2-4049-8442-EBD8C9F99685}"/>
              </a:ext>
            </a:extLst>
          </p:cNvPr>
          <p:cNvSpPr>
            <a:spLocks noGrp="1"/>
          </p:cNvSpPr>
          <p:nvPr>
            <p:ph idx="1"/>
          </p:nvPr>
        </p:nvSpPr>
        <p:spPr/>
        <p:txBody>
          <a:bodyPr>
            <a:normAutofit fontScale="92500"/>
          </a:bodyPr>
          <a:lstStyle/>
          <a:p>
            <a:r>
              <a:rPr lang="en-US" dirty="0"/>
              <a:t>Functions are one of the fundamental building blocks in JavaScript. </a:t>
            </a:r>
          </a:p>
          <a:p>
            <a:r>
              <a:rPr lang="en-US" dirty="0"/>
              <a:t>A function in JavaScript is like a procedure—a set of statements that performs a task or calculates a value, but for a procedure to qualify as a function, it should take some input and return an output.</a:t>
            </a:r>
          </a:p>
          <a:p>
            <a:r>
              <a:rPr lang="en-US" dirty="0"/>
              <a:t>To use a function, you must define it somewhere in the scope from which you wish to call it.</a:t>
            </a:r>
          </a:p>
          <a:p>
            <a:r>
              <a:rPr lang="en-US" dirty="0"/>
              <a:t>In JavaScript, functions are first-class objects, because they can have properties and methods just like any other object. </a:t>
            </a:r>
          </a:p>
          <a:p>
            <a:r>
              <a:rPr lang="en-US" dirty="0"/>
              <a:t>What distinguishes them from other objects is that functions can be called. </a:t>
            </a:r>
          </a:p>
          <a:p>
            <a:r>
              <a:rPr lang="en-US" dirty="0"/>
              <a:t>Every JavaScript function is a Function object.</a:t>
            </a:r>
          </a:p>
        </p:txBody>
      </p:sp>
    </p:spTree>
    <p:extLst>
      <p:ext uri="{BB962C8B-B14F-4D97-AF65-F5344CB8AC3E}">
        <p14:creationId xmlns:p14="http://schemas.microsoft.com/office/powerpoint/2010/main" val="340220195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8D3E52-A6A6-4621-90F9-E3C6C5EFD4C8}"/>
              </a:ext>
            </a:extLst>
          </p:cNvPr>
          <p:cNvSpPr>
            <a:spLocks noGrp="1"/>
          </p:cNvSpPr>
          <p:nvPr>
            <p:ph type="title"/>
          </p:nvPr>
        </p:nvSpPr>
        <p:spPr/>
        <p:txBody>
          <a:bodyPr/>
          <a:lstStyle/>
          <a:p>
            <a:r>
              <a:rPr lang="en-US" dirty="0"/>
              <a:t>Functions</a:t>
            </a:r>
          </a:p>
        </p:txBody>
      </p:sp>
      <p:sp>
        <p:nvSpPr>
          <p:cNvPr id="3" name="Content Placeholder 2">
            <a:extLst>
              <a:ext uri="{FF2B5EF4-FFF2-40B4-BE49-F238E27FC236}">
                <a16:creationId xmlns:a16="http://schemas.microsoft.com/office/drawing/2014/main" id="{F28FD366-C18A-4399-B34F-4B66DB0F5DB5}"/>
              </a:ext>
            </a:extLst>
          </p:cNvPr>
          <p:cNvSpPr>
            <a:spLocks noGrp="1"/>
          </p:cNvSpPr>
          <p:nvPr>
            <p:ph idx="1"/>
          </p:nvPr>
        </p:nvSpPr>
        <p:spPr/>
        <p:txBody>
          <a:bodyPr/>
          <a:lstStyle/>
          <a:p>
            <a:r>
              <a:rPr lang="en-US" dirty="0"/>
              <a:t>function</a:t>
            </a:r>
          </a:p>
          <a:p>
            <a:pPr lvl="1"/>
            <a:r>
              <a:rPr lang="en-US" dirty="0"/>
              <a:t>Declares a function with the specified parameters.</a:t>
            </a:r>
          </a:p>
          <a:p>
            <a:r>
              <a:rPr lang="en-US" dirty="0"/>
              <a:t>function*</a:t>
            </a:r>
          </a:p>
          <a:p>
            <a:pPr lvl="1"/>
            <a:r>
              <a:rPr lang="en-US" dirty="0"/>
              <a:t>Generator Functions, enable writing iterators more easily</a:t>
            </a:r>
          </a:p>
          <a:p>
            <a:r>
              <a:rPr lang="en-US" dirty="0"/>
              <a:t>async function</a:t>
            </a:r>
          </a:p>
          <a:p>
            <a:pPr lvl="1"/>
            <a:r>
              <a:rPr lang="en-US" dirty="0"/>
              <a:t>Declares an async function with the specified parameters.</a:t>
            </a:r>
            <a:endParaRPr lang="en-IN" dirty="0"/>
          </a:p>
        </p:txBody>
      </p:sp>
    </p:spTree>
    <p:extLst>
      <p:ext uri="{BB962C8B-B14F-4D97-AF65-F5344CB8AC3E}">
        <p14:creationId xmlns:p14="http://schemas.microsoft.com/office/powerpoint/2010/main" val="8499194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90DF3-2750-4A1D-841E-9FD4BFD8D501}"/>
              </a:ext>
            </a:extLst>
          </p:cNvPr>
          <p:cNvSpPr>
            <a:spLocks noGrp="1"/>
          </p:cNvSpPr>
          <p:nvPr>
            <p:ph type="title"/>
          </p:nvPr>
        </p:nvSpPr>
        <p:spPr/>
        <p:txBody>
          <a:bodyPr/>
          <a:lstStyle/>
          <a:p>
            <a:r>
              <a:rPr lang="en-US" dirty="0"/>
              <a:t>Installation</a:t>
            </a:r>
          </a:p>
        </p:txBody>
      </p:sp>
      <p:sp>
        <p:nvSpPr>
          <p:cNvPr id="3" name="Content Placeholder 2">
            <a:extLst>
              <a:ext uri="{FF2B5EF4-FFF2-40B4-BE49-F238E27FC236}">
                <a16:creationId xmlns:a16="http://schemas.microsoft.com/office/drawing/2014/main" id="{C061512E-8824-480A-A5EF-CC7B562575DF}"/>
              </a:ext>
            </a:extLst>
          </p:cNvPr>
          <p:cNvSpPr>
            <a:spLocks noGrp="1"/>
          </p:cNvSpPr>
          <p:nvPr>
            <p:ph idx="1"/>
          </p:nvPr>
        </p:nvSpPr>
        <p:spPr/>
        <p:txBody>
          <a:bodyPr/>
          <a:lstStyle/>
          <a:p>
            <a:r>
              <a:rPr lang="en-US" dirty="0"/>
              <a:t>Install Node Latest LTS version (v18) - </a:t>
            </a:r>
            <a:r>
              <a:rPr lang="en-IN" dirty="0">
                <a:hlinkClick r:id="rId2"/>
              </a:rPr>
              <a:t>https://nodejs.org/en/</a:t>
            </a:r>
            <a:endParaRPr lang="en-IN" dirty="0"/>
          </a:p>
          <a:p>
            <a:r>
              <a:rPr lang="en-IN" dirty="0"/>
              <a:t>Install / Update Visual Studio Code to Latest Release - </a:t>
            </a:r>
            <a:r>
              <a:rPr lang="en-IN" dirty="0">
                <a:hlinkClick r:id="rId3"/>
              </a:rPr>
              <a:t>https://code.visualstudio.com/</a:t>
            </a:r>
            <a:endParaRPr lang="en-IN" dirty="0"/>
          </a:p>
          <a:p>
            <a:r>
              <a:rPr lang="en-US" dirty="0"/>
              <a:t>Extensions of Visual Studio Code</a:t>
            </a:r>
          </a:p>
          <a:p>
            <a:pPr lvl="1"/>
            <a:r>
              <a:rPr lang="en-IN" dirty="0" err="1"/>
              <a:t>AutoFileName</a:t>
            </a:r>
            <a:endParaRPr lang="en-IN" dirty="0"/>
          </a:p>
          <a:p>
            <a:pPr lvl="1"/>
            <a:r>
              <a:rPr lang="en-IN" dirty="0" err="1"/>
              <a:t>vscode</a:t>
            </a:r>
            <a:r>
              <a:rPr lang="en-IN" dirty="0"/>
              <a:t>-icons</a:t>
            </a:r>
          </a:p>
          <a:p>
            <a:pPr lvl="1"/>
            <a:r>
              <a:rPr lang="en-IN" dirty="0"/>
              <a:t>JavaScript (ES6) code snippets</a:t>
            </a:r>
          </a:p>
          <a:p>
            <a:r>
              <a:rPr lang="en-US" dirty="0"/>
              <a:t>File Menu -&gt; Preferences -&gt; Theme -&gt; File Icon Theme -&gt; Select </a:t>
            </a:r>
            <a:r>
              <a:rPr lang="en-US" dirty="0" err="1"/>
              <a:t>VScode</a:t>
            </a:r>
            <a:r>
              <a:rPr lang="en-US" dirty="0"/>
              <a:t> Icons</a:t>
            </a:r>
            <a:endParaRPr lang="en-IN" dirty="0"/>
          </a:p>
        </p:txBody>
      </p:sp>
    </p:spTree>
    <p:extLst>
      <p:ext uri="{BB962C8B-B14F-4D97-AF65-F5344CB8AC3E}">
        <p14:creationId xmlns:p14="http://schemas.microsoft.com/office/powerpoint/2010/main" val="270413216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21B753-CA20-43D9-B1E7-4ED3D66E9E35}"/>
              </a:ext>
            </a:extLst>
          </p:cNvPr>
          <p:cNvSpPr>
            <a:spLocks noGrp="1"/>
          </p:cNvSpPr>
          <p:nvPr>
            <p:ph type="title"/>
          </p:nvPr>
        </p:nvSpPr>
        <p:spPr/>
        <p:txBody>
          <a:bodyPr/>
          <a:lstStyle/>
          <a:p>
            <a:r>
              <a:rPr lang="en-US" dirty="0"/>
              <a:t>Function Parameters &amp; Arguments</a:t>
            </a:r>
          </a:p>
        </p:txBody>
      </p:sp>
      <p:sp>
        <p:nvSpPr>
          <p:cNvPr id="3" name="Content Placeholder 2">
            <a:extLst>
              <a:ext uri="{FF2B5EF4-FFF2-40B4-BE49-F238E27FC236}">
                <a16:creationId xmlns:a16="http://schemas.microsoft.com/office/drawing/2014/main" id="{CAA1A283-77CD-467F-A9B1-9FB64F0A917B}"/>
              </a:ext>
            </a:extLst>
          </p:cNvPr>
          <p:cNvSpPr>
            <a:spLocks noGrp="1"/>
          </p:cNvSpPr>
          <p:nvPr>
            <p:ph idx="1"/>
          </p:nvPr>
        </p:nvSpPr>
        <p:spPr/>
        <p:txBody>
          <a:bodyPr>
            <a:normAutofit/>
          </a:bodyPr>
          <a:lstStyle/>
          <a:p>
            <a:r>
              <a:rPr lang="en-US" dirty="0"/>
              <a:t>Function </a:t>
            </a:r>
            <a:r>
              <a:rPr lang="en-US" b="1" dirty="0"/>
              <a:t>Parameters</a:t>
            </a:r>
            <a:r>
              <a:rPr lang="en-US" dirty="0"/>
              <a:t> are the names that are define in the function definition and real values passed to the function in function definition are known as </a:t>
            </a:r>
            <a:r>
              <a:rPr lang="en-US" b="1" dirty="0"/>
              <a:t>arguments</a:t>
            </a:r>
            <a:r>
              <a:rPr lang="en-US" dirty="0"/>
              <a:t>.</a:t>
            </a:r>
          </a:p>
          <a:p>
            <a:r>
              <a:rPr lang="en-US" dirty="0"/>
              <a:t>Parameter Rules:</a:t>
            </a:r>
          </a:p>
          <a:p>
            <a:pPr lvl="1"/>
            <a:r>
              <a:rPr lang="en-US" dirty="0"/>
              <a:t>There is no need to specify the data type for parameters in JavaScript function definitions.</a:t>
            </a:r>
          </a:p>
          <a:p>
            <a:pPr lvl="1"/>
            <a:r>
              <a:rPr lang="en-US" dirty="0"/>
              <a:t>It does not perform type checking based on passed in JavaScript function.</a:t>
            </a:r>
          </a:p>
          <a:p>
            <a:pPr lvl="1"/>
            <a:r>
              <a:rPr lang="en-US" dirty="0"/>
              <a:t>It does not check the number of received arguments.</a:t>
            </a:r>
          </a:p>
          <a:p>
            <a:r>
              <a:rPr lang="en-US" dirty="0"/>
              <a:t>If a function is called with missing arguments (less than declared), the missing values are set to undefined.</a:t>
            </a:r>
          </a:p>
        </p:txBody>
      </p:sp>
    </p:spTree>
    <p:extLst>
      <p:ext uri="{BB962C8B-B14F-4D97-AF65-F5344CB8AC3E}">
        <p14:creationId xmlns:p14="http://schemas.microsoft.com/office/powerpoint/2010/main" val="49583700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E3E554-BBFA-4308-B444-B9BD3C09A0D5}"/>
              </a:ext>
            </a:extLst>
          </p:cNvPr>
          <p:cNvSpPr>
            <a:spLocks noGrp="1"/>
          </p:cNvSpPr>
          <p:nvPr>
            <p:ph type="title"/>
          </p:nvPr>
        </p:nvSpPr>
        <p:spPr/>
        <p:txBody>
          <a:bodyPr/>
          <a:lstStyle/>
          <a:p>
            <a:r>
              <a:rPr lang="en-US" dirty="0"/>
              <a:t>The Arguments Object</a:t>
            </a:r>
          </a:p>
        </p:txBody>
      </p:sp>
      <p:sp>
        <p:nvSpPr>
          <p:cNvPr id="3" name="Content Placeholder 2">
            <a:extLst>
              <a:ext uri="{FF2B5EF4-FFF2-40B4-BE49-F238E27FC236}">
                <a16:creationId xmlns:a16="http://schemas.microsoft.com/office/drawing/2014/main" id="{2F93C436-7A03-442F-A4B5-7B12697D9C0D}"/>
              </a:ext>
            </a:extLst>
          </p:cNvPr>
          <p:cNvSpPr>
            <a:spLocks noGrp="1"/>
          </p:cNvSpPr>
          <p:nvPr>
            <p:ph idx="1"/>
          </p:nvPr>
        </p:nvSpPr>
        <p:spPr/>
        <p:txBody>
          <a:bodyPr/>
          <a:lstStyle/>
          <a:p>
            <a:r>
              <a:rPr lang="en-US" b="0" i="0" dirty="0">
                <a:solidFill>
                  <a:srgbClr val="000000"/>
                </a:solidFill>
                <a:effectLst/>
                <a:latin typeface="Segoe UI" panose="020B0502040204020203" pitchFamily="34" charset="0"/>
              </a:rPr>
              <a:t>JavaScript functions have a built-in object called the arguments object.</a:t>
            </a:r>
          </a:p>
          <a:p>
            <a:r>
              <a:rPr lang="en-US" b="0" i="0" dirty="0">
                <a:solidFill>
                  <a:srgbClr val="000000"/>
                </a:solidFill>
                <a:effectLst/>
                <a:latin typeface="Segoe UI" panose="020B0502040204020203" pitchFamily="34" charset="0"/>
              </a:rPr>
              <a:t>The argument object contains an array of the arguments used when the function was called (invoked).</a:t>
            </a:r>
          </a:p>
          <a:p>
            <a:r>
              <a:rPr lang="en-US" dirty="0"/>
              <a:t>If a function is called with too many arguments (more than declared), these arguments can be reached using the arguments object.</a:t>
            </a:r>
          </a:p>
        </p:txBody>
      </p:sp>
    </p:spTree>
    <p:extLst>
      <p:ext uri="{BB962C8B-B14F-4D97-AF65-F5344CB8AC3E}">
        <p14:creationId xmlns:p14="http://schemas.microsoft.com/office/powerpoint/2010/main" val="373034697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0BEA43-1590-4F15-8F6D-CF3ACFA07C0F}"/>
              </a:ext>
            </a:extLst>
          </p:cNvPr>
          <p:cNvSpPr>
            <a:spLocks noGrp="1"/>
          </p:cNvSpPr>
          <p:nvPr>
            <p:ph type="title"/>
          </p:nvPr>
        </p:nvSpPr>
        <p:spPr/>
        <p:txBody>
          <a:bodyPr/>
          <a:lstStyle/>
          <a:p>
            <a:r>
              <a:rPr lang="en-IN" dirty="0"/>
              <a:t>Rest &amp; Spread</a:t>
            </a:r>
            <a:endParaRPr lang="en-US" dirty="0"/>
          </a:p>
        </p:txBody>
      </p:sp>
      <p:sp>
        <p:nvSpPr>
          <p:cNvPr id="3" name="Content Placeholder 2">
            <a:extLst>
              <a:ext uri="{FF2B5EF4-FFF2-40B4-BE49-F238E27FC236}">
                <a16:creationId xmlns:a16="http://schemas.microsoft.com/office/drawing/2014/main" id="{33B25DEF-428A-4A9F-8226-B9935C64B8B7}"/>
              </a:ext>
            </a:extLst>
          </p:cNvPr>
          <p:cNvSpPr>
            <a:spLocks noGrp="1"/>
          </p:cNvSpPr>
          <p:nvPr>
            <p:ph idx="1"/>
          </p:nvPr>
        </p:nvSpPr>
        <p:spPr/>
        <p:txBody>
          <a:bodyPr/>
          <a:lstStyle/>
          <a:p>
            <a:r>
              <a:rPr lang="en-US" dirty="0"/>
              <a:t>The rest operator (…) allows us to call a function with any number of arguments and then access those excess arguments as an array. The rest operator also allows us in </a:t>
            </a:r>
            <a:r>
              <a:rPr lang="en-US" dirty="0" err="1"/>
              <a:t>destructuring</a:t>
            </a:r>
            <a:r>
              <a:rPr lang="en-US" dirty="0"/>
              <a:t> array or objects.</a:t>
            </a:r>
          </a:p>
          <a:p>
            <a:r>
              <a:rPr lang="en-US" dirty="0"/>
              <a:t>The spread operator (…) allows us to expand an </a:t>
            </a:r>
            <a:r>
              <a:rPr lang="en-US" dirty="0" err="1"/>
              <a:t>iterable</a:t>
            </a:r>
            <a:r>
              <a:rPr lang="en-US" dirty="0"/>
              <a:t> like array into its individual elements.</a:t>
            </a:r>
          </a:p>
        </p:txBody>
      </p:sp>
    </p:spTree>
    <p:extLst>
      <p:ext uri="{BB962C8B-B14F-4D97-AF65-F5344CB8AC3E}">
        <p14:creationId xmlns:p14="http://schemas.microsoft.com/office/powerpoint/2010/main" val="72950833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E7BD09-1079-0DA8-C371-AA6B471D7C90}"/>
              </a:ext>
            </a:extLst>
          </p:cNvPr>
          <p:cNvSpPr>
            <a:spLocks noGrp="1"/>
          </p:cNvSpPr>
          <p:nvPr>
            <p:ph type="title"/>
          </p:nvPr>
        </p:nvSpPr>
        <p:spPr/>
        <p:txBody>
          <a:bodyPr/>
          <a:lstStyle/>
          <a:p>
            <a:r>
              <a:rPr lang="en-US" dirty="0"/>
              <a:t>Reference Vs Shallow Vs Deep Copy</a:t>
            </a:r>
            <a:endParaRPr lang="en-IN" dirty="0"/>
          </a:p>
        </p:txBody>
      </p:sp>
      <p:sp>
        <p:nvSpPr>
          <p:cNvPr id="4" name="TextBox 3">
            <a:extLst>
              <a:ext uri="{FF2B5EF4-FFF2-40B4-BE49-F238E27FC236}">
                <a16:creationId xmlns:a16="http://schemas.microsoft.com/office/drawing/2014/main" id="{DECE4110-ACDF-0A85-6334-2220F60294E7}"/>
              </a:ext>
            </a:extLst>
          </p:cNvPr>
          <p:cNvSpPr txBox="1"/>
          <p:nvPr/>
        </p:nvSpPr>
        <p:spPr>
          <a:xfrm>
            <a:off x="475909" y="2016289"/>
            <a:ext cx="572593" cy="369332"/>
          </a:xfrm>
          <a:prstGeom prst="rect">
            <a:avLst/>
          </a:prstGeom>
          <a:noFill/>
        </p:spPr>
        <p:txBody>
          <a:bodyPr wrap="none" rtlCol="0">
            <a:spAutoFit/>
          </a:bodyPr>
          <a:lstStyle/>
          <a:p>
            <a:r>
              <a:rPr lang="en-US" dirty="0"/>
              <a:t>arr1</a:t>
            </a:r>
            <a:endParaRPr lang="en-IN" dirty="0"/>
          </a:p>
        </p:txBody>
      </p:sp>
      <p:sp>
        <p:nvSpPr>
          <p:cNvPr id="5" name="Rectangle 4">
            <a:extLst>
              <a:ext uri="{FF2B5EF4-FFF2-40B4-BE49-F238E27FC236}">
                <a16:creationId xmlns:a16="http://schemas.microsoft.com/office/drawing/2014/main" id="{C3EE3984-8B3D-F8B5-10F9-4CAFB194AC03}"/>
              </a:ext>
            </a:extLst>
          </p:cNvPr>
          <p:cNvSpPr/>
          <p:nvPr/>
        </p:nvSpPr>
        <p:spPr>
          <a:xfrm>
            <a:off x="783769" y="2385622"/>
            <a:ext cx="572593" cy="4797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0C84CE14-2E7E-7030-E128-E470348116B0}"/>
              </a:ext>
            </a:extLst>
          </p:cNvPr>
          <p:cNvSpPr/>
          <p:nvPr/>
        </p:nvSpPr>
        <p:spPr>
          <a:xfrm>
            <a:off x="1567543" y="3036826"/>
            <a:ext cx="489857" cy="49802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10</a:t>
            </a:r>
            <a:endParaRPr lang="en-IN" dirty="0"/>
          </a:p>
        </p:txBody>
      </p:sp>
      <p:sp>
        <p:nvSpPr>
          <p:cNvPr id="7" name="Rectangle 6">
            <a:extLst>
              <a:ext uri="{FF2B5EF4-FFF2-40B4-BE49-F238E27FC236}">
                <a16:creationId xmlns:a16="http://schemas.microsoft.com/office/drawing/2014/main" id="{FF2D26E9-083E-C2E9-1603-0437A5105CF5}"/>
              </a:ext>
            </a:extLst>
          </p:cNvPr>
          <p:cNvSpPr/>
          <p:nvPr/>
        </p:nvSpPr>
        <p:spPr>
          <a:xfrm>
            <a:off x="2057400" y="3036825"/>
            <a:ext cx="489857" cy="49802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20</a:t>
            </a:r>
            <a:endParaRPr lang="en-IN" dirty="0"/>
          </a:p>
        </p:txBody>
      </p:sp>
      <p:sp>
        <p:nvSpPr>
          <p:cNvPr id="8" name="Rectangle 7">
            <a:extLst>
              <a:ext uri="{FF2B5EF4-FFF2-40B4-BE49-F238E27FC236}">
                <a16:creationId xmlns:a16="http://schemas.microsoft.com/office/drawing/2014/main" id="{A594B384-9F3C-5CD0-572A-A033A8647347}"/>
              </a:ext>
            </a:extLst>
          </p:cNvPr>
          <p:cNvSpPr/>
          <p:nvPr/>
        </p:nvSpPr>
        <p:spPr>
          <a:xfrm>
            <a:off x="2547257" y="3036824"/>
            <a:ext cx="489857" cy="49802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30</a:t>
            </a:r>
            <a:endParaRPr lang="en-IN" dirty="0"/>
          </a:p>
        </p:txBody>
      </p:sp>
      <p:sp>
        <p:nvSpPr>
          <p:cNvPr id="9" name="Rectangle 8">
            <a:extLst>
              <a:ext uri="{FF2B5EF4-FFF2-40B4-BE49-F238E27FC236}">
                <a16:creationId xmlns:a16="http://schemas.microsoft.com/office/drawing/2014/main" id="{C2455F11-C5FE-71A2-8736-5724216213CE}"/>
              </a:ext>
            </a:extLst>
          </p:cNvPr>
          <p:cNvSpPr/>
          <p:nvPr/>
        </p:nvSpPr>
        <p:spPr>
          <a:xfrm>
            <a:off x="3037114" y="3036824"/>
            <a:ext cx="489857" cy="49802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40</a:t>
            </a:r>
            <a:endParaRPr lang="en-IN" dirty="0"/>
          </a:p>
        </p:txBody>
      </p:sp>
      <p:sp>
        <p:nvSpPr>
          <p:cNvPr id="10" name="Rectangle 9">
            <a:extLst>
              <a:ext uri="{FF2B5EF4-FFF2-40B4-BE49-F238E27FC236}">
                <a16:creationId xmlns:a16="http://schemas.microsoft.com/office/drawing/2014/main" id="{275A95B1-313E-8A9C-6118-08D98217E120}"/>
              </a:ext>
            </a:extLst>
          </p:cNvPr>
          <p:cNvSpPr/>
          <p:nvPr/>
        </p:nvSpPr>
        <p:spPr>
          <a:xfrm>
            <a:off x="3526971" y="3036824"/>
            <a:ext cx="489857" cy="49802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1" name="Rectangle 10">
            <a:extLst>
              <a:ext uri="{FF2B5EF4-FFF2-40B4-BE49-F238E27FC236}">
                <a16:creationId xmlns:a16="http://schemas.microsoft.com/office/drawing/2014/main" id="{9CFAB382-C24D-9A41-508B-9064ECE75B47}"/>
              </a:ext>
            </a:extLst>
          </p:cNvPr>
          <p:cNvSpPr/>
          <p:nvPr/>
        </p:nvSpPr>
        <p:spPr>
          <a:xfrm>
            <a:off x="4177394" y="3748480"/>
            <a:ext cx="489857" cy="49802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50</a:t>
            </a:r>
            <a:endParaRPr lang="en-IN" dirty="0"/>
          </a:p>
        </p:txBody>
      </p:sp>
      <p:sp>
        <p:nvSpPr>
          <p:cNvPr id="12" name="Rectangle 11">
            <a:extLst>
              <a:ext uri="{FF2B5EF4-FFF2-40B4-BE49-F238E27FC236}">
                <a16:creationId xmlns:a16="http://schemas.microsoft.com/office/drawing/2014/main" id="{045E8ED3-DB01-EDBB-BF35-8DB67AFB3F4B}"/>
              </a:ext>
            </a:extLst>
          </p:cNvPr>
          <p:cNvSpPr/>
          <p:nvPr/>
        </p:nvSpPr>
        <p:spPr>
          <a:xfrm>
            <a:off x="4667251" y="3748479"/>
            <a:ext cx="489857" cy="49802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60</a:t>
            </a:r>
            <a:endParaRPr lang="en-IN" dirty="0"/>
          </a:p>
        </p:txBody>
      </p:sp>
      <p:cxnSp>
        <p:nvCxnSpPr>
          <p:cNvPr id="14" name="Straight Arrow Connector 13">
            <a:extLst>
              <a:ext uri="{FF2B5EF4-FFF2-40B4-BE49-F238E27FC236}">
                <a16:creationId xmlns:a16="http://schemas.microsoft.com/office/drawing/2014/main" id="{DD362B84-3C35-00E0-6D60-54FAEC8C8CCF}"/>
              </a:ext>
            </a:extLst>
          </p:cNvPr>
          <p:cNvCxnSpPr>
            <a:stCxn id="5" idx="2"/>
            <a:endCxn id="6" idx="1"/>
          </p:cNvCxnSpPr>
          <p:nvPr/>
        </p:nvCxnSpPr>
        <p:spPr>
          <a:xfrm>
            <a:off x="1070066" y="2865375"/>
            <a:ext cx="497477" cy="42046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FA7E9355-5ED5-95ED-DC8B-778362F17191}"/>
              </a:ext>
            </a:extLst>
          </p:cNvPr>
          <p:cNvCxnSpPr>
            <a:stCxn id="10" idx="2"/>
            <a:endCxn id="11" idx="1"/>
          </p:cNvCxnSpPr>
          <p:nvPr/>
        </p:nvCxnSpPr>
        <p:spPr>
          <a:xfrm>
            <a:off x="3771900" y="3534845"/>
            <a:ext cx="405494" cy="46264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E3869069-A8DE-46DE-F3DE-8C0BE127B2BC}"/>
              </a:ext>
            </a:extLst>
          </p:cNvPr>
          <p:cNvSpPr txBox="1"/>
          <p:nvPr/>
        </p:nvSpPr>
        <p:spPr>
          <a:xfrm>
            <a:off x="357560" y="1690688"/>
            <a:ext cx="1588705" cy="369332"/>
          </a:xfrm>
          <a:prstGeom prst="rect">
            <a:avLst/>
          </a:prstGeom>
          <a:noFill/>
        </p:spPr>
        <p:txBody>
          <a:bodyPr wrap="none" rtlCol="0">
            <a:spAutoFit/>
          </a:bodyPr>
          <a:lstStyle/>
          <a:p>
            <a:r>
              <a:rPr lang="en-US" dirty="0"/>
              <a:t>var arr2 = arr1;</a:t>
            </a:r>
            <a:endParaRPr lang="en-IN" dirty="0"/>
          </a:p>
        </p:txBody>
      </p:sp>
      <p:sp>
        <p:nvSpPr>
          <p:cNvPr id="22" name="TextBox 21">
            <a:extLst>
              <a:ext uri="{FF2B5EF4-FFF2-40B4-BE49-F238E27FC236}">
                <a16:creationId xmlns:a16="http://schemas.microsoft.com/office/drawing/2014/main" id="{0AE0D5F5-E6DB-65C4-5869-F0955DBE376A}"/>
              </a:ext>
            </a:extLst>
          </p:cNvPr>
          <p:cNvSpPr txBox="1"/>
          <p:nvPr/>
        </p:nvSpPr>
        <p:spPr>
          <a:xfrm>
            <a:off x="1151913" y="2016289"/>
            <a:ext cx="626609" cy="369332"/>
          </a:xfrm>
          <a:prstGeom prst="rect">
            <a:avLst/>
          </a:prstGeom>
          <a:noFill/>
        </p:spPr>
        <p:txBody>
          <a:bodyPr wrap="square">
            <a:spAutoFit/>
          </a:bodyPr>
          <a:lstStyle/>
          <a:p>
            <a:r>
              <a:rPr lang="en-US" dirty="0"/>
              <a:t>arr2</a:t>
            </a:r>
            <a:endParaRPr lang="en-IN" dirty="0"/>
          </a:p>
        </p:txBody>
      </p:sp>
      <p:sp>
        <p:nvSpPr>
          <p:cNvPr id="23" name="TextBox 22">
            <a:extLst>
              <a:ext uri="{FF2B5EF4-FFF2-40B4-BE49-F238E27FC236}">
                <a16:creationId xmlns:a16="http://schemas.microsoft.com/office/drawing/2014/main" id="{8E26ACAA-35AC-447C-9C90-8172515A529D}"/>
              </a:ext>
            </a:extLst>
          </p:cNvPr>
          <p:cNvSpPr txBox="1"/>
          <p:nvPr/>
        </p:nvSpPr>
        <p:spPr>
          <a:xfrm>
            <a:off x="6153150" y="1728941"/>
            <a:ext cx="1888466" cy="369332"/>
          </a:xfrm>
          <a:prstGeom prst="rect">
            <a:avLst/>
          </a:prstGeom>
          <a:noFill/>
        </p:spPr>
        <p:txBody>
          <a:bodyPr wrap="none" rtlCol="0">
            <a:spAutoFit/>
          </a:bodyPr>
          <a:lstStyle/>
          <a:p>
            <a:r>
              <a:rPr lang="en-US" dirty="0"/>
              <a:t>var arr2 = […arr1];</a:t>
            </a:r>
            <a:endParaRPr lang="en-IN" dirty="0"/>
          </a:p>
        </p:txBody>
      </p:sp>
      <p:sp>
        <p:nvSpPr>
          <p:cNvPr id="24" name="Rectangle 23">
            <a:extLst>
              <a:ext uri="{FF2B5EF4-FFF2-40B4-BE49-F238E27FC236}">
                <a16:creationId xmlns:a16="http://schemas.microsoft.com/office/drawing/2014/main" id="{3590BC35-0DE2-10FF-BDF6-D1277C4D3625}"/>
              </a:ext>
            </a:extLst>
          </p:cNvPr>
          <p:cNvSpPr/>
          <p:nvPr/>
        </p:nvSpPr>
        <p:spPr>
          <a:xfrm>
            <a:off x="6732812" y="2214224"/>
            <a:ext cx="572593" cy="4797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5" name="Rectangle 24">
            <a:extLst>
              <a:ext uri="{FF2B5EF4-FFF2-40B4-BE49-F238E27FC236}">
                <a16:creationId xmlns:a16="http://schemas.microsoft.com/office/drawing/2014/main" id="{DC9949D1-A0C3-FCF1-0CCF-AAC8A13DAD68}"/>
              </a:ext>
            </a:extLst>
          </p:cNvPr>
          <p:cNvSpPr/>
          <p:nvPr/>
        </p:nvSpPr>
        <p:spPr>
          <a:xfrm>
            <a:off x="7663543" y="3036822"/>
            <a:ext cx="489857" cy="49802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10</a:t>
            </a:r>
            <a:endParaRPr lang="en-IN" dirty="0"/>
          </a:p>
        </p:txBody>
      </p:sp>
      <p:sp>
        <p:nvSpPr>
          <p:cNvPr id="26" name="Rectangle 25">
            <a:extLst>
              <a:ext uri="{FF2B5EF4-FFF2-40B4-BE49-F238E27FC236}">
                <a16:creationId xmlns:a16="http://schemas.microsoft.com/office/drawing/2014/main" id="{983D5ACF-DCAF-741F-F410-B1F9DF14F69E}"/>
              </a:ext>
            </a:extLst>
          </p:cNvPr>
          <p:cNvSpPr/>
          <p:nvPr/>
        </p:nvSpPr>
        <p:spPr>
          <a:xfrm>
            <a:off x="8153400" y="3036821"/>
            <a:ext cx="489857" cy="49802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20</a:t>
            </a:r>
            <a:endParaRPr lang="en-IN" dirty="0"/>
          </a:p>
        </p:txBody>
      </p:sp>
      <p:sp>
        <p:nvSpPr>
          <p:cNvPr id="27" name="Rectangle 26">
            <a:extLst>
              <a:ext uri="{FF2B5EF4-FFF2-40B4-BE49-F238E27FC236}">
                <a16:creationId xmlns:a16="http://schemas.microsoft.com/office/drawing/2014/main" id="{0B852B0A-56C3-8CAD-FE90-23D4C6C250A4}"/>
              </a:ext>
            </a:extLst>
          </p:cNvPr>
          <p:cNvSpPr/>
          <p:nvPr/>
        </p:nvSpPr>
        <p:spPr>
          <a:xfrm>
            <a:off x="8643257" y="3036820"/>
            <a:ext cx="489857" cy="49802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30</a:t>
            </a:r>
            <a:endParaRPr lang="en-IN" dirty="0"/>
          </a:p>
        </p:txBody>
      </p:sp>
      <p:sp>
        <p:nvSpPr>
          <p:cNvPr id="28" name="Rectangle 27">
            <a:extLst>
              <a:ext uri="{FF2B5EF4-FFF2-40B4-BE49-F238E27FC236}">
                <a16:creationId xmlns:a16="http://schemas.microsoft.com/office/drawing/2014/main" id="{D92F47CB-5DE0-A8E4-C572-427E6ECCCFEF}"/>
              </a:ext>
            </a:extLst>
          </p:cNvPr>
          <p:cNvSpPr/>
          <p:nvPr/>
        </p:nvSpPr>
        <p:spPr>
          <a:xfrm>
            <a:off x="9133114" y="3036820"/>
            <a:ext cx="489857" cy="49802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40</a:t>
            </a:r>
            <a:endParaRPr lang="en-IN" dirty="0"/>
          </a:p>
        </p:txBody>
      </p:sp>
      <p:sp>
        <p:nvSpPr>
          <p:cNvPr id="29" name="Rectangle 28">
            <a:extLst>
              <a:ext uri="{FF2B5EF4-FFF2-40B4-BE49-F238E27FC236}">
                <a16:creationId xmlns:a16="http://schemas.microsoft.com/office/drawing/2014/main" id="{1E7DA03B-0A65-AB25-8853-A16FB523C95B}"/>
              </a:ext>
            </a:extLst>
          </p:cNvPr>
          <p:cNvSpPr/>
          <p:nvPr/>
        </p:nvSpPr>
        <p:spPr>
          <a:xfrm>
            <a:off x="9622971" y="3036820"/>
            <a:ext cx="489857" cy="49802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cxnSp>
        <p:nvCxnSpPr>
          <p:cNvPr id="31" name="Straight Arrow Connector 30">
            <a:extLst>
              <a:ext uri="{FF2B5EF4-FFF2-40B4-BE49-F238E27FC236}">
                <a16:creationId xmlns:a16="http://schemas.microsoft.com/office/drawing/2014/main" id="{C41670A2-1CF2-0FF8-5E7D-BA5410594275}"/>
              </a:ext>
            </a:extLst>
          </p:cNvPr>
          <p:cNvCxnSpPr>
            <a:stCxn id="24" idx="2"/>
            <a:endCxn id="25" idx="1"/>
          </p:cNvCxnSpPr>
          <p:nvPr/>
        </p:nvCxnSpPr>
        <p:spPr>
          <a:xfrm>
            <a:off x="7019109" y="2693977"/>
            <a:ext cx="644434" cy="59185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FF4F982B-A3A1-56F1-B65B-40EAB8E605C6}"/>
              </a:ext>
            </a:extLst>
          </p:cNvPr>
          <p:cNvCxnSpPr>
            <a:stCxn id="29" idx="2"/>
            <a:endCxn id="12" idx="3"/>
          </p:cNvCxnSpPr>
          <p:nvPr/>
        </p:nvCxnSpPr>
        <p:spPr>
          <a:xfrm flipH="1">
            <a:off x="5157108" y="3534841"/>
            <a:ext cx="4710792" cy="46264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5" name="Rectangle 34">
            <a:extLst>
              <a:ext uri="{FF2B5EF4-FFF2-40B4-BE49-F238E27FC236}">
                <a16:creationId xmlns:a16="http://schemas.microsoft.com/office/drawing/2014/main" id="{1A0C00F2-7208-2569-6401-C6EC9B5BE2D3}"/>
              </a:ext>
            </a:extLst>
          </p:cNvPr>
          <p:cNvSpPr/>
          <p:nvPr/>
        </p:nvSpPr>
        <p:spPr>
          <a:xfrm>
            <a:off x="6500148" y="4782856"/>
            <a:ext cx="572593" cy="4797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6" name="Rectangle 35">
            <a:extLst>
              <a:ext uri="{FF2B5EF4-FFF2-40B4-BE49-F238E27FC236}">
                <a16:creationId xmlns:a16="http://schemas.microsoft.com/office/drawing/2014/main" id="{9DEFF2A7-D3DE-F1F0-D578-F82E0DA01EE4}"/>
              </a:ext>
            </a:extLst>
          </p:cNvPr>
          <p:cNvSpPr/>
          <p:nvPr/>
        </p:nvSpPr>
        <p:spPr>
          <a:xfrm>
            <a:off x="7283922" y="5434060"/>
            <a:ext cx="489857" cy="49802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10</a:t>
            </a:r>
            <a:endParaRPr lang="en-IN" dirty="0"/>
          </a:p>
        </p:txBody>
      </p:sp>
      <p:sp>
        <p:nvSpPr>
          <p:cNvPr id="37" name="Rectangle 36">
            <a:extLst>
              <a:ext uri="{FF2B5EF4-FFF2-40B4-BE49-F238E27FC236}">
                <a16:creationId xmlns:a16="http://schemas.microsoft.com/office/drawing/2014/main" id="{04CA5013-C5AD-5844-85CB-0D47824A961E}"/>
              </a:ext>
            </a:extLst>
          </p:cNvPr>
          <p:cNvSpPr/>
          <p:nvPr/>
        </p:nvSpPr>
        <p:spPr>
          <a:xfrm>
            <a:off x="7773779" y="5434059"/>
            <a:ext cx="489857" cy="49802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20</a:t>
            </a:r>
            <a:endParaRPr lang="en-IN" dirty="0"/>
          </a:p>
        </p:txBody>
      </p:sp>
      <p:sp>
        <p:nvSpPr>
          <p:cNvPr id="38" name="Rectangle 37">
            <a:extLst>
              <a:ext uri="{FF2B5EF4-FFF2-40B4-BE49-F238E27FC236}">
                <a16:creationId xmlns:a16="http://schemas.microsoft.com/office/drawing/2014/main" id="{9E420965-9A9B-C4B9-31E5-77C952416D7D}"/>
              </a:ext>
            </a:extLst>
          </p:cNvPr>
          <p:cNvSpPr/>
          <p:nvPr/>
        </p:nvSpPr>
        <p:spPr>
          <a:xfrm>
            <a:off x="8263636" y="5434058"/>
            <a:ext cx="489857" cy="49802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30</a:t>
            </a:r>
            <a:endParaRPr lang="en-IN" dirty="0"/>
          </a:p>
        </p:txBody>
      </p:sp>
      <p:sp>
        <p:nvSpPr>
          <p:cNvPr id="39" name="Rectangle 38">
            <a:extLst>
              <a:ext uri="{FF2B5EF4-FFF2-40B4-BE49-F238E27FC236}">
                <a16:creationId xmlns:a16="http://schemas.microsoft.com/office/drawing/2014/main" id="{F7684CDC-4189-9349-7CC1-FBBBD26638CE}"/>
              </a:ext>
            </a:extLst>
          </p:cNvPr>
          <p:cNvSpPr/>
          <p:nvPr/>
        </p:nvSpPr>
        <p:spPr>
          <a:xfrm>
            <a:off x="8753493" y="5434058"/>
            <a:ext cx="489857" cy="49802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40</a:t>
            </a:r>
            <a:endParaRPr lang="en-IN" dirty="0"/>
          </a:p>
        </p:txBody>
      </p:sp>
      <p:sp>
        <p:nvSpPr>
          <p:cNvPr id="40" name="Rectangle 39">
            <a:extLst>
              <a:ext uri="{FF2B5EF4-FFF2-40B4-BE49-F238E27FC236}">
                <a16:creationId xmlns:a16="http://schemas.microsoft.com/office/drawing/2014/main" id="{7332E42B-0A2F-7BCC-45D5-4DE7FDE5DC90}"/>
              </a:ext>
            </a:extLst>
          </p:cNvPr>
          <p:cNvSpPr/>
          <p:nvPr/>
        </p:nvSpPr>
        <p:spPr>
          <a:xfrm>
            <a:off x="9243350" y="5434058"/>
            <a:ext cx="489857" cy="49802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1" name="Rectangle 40">
            <a:extLst>
              <a:ext uri="{FF2B5EF4-FFF2-40B4-BE49-F238E27FC236}">
                <a16:creationId xmlns:a16="http://schemas.microsoft.com/office/drawing/2014/main" id="{CF8B7AAD-BF4E-9D1B-8859-22B4CF01CCB8}"/>
              </a:ext>
            </a:extLst>
          </p:cNvPr>
          <p:cNvSpPr/>
          <p:nvPr/>
        </p:nvSpPr>
        <p:spPr>
          <a:xfrm>
            <a:off x="9893773" y="6145714"/>
            <a:ext cx="489857" cy="49802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50</a:t>
            </a:r>
            <a:endParaRPr lang="en-IN" dirty="0"/>
          </a:p>
        </p:txBody>
      </p:sp>
      <p:sp>
        <p:nvSpPr>
          <p:cNvPr id="42" name="Rectangle 41">
            <a:extLst>
              <a:ext uri="{FF2B5EF4-FFF2-40B4-BE49-F238E27FC236}">
                <a16:creationId xmlns:a16="http://schemas.microsoft.com/office/drawing/2014/main" id="{6767F55E-582F-A199-A031-902C15DAA1A3}"/>
              </a:ext>
            </a:extLst>
          </p:cNvPr>
          <p:cNvSpPr/>
          <p:nvPr/>
        </p:nvSpPr>
        <p:spPr>
          <a:xfrm>
            <a:off x="10383630" y="6145713"/>
            <a:ext cx="489857" cy="49802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60</a:t>
            </a:r>
            <a:endParaRPr lang="en-IN" dirty="0"/>
          </a:p>
        </p:txBody>
      </p:sp>
      <p:cxnSp>
        <p:nvCxnSpPr>
          <p:cNvPr id="43" name="Straight Arrow Connector 42">
            <a:extLst>
              <a:ext uri="{FF2B5EF4-FFF2-40B4-BE49-F238E27FC236}">
                <a16:creationId xmlns:a16="http://schemas.microsoft.com/office/drawing/2014/main" id="{1956D04B-22DA-533D-C8F7-1A9C68598C78}"/>
              </a:ext>
            </a:extLst>
          </p:cNvPr>
          <p:cNvCxnSpPr>
            <a:stCxn id="35" idx="2"/>
            <a:endCxn id="36" idx="1"/>
          </p:cNvCxnSpPr>
          <p:nvPr/>
        </p:nvCxnSpPr>
        <p:spPr>
          <a:xfrm>
            <a:off x="6786445" y="5262609"/>
            <a:ext cx="497477" cy="42046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3ADDFC8F-16A4-D2CB-0A48-0FB099BF68E3}"/>
              </a:ext>
            </a:extLst>
          </p:cNvPr>
          <p:cNvCxnSpPr>
            <a:stCxn id="40" idx="2"/>
            <a:endCxn id="41" idx="1"/>
          </p:cNvCxnSpPr>
          <p:nvPr/>
        </p:nvCxnSpPr>
        <p:spPr>
          <a:xfrm>
            <a:off x="9488279" y="5932079"/>
            <a:ext cx="405494" cy="46264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5" name="TextBox 44">
            <a:extLst>
              <a:ext uri="{FF2B5EF4-FFF2-40B4-BE49-F238E27FC236}">
                <a16:creationId xmlns:a16="http://schemas.microsoft.com/office/drawing/2014/main" id="{D799403F-AFD2-E1B1-9842-2679DCED4A3E}"/>
              </a:ext>
            </a:extLst>
          </p:cNvPr>
          <p:cNvSpPr txBox="1"/>
          <p:nvPr/>
        </p:nvSpPr>
        <p:spPr>
          <a:xfrm>
            <a:off x="6073939" y="4087922"/>
            <a:ext cx="4218655" cy="369332"/>
          </a:xfrm>
          <a:prstGeom prst="rect">
            <a:avLst/>
          </a:prstGeom>
          <a:noFill/>
        </p:spPr>
        <p:txBody>
          <a:bodyPr wrap="none" rtlCol="0">
            <a:spAutoFit/>
          </a:bodyPr>
          <a:lstStyle/>
          <a:p>
            <a:r>
              <a:rPr lang="en-US" dirty="0"/>
              <a:t>var arr2 = </a:t>
            </a:r>
            <a:r>
              <a:rPr lang="en-US" dirty="0" err="1"/>
              <a:t>JSON.parse</a:t>
            </a:r>
            <a:r>
              <a:rPr lang="en-US" dirty="0"/>
              <a:t>(</a:t>
            </a:r>
            <a:r>
              <a:rPr lang="en-US" dirty="0" err="1"/>
              <a:t>JSON.stringify</a:t>
            </a:r>
            <a:r>
              <a:rPr lang="en-US" dirty="0"/>
              <a:t>(arr1));</a:t>
            </a:r>
            <a:endParaRPr lang="en-IN" dirty="0"/>
          </a:p>
        </p:txBody>
      </p:sp>
      <p:sp>
        <p:nvSpPr>
          <p:cNvPr id="46" name="TextBox 45">
            <a:extLst>
              <a:ext uri="{FF2B5EF4-FFF2-40B4-BE49-F238E27FC236}">
                <a16:creationId xmlns:a16="http://schemas.microsoft.com/office/drawing/2014/main" id="{953927D6-54FD-D9C4-E806-B620A5C1DCB8}"/>
              </a:ext>
            </a:extLst>
          </p:cNvPr>
          <p:cNvSpPr txBox="1"/>
          <p:nvPr/>
        </p:nvSpPr>
        <p:spPr>
          <a:xfrm>
            <a:off x="6500148" y="4431128"/>
            <a:ext cx="626609" cy="369332"/>
          </a:xfrm>
          <a:prstGeom prst="rect">
            <a:avLst/>
          </a:prstGeom>
          <a:noFill/>
        </p:spPr>
        <p:txBody>
          <a:bodyPr wrap="square">
            <a:spAutoFit/>
          </a:bodyPr>
          <a:lstStyle/>
          <a:p>
            <a:r>
              <a:rPr lang="en-US" dirty="0"/>
              <a:t>arr2</a:t>
            </a:r>
            <a:endParaRPr lang="en-IN" dirty="0"/>
          </a:p>
        </p:txBody>
      </p:sp>
    </p:spTree>
    <p:extLst>
      <p:ext uri="{BB962C8B-B14F-4D97-AF65-F5344CB8AC3E}">
        <p14:creationId xmlns:p14="http://schemas.microsoft.com/office/powerpoint/2010/main" val="38491264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80B9C5-6EC3-45ED-9559-9F9AC2D50C97}"/>
              </a:ext>
            </a:extLst>
          </p:cNvPr>
          <p:cNvSpPr>
            <a:spLocks noGrp="1"/>
          </p:cNvSpPr>
          <p:nvPr>
            <p:ph type="title"/>
          </p:nvPr>
        </p:nvSpPr>
        <p:spPr/>
        <p:txBody>
          <a:bodyPr/>
          <a:lstStyle/>
          <a:p>
            <a:r>
              <a:rPr lang="en-US" dirty="0"/>
              <a:t>Reference Copy Vs Shallow Copy</a:t>
            </a:r>
          </a:p>
        </p:txBody>
      </p:sp>
      <p:sp>
        <p:nvSpPr>
          <p:cNvPr id="4" name="Rectangle 3">
            <a:extLst>
              <a:ext uri="{FF2B5EF4-FFF2-40B4-BE49-F238E27FC236}">
                <a16:creationId xmlns:a16="http://schemas.microsoft.com/office/drawing/2014/main" id="{30390557-590B-4231-AA92-FE06276F6633}"/>
              </a:ext>
            </a:extLst>
          </p:cNvPr>
          <p:cNvSpPr/>
          <p:nvPr/>
        </p:nvSpPr>
        <p:spPr>
          <a:xfrm>
            <a:off x="537098" y="2630126"/>
            <a:ext cx="5147733" cy="1083733"/>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 name="Rectangle 4">
            <a:extLst>
              <a:ext uri="{FF2B5EF4-FFF2-40B4-BE49-F238E27FC236}">
                <a16:creationId xmlns:a16="http://schemas.microsoft.com/office/drawing/2014/main" id="{EEC94D39-A790-41C0-9102-09CA5A616AE8}"/>
              </a:ext>
            </a:extLst>
          </p:cNvPr>
          <p:cNvSpPr/>
          <p:nvPr/>
        </p:nvSpPr>
        <p:spPr>
          <a:xfrm>
            <a:off x="706431" y="2790993"/>
            <a:ext cx="939800" cy="79586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Id</a:t>
            </a:r>
          </a:p>
          <a:p>
            <a:pPr algn="ctr"/>
            <a:r>
              <a:rPr lang="en-US" dirty="0"/>
              <a:t>1</a:t>
            </a:r>
          </a:p>
        </p:txBody>
      </p:sp>
      <p:sp>
        <p:nvSpPr>
          <p:cNvPr id="6" name="Rectangle 5">
            <a:extLst>
              <a:ext uri="{FF2B5EF4-FFF2-40B4-BE49-F238E27FC236}">
                <a16:creationId xmlns:a16="http://schemas.microsoft.com/office/drawing/2014/main" id="{0A664DDC-FEAA-4340-A0B8-4E85A168E8C1}"/>
              </a:ext>
            </a:extLst>
          </p:cNvPr>
          <p:cNvSpPr/>
          <p:nvPr/>
        </p:nvSpPr>
        <p:spPr>
          <a:xfrm>
            <a:off x="1815564" y="2790993"/>
            <a:ext cx="939800" cy="79586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Name</a:t>
            </a:r>
          </a:p>
          <a:p>
            <a:pPr algn="ctr"/>
            <a:r>
              <a:rPr lang="en-US" dirty="0"/>
              <a:t>Manish</a:t>
            </a:r>
          </a:p>
        </p:txBody>
      </p:sp>
      <p:sp>
        <p:nvSpPr>
          <p:cNvPr id="7" name="Rectangle 6">
            <a:extLst>
              <a:ext uri="{FF2B5EF4-FFF2-40B4-BE49-F238E27FC236}">
                <a16:creationId xmlns:a16="http://schemas.microsoft.com/office/drawing/2014/main" id="{1B3E9662-1054-46CF-B077-33C1CB6735A2}"/>
              </a:ext>
            </a:extLst>
          </p:cNvPr>
          <p:cNvSpPr/>
          <p:nvPr/>
        </p:nvSpPr>
        <p:spPr>
          <a:xfrm>
            <a:off x="2924696" y="2790993"/>
            <a:ext cx="2582335" cy="79586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Address</a:t>
            </a:r>
          </a:p>
        </p:txBody>
      </p:sp>
      <p:sp>
        <p:nvSpPr>
          <p:cNvPr id="8" name="Rectangle 7">
            <a:extLst>
              <a:ext uri="{FF2B5EF4-FFF2-40B4-BE49-F238E27FC236}">
                <a16:creationId xmlns:a16="http://schemas.microsoft.com/office/drawing/2014/main" id="{FC40856B-63C4-402E-B63B-C75188E5751B}"/>
              </a:ext>
            </a:extLst>
          </p:cNvPr>
          <p:cNvSpPr/>
          <p:nvPr/>
        </p:nvSpPr>
        <p:spPr>
          <a:xfrm>
            <a:off x="4111181" y="2901059"/>
            <a:ext cx="1283646" cy="592667"/>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City</a:t>
            </a:r>
          </a:p>
          <a:p>
            <a:pPr algn="ctr"/>
            <a:r>
              <a:rPr lang="en-US" dirty="0"/>
              <a:t>Pune</a:t>
            </a:r>
          </a:p>
        </p:txBody>
      </p:sp>
      <p:sp>
        <p:nvSpPr>
          <p:cNvPr id="9" name="TextBox 8">
            <a:extLst>
              <a:ext uri="{FF2B5EF4-FFF2-40B4-BE49-F238E27FC236}">
                <a16:creationId xmlns:a16="http://schemas.microsoft.com/office/drawing/2014/main" id="{7860E502-856D-4D29-878D-5C0F0625B935}"/>
              </a:ext>
            </a:extLst>
          </p:cNvPr>
          <p:cNvSpPr txBox="1"/>
          <p:nvPr/>
        </p:nvSpPr>
        <p:spPr>
          <a:xfrm>
            <a:off x="2636699" y="2260794"/>
            <a:ext cx="948529" cy="369332"/>
          </a:xfrm>
          <a:prstGeom prst="rect">
            <a:avLst/>
          </a:prstGeom>
          <a:noFill/>
        </p:spPr>
        <p:txBody>
          <a:bodyPr wrap="none" rtlCol="0">
            <a:spAutoFit/>
          </a:bodyPr>
          <a:lstStyle/>
          <a:p>
            <a:r>
              <a:rPr lang="en-US" dirty="0"/>
              <a:t>person1</a:t>
            </a:r>
          </a:p>
        </p:txBody>
      </p:sp>
      <p:sp>
        <p:nvSpPr>
          <p:cNvPr id="10" name="TextBox 9">
            <a:extLst>
              <a:ext uri="{FF2B5EF4-FFF2-40B4-BE49-F238E27FC236}">
                <a16:creationId xmlns:a16="http://schemas.microsoft.com/office/drawing/2014/main" id="{4B5B2921-2774-4C89-BD62-0F890E3D2664}"/>
              </a:ext>
            </a:extLst>
          </p:cNvPr>
          <p:cNvSpPr txBox="1"/>
          <p:nvPr/>
        </p:nvSpPr>
        <p:spPr>
          <a:xfrm>
            <a:off x="1940674" y="4083191"/>
            <a:ext cx="2340577" cy="369332"/>
          </a:xfrm>
          <a:prstGeom prst="rect">
            <a:avLst/>
          </a:prstGeom>
          <a:noFill/>
        </p:spPr>
        <p:txBody>
          <a:bodyPr wrap="none" rtlCol="0">
            <a:spAutoFit/>
          </a:bodyPr>
          <a:lstStyle/>
          <a:p>
            <a:r>
              <a:rPr lang="en-US" dirty="0"/>
              <a:t>var person2 = person1;</a:t>
            </a:r>
          </a:p>
        </p:txBody>
      </p:sp>
      <p:sp>
        <p:nvSpPr>
          <p:cNvPr id="11" name="TextBox 10">
            <a:extLst>
              <a:ext uri="{FF2B5EF4-FFF2-40B4-BE49-F238E27FC236}">
                <a16:creationId xmlns:a16="http://schemas.microsoft.com/office/drawing/2014/main" id="{D662E467-FC2D-4A1E-BABD-072E4D59D77D}"/>
              </a:ext>
            </a:extLst>
          </p:cNvPr>
          <p:cNvSpPr txBox="1"/>
          <p:nvPr/>
        </p:nvSpPr>
        <p:spPr>
          <a:xfrm>
            <a:off x="4111181" y="2260794"/>
            <a:ext cx="948529" cy="369332"/>
          </a:xfrm>
          <a:prstGeom prst="rect">
            <a:avLst/>
          </a:prstGeom>
          <a:noFill/>
        </p:spPr>
        <p:txBody>
          <a:bodyPr wrap="none" rtlCol="0">
            <a:spAutoFit/>
          </a:bodyPr>
          <a:lstStyle/>
          <a:p>
            <a:r>
              <a:rPr lang="en-US" dirty="0"/>
              <a:t>person2</a:t>
            </a:r>
          </a:p>
        </p:txBody>
      </p:sp>
      <p:sp>
        <p:nvSpPr>
          <p:cNvPr id="12" name="Rectangle 11">
            <a:extLst>
              <a:ext uri="{FF2B5EF4-FFF2-40B4-BE49-F238E27FC236}">
                <a16:creationId xmlns:a16="http://schemas.microsoft.com/office/drawing/2014/main" id="{D72B122E-C4AE-4B2B-9F8C-59F804DD3783}"/>
              </a:ext>
            </a:extLst>
          </p:cNvPr>
          <p:cNvSpPr/>
          <p:nvPr/>
        </p:nvSpPr>
        <p:spPr>
          <a:xfrm>
            <a:off x="6429925" y="2630126"/>
            <a:ext cx="5147733" cy="1083733"/>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 name="Rectangle 12">
            <a:extLst>
              <a:ext uri="{FF2B5EF4-FFF2-40B4-BE49-F238E27FC236}">
                <a16:creationId xmlns:a16="http://schemas.microsoft.com/office/drawing/2014/main" id="{018CC735-4C9D-4AA5-B574-A8CF1D587E92}"/>
              </a:ext>
            </a:extLst>
          </p:cNvPr>
          <p:cNvSpPr/>
          <p:nvPr/>
        </p:nvSpPr>
        <p:spPr>
          <a:xfrm>
            <a:off x="6599258" y="2790993"/>
            <a:ext cx="939800" cy="79586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Id</a:t>
            </a:r>
          </a:p>
          <a:p>
            <a:pPr algn="ctr"/>
            <a:r>
              <a:rPr lang="en-US" dirty="0"/>
              <a:t>1</a:t>
            </a:r>
          </a:p>
        </p:txBody>
      </p:sp>
      <p:sp>
        <p:nvSpPr>
          <p:cNvPr id="14" name="Rectangle 13">
            <a:extLst>
              <a:ext uri="{FF2B5EF4-FFF2-40B4-BE49-F238E27FC236}">
                <a16:creationId xmlns:a16="http://schemas.microsoft.com/office/drawing/2014/main" id="{1B0C36F6-9138-4F71-B4BB-28BBBD09D488}"/>
              </a:ext>
            </a:extLst>
          </p:cNvPr>
          <p:cNvSpPr/>
          <p:nvPr/>
        </p:nvSpPr>
        <p:spPr>
          <a:xfrm>
            <a:off x="7708391" y="2790993"/>
            <a:ext cx="939800" cy="79586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Name</a:t>
            </a:r>
          </a:p>
          <a:p>
            <a:pPr algn="ctr"/>
            <a:r>
              <a:rPr lang="en-US" dirty="0"/>
              <a:t>Manish</a:t>
            </a:r>
          </a:p>
        </p:txBody>
      </p:sp>
      <p:sp>
        <p:nvSpPr>
          <p:cNvPr id="15" name="Rectangle 14">
            <a:extLst>
              <a:ext uri="{FF2B5EF4-FFF2-40B4-BE49-F238E27FC236}">
                <a16:creationId xmlns:a16="http://schemas.microsoft.com/office/drawing/2014/main" id="{7F9B49A8-CD42-48D9-A54A-ED41D7B3C205}"/>
              </a:ext>
            </a:extLst>
          </p:cNvPr>
          <p:cNvSpPr/>
          <p:nvPr/>
        </p:nvSpPr>
        <p:spPr>
          <a:xfrm>
            <a:off x="8817523" y="2790993"/>
            <a:ext cx="2582335" cy="79586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Address</a:t>
            </a:r>
          </a:p>
        </p:txBody>
      </p:sp>
      <p:sp>
        <p:nvSpPr>
          <p:cNvPr id="16" name="Rectangle 15">
            <a:extLst>
              <a:ext uri="{FF2B5EF4-FFF2-40B4-BE49-F238E27FC236}">
                <a16:creationId xmlns:a16="http://schemas.microsoft.com/office/drawing/2014/main" id="{3EBC106E-B17D-4C00-B91E-12D735835CF5}"/>
              </a:ext>
            </a:extLst>
          </p:cNvPr>
          <p:cNvSpPr/>
          <p:nvPr/>
        </p:nvSpPr>
        <p:spPr>
          <a:xfrm>
            <a:off x="10004008" y="2901059"/>
            <a:ext cx="1283646" cy="592667"/>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City</a:t>
            </a:r>
          </a:p>
          <a:p>
            <a:pPr algn="ctr"/>
            <a:r>
              <a:rPr lang="en-US" dirty="0"/>
              <a:t>Pune</a:t>
            </a:r>
          </a:p>
        </p:txBody>
      </p:sp>
      <p:sp>
        <p:nvSpPr>
          <p:cNvPr id="17" name="TextBox 16">
            <a:extLst>
              <a:ext uri="{FF2B5EF4-FFF2-40B4-BE49-F238E27FC236}">
                <a16:creationId xmlns:a16="http://schemas.microsoft.com/office/drawing/2014/main" id="{CEC50ADC-13C5-4425-B320-245188A10967}"/>
              </a:ext>
            </a:extLst>
          </p:cNvPr>
          <p:cNvSpPr txBox="1"/>
          <p:nvPr/>
        </p:nvSpPr>
        <p:spPr>
          <a:xfrm>
            <a:off x="8529526" y="2260794"/>
            <a:ext cx="948529" cy="369332"/>
          </a:xfrm>
          <a:prstGeom prst="rect">
            <a:avLst/>
          </a:prstGeom>
          <a:noFill/>
        </p:spPr>
        <p:txBody>
          <a:bodyPr wrap="none" rtlCol="0">
            <a:spAutoFit/>
          </a:bodyPr>
          <a:lstStyle/>
          <a:p>
            <a:r>
              <a:rPr lang="en-US" dirty="0"/>
              <a:t>person1</a:t>
            </a:r>
          </a:p>
        </p:txBody>
      </p:sp>
      <p:sp>
        <p:nvSpPr>
          <p:cNvPr id="18" name="TextBox 17">
            <a:extLst>
              <a:ext uri="{FF2B5EF4-FFF2-40B4-BE49-F238E27FC236}">
                <a16:creationId xmlns:a16="http://schemas.microsoft.com/office/drawing/2014/main" id="{6B4D85A0-7624-43B9-B863-88CD2AB25AFB}"/>
              </a:ext>
            </a:extLst>
          </p:cNvPr>
          <p:cNvSpPr txBox="1"/>
          <p:nvPr/>
        </p:nvSpPr>
        <p:spPr>
          <a:xfrm>
            <a:off x="7833501" y="4083191"/>
            <a:ext cx="2643544" cy="369332"/>
          </a:xfrm>
          <a:prstGeom prst="rect">
            <a:avLst/>
          </a:prstGeom>
          <a:noFill/>
        </p:spPr>
        <p:txBody>
          <a:bodyPr wrap="none" rtlCol="0">
            <a:spAutoFit/>
          </a:bodyPr>
          <a:lstStyle/>
          <a:p>
            <a:r>
              <a:rPr lang="en-US" dirty="0"/>
              <a:t>var person2 = {…person1};</a:t>
            </a:r>
          </a:p>
        </p:txBody>
      </p:sp>
      <p:sp>
        <p:nvSpPr>
          <p:cNvPr id="20" name="Rectangle 19">
            <a:extLst>
              <a:ext uri="{FF2B5EF4-FFF2-40B4-BE49-F238E27FC236}">
                <a16:creationId xmlns:a16="http://schemas.microsoft.com/office/drawing/2014/main" id="{1B9F2B01-E1B9-4B31-A093-47707F920ECF}"/>
              </a:ext>
            </a:extLst>
          </p:cNvPr>
          <p:cNvSpPr/>
          <p:nvPr/>
        </p:nvSpPr>
        <p:spPr>
          <a:xfrm>
            <a:off x="6429925" y="5191187"/>
            <a:ext cx="5147733" cy="1083733"/>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1" name="Rectangle 20">
            <a:extLst>
              <a:ext uri="{FF2B5EF4-FFF2-40B4-BE49-F238E27FC236}">
                <a16:creationId xmlns:a16="http://schemas.microsoft.com/office/drawing/2014/main" id="{428AACC3-EAAD-421F-B973-1BDCA3043D51}"/>
              </a:ext>
            </a:extLst>
          </p:cNvPr>
          <p:cNvSpPr/>
          <p:nvPr/>
        </p:nvSpPr>
        <p:spPr>
          <a:xfrm>
            <a:off x="6599258" y="5352054"/>
            <a:ext cx="939800" cy="79586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Id</a:t>
            </a:r>
          </a:p>
          <a:p>
            <a:pPr algn="ctr"/>
            <a:r>
              <a:rPr lang="en-US" dirty="0"/>
              <a:t>1</a:t>
            </a:r>
          </a:p>
        </p:txBody>
      </p:sp>
      <p:sp>
        <p:nvSpPr>
          <p:cNvPr id="22" name="Rectangle 21">
            <a:extLst>
              <a:ext uri="{FF2B5EF4-FFF2-40B4-BE49-F238E27FC236}">
                <a16:creationId xmlns:a16="http://schemas.microsoft.com/office/drawing/2014/main" id="{044FBF6B-6ECA-42CC-9B06-5A1A1A453B27}"/>
              </a:ext>
            </a:extLst>
          </p:cNvPr>
          <p:cNvSpPr/>
          <p:nvPr/>
        </p:nvSpPr>
        <p:spPr>
          <a:xfrm>
            <a:off x="7708391" y="5352054"/>
            <a:ext cx="939800" cy="79586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Name</a:t>
            </a:r>
          </a:p>
          <a:p>
            <a:pPr algn="ctr"/>
            <a:r>
              <a:rPr lang="en-US" dirty="0"/>
              <a:t>Manish</a:t>
            </a:r>
          </a:p>
        </p:txBody>
      </p:sp>
      <p:sp>
        <p:nvSpPr>
          <p:cNvPr id="23" name="Rectangle 22">
            <a:extLst>
              <a:ext uri="{FF2B5EF4-FFF2-40B4-BE49-F238E27FC236}">
                <a16:creationId xmlns:a16="http://schemas.microsoft.com/office/drawing/2014/main" id="{540ABFD3-DEEF-4842-958F-E7E0764B9C2F}"/>
              </a:ext>
            </a:extLst>
          </p:cNvPr>
          <p:cNvSpPr/>
          <p:nvPr/>
        </p:nvSpPr>
        <p:spPr>
          <a:xfrm>
            <a:off x="8817523" y="5352054"/>
            <a:ext cx="2582335" cy="79586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Address</a:t>
            </a:r>
          </a:p>
        </p:txBody>
      </p:sp>
      <p:sp>
        <p:nvSpPr>
          <p:cNvPr id="25" name="TextBox 24">
            <a:extLst>
              <a:ext uri="{FF2B5EF4-FFF2-40B4-BE49-F238E27FC236}">
                <a16:creationId xmlns:a16="http://schemas.microsoft.com/office/drawing/2014/main" id="{B468599E-4915-428B-9913-C062A898433D}"/>
              </a:ext>
            </a:extLst>
          </p:cNvPr>
          <p:cNvSpPr txBox="1"/>
          <p:nvPr/>
        </p:nvSpPr>
        <p:spPr>
          <a:xfrm>
            <a:off x="8529526" y="4821855"/>
            <a:ext cx="948529" cy="369332"/>
          </a:xfrm>
          <a:prstGeom prst="rect">
            <a:avLst/>
          </a:prstGeom>
          <a:noFill/>
        </p:spPr>
        <p:txBody>
          <a:bodyPr wrap="none" rtlCol="0">
            <a:spAutoFit/>
          </a:bodyPr>
          <a:lstStyle/>
          <a:p>
            <a:r>
              <a:rPr lang="en-US" dirty="0"/>
              <a:t>person2</a:t>
            </a:r>
          </a:p>
        </p:txBody>
      </p:sp>
      <p:cxnSp>
        <p:nvCxnSpPr>
          <p:cNvPr id="27" name="Straight Arrow Connector 26">
            <a:extLst>
              <a:ext uri="{FF2B5EF4-FFF2-40B4-BE49-F238E27FC236}">
                <a16:creationId xmlns:a16="http://schemas.microsoft.com/office/drawing/2014/main" id="{00C78BA1-F067-4CEF-BBEA-EC94FDE50F86}"/>
              </a:ext>
            </a:extLst>
          </p:cNvPr>
          <p:cNvCxnSpPr/>
          <p:nvPr/>
        </p:nvCxnSpPr>
        <p:spPr>
          <a:xfrm flipV="1">
            <a:off x="10477045" y="3582057"/>
            <a:ext cx="122892" cy="20641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6454463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35B7AB-CBB4-460A-AAE1-8AB6A2480812}"/>
              </a:ext>
            </a:extLst>
          </p:cNvPr>
          <p:cNvSpPr>
            <a:spLocks noGrp="1"/>
          </p:cNvSpPr>
          <p:nvPr>
            <p:ph type="title"/>
          </p:nvPr>
        </p:nvSpPr>
        <p:spPr>
          <a:xfrm>
            <a:off x="838200" y="365125"/>
            <a:ext cx="10515600" cy="1325563"/>
          </a:xfrm>
        </p:spPr>
        <p:txBody>
          <a:bodyPr/>
          <a:lstStyle/>
          <a:p>
            <a:r>
              <a:rPr lang="en-US" dirty="0"/>
              <a:t>Pure and Impure Functions</a:t>
            </a:r>
          </a:p>
        </p:txBody>
      </p:sp>
      <p:sp>
        <p:nvSpPr>
          <p:cNvPr id="3" name="Content Placeholder 2">
            <a:extLst>
              <a:ext uri="{FF2B5EF4-FFF2-40B4-BE49-F238E27FC236}">
                <a16:creationId xmlns:a16="http://schemas.microsoft.com/office/drawing/2014/main" id="{EF9B0E31-A60A-4A47-B1E9-F174A2E65C1A}"/>
              </a:ext>
            </a:extLst>
          </p:cNvPr>
          <p:cNvSpPr>
            <a:spLocks noGrp="1"/>
          </p:cNvSpPr>
          <p:nvPr>
            <p:ph idx="1"/>
          </p:nvPr>
        </p:nvSpPr>
        <p:spPr>
          <a:xfrm>
            <a:off x="838200" y="1825625"/>
            <a:ext cx="10515600" cy="4351338"/>
          </a:xfrm>
        </p:spPr>
        <p:txBody>
          <a:bodyPr>
            <a:normAutofit fontScale="92500" lnSpcReduction="20000"/>
          </a:bodyPr>
          <a:lstStyle/>
          <a:p>
            <a:r>
              <a:rPr lang="en-US" dirty="0"/>
              <a:t>A side-effect is any operation your function performs that is not related to computing the final output, including but not limited to:</a:t>
            </a:r>
          </a:p>
          <a:p>
            <a:pPr lvl="1"/>
            <a:r>
              <a:rPr lang="en-US" dirty="0"/>
              <a:t>Modifying a global variable</a:t>
            </a:r>
          </a:p>
          <a:p>
            <a:pPr lvl="1"/>
            <a:r>
              <a:rPr lang="en-US" dirty="0"/>
              <a:t>Modifying an argument</a:t>
            </a:r>
          </a:p>
          <a:p>
            <a:pPr lvl="1"/>
            <a:r>
              <a:rPr lang="en-US" dirty="0"/>
              <a:t>Making HTTP requests</a:t>
            </a:r>
          </a:p>
          <a:p>
            <a:pPr lvl="1"/>
            <a:r>
              <a:rPr lang="en-US" dirty="0"/>
              <a:t>DOM manipulation</a:t>
            </a:r>
          </a:p>
          <a:p>
            <a:pPr lvl="1"/>
            <a:r>
              <a:rPr lang="en-US" dirty="0"/>
              <a:t>Reading/writing files</a:t>
            </a:r>
          </a:p>
          <a:p>
            <a:r>
              <a:rPr lang="en-US" dirty="0"/>
              <a:t>A pure function must both be predictable and without side-effects. If either of these criteria is not met, we're dealing with an impure function.</a:t>
            </a:r>
          </a:p>
          <a:p>
            <a:r>
              <a:rPr lang="en-US" dirty="0"/>
              <a:t>A pure function, returns same result if same arguments are passed in, no matter how many times it runs.</a:t>
            </a:r>
          </a:p>
          <a:p>
            <a:r>
              <a:rPr lang="en-US" dirty="0"/>
              <a:t>An impure function, may return different result if same arguments are passed in, on multiple runs</a:t>
            </a:r>
          </a:p>
        </p:txBody>
      </p:sp>
    </p:spTree>
    <p:extLst>
      <p:ext uri="{BB962C8B-B14F-4D97-AF65-F5344CB8AC3E}">
        <p14:creationId xmlns:p14="http://schemas.microsoft.com/office/powerpoint/2010/main" val="390590910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F500CF-73D6-43BE-B492-EE045D1F479A}"/>
              </a:ext>
            </a:extLst>
          </p:cNvPr>
          <p:cNvSpPr>
            <a:spLocks noGrp="1"/>
          </p:cNvSpPr>
          <p:nvPr>
            <p:ph type="title"/>
          </p:nvPr>
        </p:nvSpPr>
        <p:spPr/>
        <p:txBody>
          <a:bodyPr/>
          <a:lstStyle/>
          <a:p>
            <a:r>
              <a:rPr lang="en-IN" dirty="0"/>
              <a:t>IIFE</a:t>
            </a:r>
            <a:endParaRPr lang="en-US" dirty="0"/>
          </a:p>
        </p:txBody>
      </p:sp>
      <p:sp>
        <p:nvSpPr>
          <p:cNvPr id="3" name="Content Placeholder 2">
            <a:extLst>
              <a:ext uri="{FF2B5EF4-FFF2-40B4-BE49-F238E27FC236}">
                <a16:creationId xmlns:a16="http://schemas.microsoft.com/office/drawing/2014/main" id="{222B5808-75FF-4E74-BE39-F13495931DC1}"/>
              </a:ext>
            </a:extLst>
          </p:cNvPr>
          <p:cNvSpPr>
            <a:spLocks noGrp="1"/>
          </p:cNvSpPr>
          <p:nvPr>
            <p:ph idx="1"/>
          </p:nvPr>
        </p:nvSpPr>
        <p:spPr/>
        <p:txBody>
          <a:bodyPr/>
          <a:lstStyle/>
          <a:p>
            <a:r>
              <a:rPr lang="en-US" b="1" dirty="0"/>
              <a:t>Immediately Invoked Function Expression </a:t>
            </a:r>
            <a:r>
              <a:rPr lang="en-US" dirty="0"/>
              <a:t>(IIFE) is one of the most popular design patterns in JavaScript. </a:t>
            </a:r>
          </a:p>
          <a:p>
            <a:r>
              <a:rPr lang="en-US" dirty="0"/>
              <a:t>It is pronounced as, </a:t>
            </a:r>
            <a:r>
              <a:rPr lang="en-US" dirty="0" err="1"/>
              <a:t>iify</a:t>
            </a:r>
            <a:r>
              <a:rPr lang="en-US" dirty="0"/>
              <a:t>.</a:t>
            </a:r>
          </a:p>
          <a:p>
            <a:r>
              <a:rPr lang="en-US" dirty="0"/>
              <a:t>As name suggest, IIFE is a function expression that automatically invokes after completion of the definition. </a:t>
            </a:r>
          </a:p>
          <a:p>
            <a:r>
              <a:rPr lang="en-US" dirty="0"/>
              <a:t>IEFE solves this problem by having its own scope and restricting functions and variables to become global. </a:t>
            </a:r>
          </a:p>
          <a:p>
            <a:r>
              <a:rPr lang="en-US" dirty="0"/>
              <a:t>The functions and variables declare inside IIFE will not pollute global scope even they have same name as global variables &amp; functions. </a:t>
            </a:r>
          </a:p>
        </p:txBody>
      </p:sp>
    </p:spTree>
    <p:extLst>
      <p:ext uri="{BB962C8B-B14F-4D97-AF65-F5344CB8AC3E}">
        <p14:creationId xmlns:p14="http://schemas.microsoft.com/office/powerpoint/2010/main" val="408934276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49C0D-4BEC-2506-07D5-3A610E3D287E}"/>
              </a:ext>
            </a:extLst>
          </p:cNvPr>
          <p:cNvSpPr>
            <a:spLocks noGrp="1"/>
          </p:cNvSpPr>
          <p:nvPr>
            <p:ph type="title"/>
          </p:nvPr>
        </p:nvSpPr>
        <p:spPr/>
        <p:txBody>
          <a:bodyPr/>
          <a:lstStyle/>
          <a:p>
            <a:r>
              <a:rPr lang="en-US" dirty="0"/>
              <a:t>Function Overloading</a:t>
            </a:r>
          </a:p>
        </p:txBody>
      </p:sp>
      <p:sp>
        <p:nvSpPr>
          <p:cNvPr id="3" name="Content Placeholder 2">
            <a:extLst>
              <a:ext uri="{FF2B5EF4-FFF2-40B4-BE49-F238E27FC236}">
                <a16:creationId xmlns:a16="http://schemas.microsoft.com/office/drawing/2014/main" id="{47DCF2CF-160E-8AA7-20E7-4D3E86A0F6DE}"/>
              </a:ext>
            </a:extLst>
          </p:cNvPr>
          <p:cNvSpPr>
            <a:spLocks noGrp="1"/>
          </p:cNvSpPr>
          <p:nvPr>
            <p:ph idx="1"/>
          </p:nvPr>
        </p:nvSpPr>
        <p:spPr/>
        <p:txBody>
          <a:bodyPr/>
          <a:lstStyle/>
          <a:p>
            <a:r>
              <a:rPr lang="en-US" dirty="0"/>
              <a:t>JavaScript does </a:t>
            </a:r>
            <a:r>
              <a:rPr lang="en-US" b="1" dirty="0"/>
              <a:t>not</a:t>
            </a:r>
            <a:r>
              <a:rPr lang="en-US" dirty="0"/>
              <a:t> support function overloading.</a:t>
            </a:r>
          </a:p>
          <a:p>
            <a:r>
              <a:rPr lang="en-US" dirty="0"/>
              <a:t>If we create two function with same name, the second function will overwrite the first function.</a:t>
            </a:r>
          </a:p>
          <a:p>
            <a:r>
              <a:rPr lang="en-US" dirty="0"/>
              <a:t>To handle same function names in JavaScript</a:t>
            </a:r>
          </a:p>
          <a:p>
            <a:pPr lvl="1"/>
            <a:r>
              <a:rPr lang="en-US" dirty="0"/>
              <a:t>The first recommendation is to use a different and self-explanatory name for functions.</a:t>
            </a:r>
          </a:p>
          <a:p>
            <a:pPr lvl="1"/>
            <a:r>
              <a:rPr lang="en-US" dirty="0"/>
              <a:t>Using default values for the parameters.</a:t>
            </a:r>
          </a:p>
          <a:p>
            <a:pPr lvl="1"/>
            <a:r>
              <a:rPr lang="en-US" dirty="0"/>
              <a:t>Checking the number of arguments and type of arguments.</a:t>
            </a:r>
          </a:p>
          <a:p>
            <a:pPr lvl="1"/>
            <a:r>
              <a:rPr lang="en-US" dirty="0"/>
              <a:t>Passing the last parameter to describe the kind of option the function should perform. We can use switch or if...else to perform the required operation.</a:t>
            </a:r>
          </a:p>
        </p:txBody>
      </p:sp>
    </p:spTree>
    <p:extLst>
      <p:ext uri="{BB962C8B-B14F-4D97-AF65-F5344CB8AC3E}">
        <p14:creationId xmlns:p14="http://schemas.microsoft.com/office/powerpoint/2010/main" val="126216899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F4F7C-1097-B8B9-07B1-E185A8914B7D}"/>
              </a:ext>
            </a:extLst>
          </p:cNvPr>
          <p:cNvSpPr>
            <a:spLocks noGrp="1"/>
          </p:cNvSpPr>
          <p:nvPr>
            <p:ph type="title"/>
          </p:nvPr>
        </p:nvSpPr>
        <p:spPr/>
        <p:txBody>
          <a:bodyPr/>
          <a:lstStyle/>
          <a:p>
            <a:r>
              <a:rPr lang="en-US" dirty="0"/>
              <a:t>Callback</a:t>
            </a:r>
          </a:p>
        </p:txBody>
      </p:sp>
      <p:sp>
        <p:nvSpPr>
          <p:cNvPr id="3" name="Content Placeholder 2">
            <a:extLst>
              <a:ext uri="{FF2B5EF4-FFF2-40B4-BE49-F238E27FC236}">
                <a16:creationId xmlns:a16="http://schemas.microsoft.com/office/drawing/2014/main" id="{DBC39B25-CB8D-2CD8-EB0A-2234E9542D97}"/>
              </a:ext>
            </a:extLst>
          </p:cNvPr>
          <p:cNvSpPr>
            <a:spLocks noGrp="1"/>
          </p:cNvSpPr>
          <p:nvPr>
            <p:ph idx="1"/>
          </p:nvPr>
        </p:nvSpPr>
        <p:spPr/>
        <p:txBody>
          <a:bodyPr>
            <a:normAutofit/>
          </a:bodyPr>
          <a:lstStyle/>
          <a:p>
            <a:r>
              <a:rPr lang="en-US" dirty="0"/>
              <a:t>A callback is a function that is passed as an argument to another function, which is expected to invoke it either immediately or at some point in the future. </a:t>
            </a:r>
          </a:p>
          <a:p>
            <a:r>
              <a:rPr lang="en-US" dirty="0"/>
              <a:t>Callbacks can be seen as a form of the continuation-passing style (CPS), in which control is passed explicitly in the form of a continuation; in this case the callback passed as an argument represents a continuation.</a:t>
            </a:r>
          </a:p>
          <a:p>
            <a:r>
              <a:rPr lang="en-US" dirty="0"/>
              <a:t>There are two types of callbacks. </a:t>
            </a:r>
          </a:p>
          <a:p>
            <a:pPr lvl="1"/>
            <a:r>
              <a:rPr lang="en-US" dirty="0"/>
              <a:t>A callback passed to a function can be invoked </a:t>
            </a:r>
            <a:r>
              <a:rPr lang="en-US" b="1" dirty="0"/>
              <a:t>synchronously </a:t>
            </a:r>
            <a:r>
              <a:rPr lang="en-US" dirty="0"/>
              <a:t>before return</a:t>
            </a:r>
          </a:p>
          <a:p>
            <a:pPr lvl="1"/>
            <a:r>
              <a:rPr lang="en-US" dirty="0"/>
              <a:t>Or it can be deferred to execute </a:t>
            </a:r>
            <a:r>
              <a:rPr lang="en-US" b="1" dirty="0"/>
              <a:t>asynchronously</a:t>
            </a:r>
            <a:r>
              <a:rPr lang="en-US" dirty="0"/>
              <a:t> some time after return.</a:t>
            </a:r>
          </a:p>
        </p:txBody>
      </p:sp>
    </p:spTree>
    <p:extLst>
      <p:ext uri="{BB962C8B-B14F-4D97-AF65-F5344CB8AC3E}">
        <p14:creationId xmlns:p14="http://schemas.microsoft.com/office/powerpoint/2010/main" val="225931061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F4886-297D-4B41-AE7E-F8142C7C926A}"/>
              </a:ext>
            </a:extLst>
          </p:cNvPr>
          <p:cNvSpPr>
            <a:spLocks noGrp="1"/>
          </p:cNvSpPr>
          <p:nvPr>
            <p:ph type="title"/>
          </p:nvPr>
        </p:nvSpPr>
        <p:spPr/>
        <p:txBody>
          <a:bodyPr/>
          <a:lstStyle/>
          <a:p>
            <a:r>
              <a:rPr lang="en-US" dirty="0"/>
              <a:t>JavaScript ‘this’ keyword</a:t>
            </a:r>
          </a:p>
        </p:txBody>
      </p:sp>
      <p:sp>
        <p:nvSpPr>
          <p:cNvPr id="3" name="Content Placeholder 2">
            <a:extLst>
              <a:ext uri="{FF2B5EF4-FFF2-40B4-BE49-F238E27FC236}">
                <a16:creationId xmlns:a16="http://schemas.microsoft.com/office/drawing/2014/main" id="{A71633A0-CF78-4A9B-8679-1F11BE6651B7}"/>
              </a:ext>
            </a:extLst>
          </p:cNvPr>
          <p:cNvSpPr>
            <a:spLocks noGrp="1"/>
          </p:cNvSpPr>
          <p:nvPr>
            <p:ph idx="1"/>
          </p:nvPr>
        </p:nvSpPr>
        <p:spPr/>
        <p:txBody>
          <a:bodyPr>
            <a:normAutofit fontScale="92500" lnSpcReduction="20000"/>
          </a:bodyPr>
          <a:lstStyle/>
          <a:p>
            <a:r>
              <a:rPr lang="en-US" dirty="0"/>
              <a:t>In JavaScript, </a:t>
            </a:r>
            <a:r>
              <a:rPr lang="en-US" b="1" dirty="0"/>
              <a:t>“context” </a:t>
            </a:r>
            <a:r>
              <a:rPr lang="en-US" dirty="0"/>
              <a:t>refers to an object. </a:t>
            </a:r>
          </a:p>
          <a:p>
            <a:r>
              <a:rPr lang="en-US" dirty="0"/>
              <a:t>Within an object, the keyword </a:t>
            </a:r>
            <a:r>
              <a:rPr lang="en-US" b="1" dirty="0"/>
              <a:t>“this” </a:t>
            </a:r>
            <a:r>
              <a:rPr lang="en-US" dirty="0"/>
              <a:t>refers to that object, and provides an interface to the properties and methods that are members of that object. </a:t>
            </a:r>
          </a:p>
          <a:p>
            <a:r>
              <a:rPr lang="en-US" dirty="0"/>
              <a:t>When a function is executed, the keyword “this” refers to the object that the function is executed in.</a:t>
            </a:r>
          </a:p>
          <a:p>
            <a:r>
              <a:rPr lang="en-US" dirty="0"/>
              <a:t>Scenarios</a:t>
            </a:r>
          </a:p>
          <a:p>
            <a:pPr lvl="1"/>
            <a:r>
              <a:rPr lang="en-US" dirty="0"/>
              <a:t>When a function executes in the global context, “this” refers to the global, or “window” object</a:t>
            </a:r>
          </a:p>
          <a:p>
            <a:pPr lvl="1"/>
            <a:r>
              <a:rPr lang="en-US" dirty="0"/>
              <a:t>When a function is a method of an Object, “this” refers to that object (unless it is manually executed in the context of a different object)</a:t>
            </a:r>
          </a:p>
          <a:p>
            <a:pPr lvl="1"/>
            <a:r>
              <a:rPr lang="en-US" dirty="0"/>
              <a:t>When a function executes inside of another function (no matter how deeply nested), “this” refers to the object whose context within which it is executed</a:t>
            </a:r>
          </a:p>
          <a:p>
            <a:pPr lvl="1"/>
            <a:r>
              <a:rPr lang="en-US" dirty="0"/>
              <a:t>When you instantiate a constructor function, inside of the instance object, “this” refers to the instance object</a:t>
            </a:r>
          </a:p>
        </p:txBody>
      </p:sp>
    </p:spTree>
    <p:extLst>
      <p:ext uri="{BB962C8B-B14F-4D97-AF65-F5344CB8AC3E}">
        <p14:creationId xmlns:p14="http://schemas.microsoft.com/office/powerpoint/2010/main" val="33636755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59D717-5E04-7997-AD07-A01A7FD0C00E}"/>
              </a:ext>
            </a:extLst>
          </p:cNvPr>
          <p:cNvSpPr>
            <a:spLocks noGrp="1"/>
          </p:cNvSpPr>
          <p:nvPr>
            <p:ph type="title"/>
          </p:nvPr>
        </p:nvSpPr>
        <p:spPr/>
        <p:txBody>
          <a:bodyPr/>
          <a:lstStyle/>
          <a:p>
            <a:r>
              <a:rPr lang="en-IN" dirty="0"/>
              <a:t>Babel</a:t>
            </a:r>
          </a:p>
        </p:txBody>
      </p:sp>
      <p:sp>
        <p:nvSpPr>
          <p:cNvPr id="3" name="Content Placeholder 2">
            <a:extLst>
              <a:ext uri="{FF2B5EF4-FFF2-40B4-BE49-F238E27FC236}">
                <a16:creationId xmlns:a16="http://schemas.microsoft.com/office/drawing/2014/main" id="{B04A73C4-E7F3-6D8D-EDF8-673567A5597A}"/>
              </a:ext>
            </a:extLst>
          </p:cNvPr>
          <p:cNvSpPr>
            <a:spLocks noGrp="1"/>
          </p:cNvSpPr>
          <p:nvPr>
            <p:ph idx="1"/>
          </p:nvPr>
        </p:nvSpPr>
        <p:spPr/>
        <p:txBody>
          <a:bodyPr>
            <a:normAutofit/>
          </a:bodyPr>
          <a:lstStyle/>
          <a:p>
            <a:r>
              <a:rPr lang="en-US" dirty="0"/>
              <a:t>Babel is a JavaScript compiler.</a:t>
            </a:r>
          </a:p>
          <a:p>
            <a:r>
              <a:rPr lang="en-US" dirty="0"/>
              <a:t>Babel is a toolchain that is mainly used to convert ECMAScript 2015+ code into a backward compatible version of JavaScript in current and older browsers or environments. </a:t>
            </a:r>
          </a:p>
          <a:p>
            <a:r>
              <a:rPr lang="en-US" dirty="0"/>
              <a:t>Here are the main things Babel can do for you:</a:t>
            </a:r>
          </a:p>
          <a:p>
            <a:pPr lvl="1"/>
            <a:r>
              <a:rPr lang="en-US" dirty="0"/>
              <a:t>Transform syntax</a:t>
            </a:r>
          </a:p>
          <a:p>
            <a:pPr lvl="1"/>
            <a:r>
              <a:rPr lang="en-US" dirty="0" err="1"/>
              <a:t>Polyfill</a:t>
            </a:r>
            <a:r>
              <a:rPr lang="en-US" dirty="0"/>
              <a:t> features that are missing in your target environment (through a third-party </a:t>
            </a:r>
            <a:r>
              <a:rPr lang="en-US" dirty="0" err="1"/>
              <a:t>polyfill</a:t>
            </a:r>
            <a:r>
              <a:rPr lang="en-US" dirty="0"/>
              <a:t> such as core-</a:t>
            </a:r>
            <a:r>
              <a:rPr lang="en-US" dirty="0" err="1"/>
              <a:t>js</a:t>
            </a:r>
            <a:r>
              <a:rPr lang="en-US" dirty="0"/>
              <a:t>)</a:t>
            </a:r>
          </a:p>
          <a:p>
            <a:pPr lvl="1"/>
            <a:r>
              <a:rPr lang="en-US" dirty="0"/>
              <a:t>Source code transformations (</a:t>
            </a:r>
            <a:r>
              <a:rPr lang="en-US" dirty="0" err="1"/>
              <a:t>codemods</a:t>
            </a:r>
            <a:r>
              <a:rPr lang="en-US" dirty="0"/>
              <a:t>)</a:t>
            </a:r>
            <a:endParaRPr lang="en-IN" dirty="0"/>
          </a:p>
        </p:txBody>
      </p:sp>
    </p:spTree>
    <p:extLst>
      <p:ext uri="{BB962C8B-B14F-4D97-AF65-F5344CB8AC3E}">
        <p14:creationId xmlns:p14="http://schemas.microsoft.com/office/powerpoint/2010/main" val="420599157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FEC41A-86B2-46EE-B283-02AD9DC5B528}"/>
              </a:ext>
            </a:extLst>
          </p:cNvPr>
          <p:cNvSpPr>
            <a:spLocks noGrp="1"/>
          </p:cNvSpPr>
          <p:nvPr>
            <p:ph type="title"/>
          </p:nvPr>
        </p:nvSpPr>
        <p:spPr/>
        <p:txBody>
          <a:bodyPr/>
          <a:lstStyle/>
          <a:p>
            <a:r>
              <a:rPr lang="en-US" dirty="0"/>
              <a:t>Closure</a:t>
            </a:r>
            <a:endParaRPr lang="en-IN" dirty="0"/>
          </a:p>
        </p:txBody>
      </p:sp>
      <p:sp>
        <p:nvSpPr>
          <p:cNvPr id="3" name="Content Placeholder 2">
            <a:extLst>
              <a:ext uri="{FF2B5EF4-FFF2-40B4-BE49-F238E27FC236}">
                <a16:creationId xmlns:a16="http://schemas.microsoft.com/office/drawing/2014/main" id="{A393CB53-6674-4F0C-9856-57F54DC4B9C0}"/>
              </a:ext>
            </a:extLst>
          </p:cNvPr>
          <p:cNvSpPr>
            <a:spLocks noGrp="1"/>
          </p:cNvSpPr>
          <p:nvPr>
            <p:ph idx="1"/>
          </p:nvPr>
        </p:nvSpPr>
        <p:spPr/>
        <p:txBody>
          <a:bodyPr/>
          <a:lstStyle/>
          <a:p>
            <a:pPr algn="just"/>
            <a:r>
              <a:rPr lang="en-US" dirty="0">
                <a:solidFill>
                  <a:schemeClr val="accent5">
                    <a:lumMod val="50000"/>
                  </a:schemeClr>
                </a:solidFill>
              </a:rPr>
              <a:t>A closure is a function or reference to a function together with a referencing environment — a table storing a reference to each of the non-local variables of that function.</a:t>
            </a:r>
          </a:p>
          <a:p>
            <a:pPr algn="just"/>
            <a:r>
              <a:rPr lang="en-US" dirty="0">
                <a:solidFill>
                  <a:schemeClr val="accent6">
                    <a:lumMod val="75000"/>
                  </a:schemeClr>
                </a:solidFill>
              </a:rPr>
              <a:t>Closures are functions that refer to independent (free) variables. In other words, the function defined in the closure 'remembers' the environment in which it was created.</a:t>
            </a:r>
          </a:p>
          <a:p>
            <a:pPr algn="just"/>
            <a:r>
              <a:rPr lang="en-US" dirty="0">
                <a:solidFill>
                  <a:srgbClr val="C00000"/>
                </a:solidFill>
              </a:rPr>
              <a:t>A closure is a special kind of object that combines two things: a function, and the environment in which that function was created. The environment consists of any local variables that were in-scope at the time that the closure was created.</a:t>
            </a:r>
            <a:endParaRPr lang="en-IN" dirty="0">
              <a:solidFill>
                <a:srgbClr val="C00000"/>
              </a:solidFill>
            </a:endParaRPr>
          </a:p>
        </p:txBody>
      </p:sp>
    </p:spTree>
    <p:extLst>
      <p:ext uri="{BB962C8B-B14F-4D97-AF65-F5344CB8AC3E}">
        <p14:creationId xmlns:p14="http://schemas.microsoft.com/office/powerpoint/2010/main" val="245171300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4782F2-B8DC-45BE-B43C-6C3AC47F36D1}"/>
              </a:ext>
            </a:extLst>
          </p:cNvPr>
          <p:cNvSpPr>
            <a:spLocks noGrp="1"/>
          </p:cNvSpPr>
          <p:nvPr>
            <p:ph type="title"/>
          </p:nvPr>
        </p:nvSpPr>
        <p:spPr/>
        <p:txBody>
          <a:bodyPr/>
          <a:lstStyle/>
          <a:p>
            <a:r>
              <a:rPr lang="en-IN" dirty="0"/>
              <a:t>Function </a:t>
            </a:r>
            <a:r>
              <a:rPr lang="en-US" dirty="0"/>
              <a:t>Currying</a:t>
            </a:r>
            <a:endParaRPr lang="en-IN" dirty="0"/>
          </a:p>
        </p:txBody>
      </p:sp>
      <p:sp>
        <p:nvSpPr>
          <p:cNvPr id="3" name="Content Placeholder 2">
            <a:extLst>
              <a:ext uri="{FF2B5EF4-FFF2-40B4-BE49-F238E27FC236}">
                <a16:creationId xmlns:a16="http://schemas.microsoft.com/office/drawing/2014/main" id="{B08720C3-FD65-446A-84DE-AB1363729D6D}"/>
              </a:ext>
            </a:extLst>
          </p:cNvPr>
          <p:cNvSpPr>
            <a:spLocks noGrp="1"/>
          </p:cNvSpPr>
          <p:nvPr>
            <p:ph idx="1"/>
          </p:nvPr>
        </p:nvSpPr>
        <p:spPr/>
        <p:txBody>
          <a:bodyPr/>
          <a:lstStyle/>
          <a:p>
            <a:r>
              <a:rPr lang="en-US" dirty="0"/>
              <a:t>Currying is a way of constructing functions that allows partial application of a function’s arguments. </a:t>
            </a:r>
          </a:p>
          <a:p>
            <a:r>
              <a:rPr lang="en-US" dirty="0"/>
              <a:t>What this means is that you can pass all the arguments a function is expecting and get the result or pass a subset of those arguments and get a function back that’s waiting for the rest of the arguments.</a:t>
            </a:r>
            <a:endParaRPr lang="en-IN" dirty="0"/>
          </a:p>
        </p:txBody>
      </p:sp>
    </p:spTree>
    <p:extLst>
      <p:ext uri="{BB962C8B-B14F-4D97-AF65-F5344CB8AC3E}">
        <p14:creationId xmlns:p14="http://schemas.microsoft.com/office/powerpoint/2010/main" val="32624400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9D9380-0EC5-4476-9907-23292D793B85}"/>
              </a:ext>
            </a:extLst>
          </p:cNvPr>
          <p:cNvSpPr>
            <a:spLocks noGrp="1"/>
          </p:cNvSpPr>
          <p:nvPr>
            <p:ph type="title"/>
          </p:nvPr>
        </p:nvSpPr>
        <p:spPr>
          <a:xfrm>
            <a:off x="838200" y="365125"/>
            <a:ext cx="10515600" cy="1325563"/>
          </a:xfrm>
        </p:spPr>
        <p:txBody>
          <a:bodyPr/>
          <a:lstStyle/>
          <a:p>
            <a:r>
              <a:rPr lang="en-IN" dirty="0"/>
              <a:t>Higher Order Functions</a:t>
            </a:r>
          </a:p>
        </p:txBody>
      </p:sp>
      <p:sp>
        <p:nvSpPr>
          <p:cNvPr id="7" name="Content Placeholder 6">
            <a:extLst>
              <a:ext uri="{FF2B5EF4-FFF2-40B4-BE49-F238E27FC236}">
                <a16:creationId xmlns:a16="http://schemas.microsoft.com/office/drawing/2014/main" id="{337BFBE1-3EE2-4D99-BD39-992806226B48}"/>
              </a:ext>
            </a:extLst>
          </p:cNvPr>
          <p:cNvSpPr>
            <a:spLocks noGrp="1"/>
          </p:cNvSpPr>
          <p:nvPr>
            <p:ph idx="1"/>
          </p:nvPr>
        </p:nvSpPr>
        <p:spPr/>
        <p:txBody>
          <a:bodyPr/>
          <a:lstStyle/>
          <a:p>
            <a:r>
              <a:rPr lang="en-US" dirty="0"/>
              <a:t>Functions that operate on other functions, by taking them as arguments and by returning them, are called higher-order functions.</a:t>
            </a:r>
          </a:p>
          <a:p>
            <a:r>
              <a:rPr lang="en-US" dirty="0"/>
              <a:t>Higher-order functions allow us to abstract over actions, not just values. </a:t>
            </a:r>
            <a:endParaRPr lang="en-IN" dirty="0"/>
          </a:p>
        </p:txBody>
      </p:sp>
    </p:spTree>
    <p:extLst>
      <p:ext uri="{BB962C8B-B14F-4D97-AF65-F5344CB8AC3E}">
        <p14:creationId xmlns:p14="http://schemas.microsoft.com/office/powerpoint/2010/main" val="91483699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D98BCC-F6B3-4578-9666-A81F3BB7FE59}"/>
              </a:ext>
            </a:extLst>
          </p:cNvPr>
          <p:cNvSpPr>
            <a:spLocks noGrp="1"/>
          </p:cNvSpPr>
          <p:nvPr>
            <p:ph type="title"/>
          </p:nvPr>
        </p:nvSpPr>
        <p:spPr>
          <a:xfrm>
            <a:off x="838200" y="365125"/>
            <a:ext cx="10515600" cy="1325563"/>
          </a:xfrm>
        </p:spPr>
        <p:txBody>
          <a:bodyPr/>
          <a:lstStyle/>
          <a:p>
            <a:r>
              <a:rPr lang="en-US" dirty="0"/>
              <a:t>Indexed collections</a:t>
            </a:r>
          </a:p>
        </p:txBody>
      </p:sp>
      <p:sp>
        <p:nvSpPr>
          <p:cNvPr id="3" name="Content Placeholder 2">
            <a:extLst>
              <a:ext uri="{FF2B5EF4-FFF2-40B4-BE49-F238E27FC236}">
                <a16:creationId xmlns:a16="http://schemas.microsoft.com/office/drawing/2014/main" id="{73A9EBCA-96F5-4475-93F3-CB86826CADC5}"/>
              </a:ext>
            </a:extLst>
          </p:cNvPr>
          <p:cNvSpPr>
            <a:spLocks noGrp="1"/>
          </p:cNvSpPr>
          <p:nvPr>
            <p:ph idx="1"/>
          </p:nvPr>
        </p:nvSpPr>
        <p:spPr>
          <a:xfrm>
            <a:off x="838200" y="1825625"/>
            <a:ext cx="10515600" cy="4351338"/>
          </a:xfrm>
        </p:spPr>
        <p:txBody>
          <a:bodyPr>
            <a:normAutofit fontScale="92500" lnSpcReduction="20000"/>
          </a:bodyPr>
          <a:lstStyle/>
          <a:p>
            <a:r>
              <a:rPr lang="en-US" dirty="0"/>
              <a:t>Array</a:t>
            </a:r>
          </a:p>
          <a:p>
            <a:r>
              <a:rPr lang="en-US" dirty="0"/>
              <a:t>Int8Array</a:t>
            </a:r>
          </a:p>
          <a:p>
            <a:r>
              <a:rPr lang="en-US" dirty="0"/>
              <a:t>Uint8Array</a:t>
            </a:r>
          </a:p>
          <a:p>
            <a:r>
              <a:rPr lang="en-US" dirty="0"/>
              <a:t>Uint8ClampedArray</a:t>
            </a:r>
          </a:p>
          <a:p>
            <a:r>
              <a:rPr lang="en-US" dirty="0"/>
              <a:t>Int16Array</a:t>
            </a:r>
          </a:p>
          <a:p>
            <a:r>
              <a:rPr lang="en-US" dirty="0"/>
              <a:t>Uint16Array</a:t>
            </a:r>
          </a:p>
          <a:p>
            <a:r>
              <a:rPr lang="en-US" dirty="0"/>
              <a:t>Int32Array</a:t>
            </a:r>
          </a:p>
          <a:p>
            <a:r>
              <a:rPr lang="en-US" dirty="0"/>
              <a:t>Uint32Array</a:t>
            </a:r>
          </a:p>
          <a:p>
            <a:r>
              <a:rPr lang="en-US" dirty="0"/>
              <a:t>Float32Array</a:t>
            </a:r>
          </a:p>
          <a:p>
            <a:r>
              <a:rPr lang="en-US" dirty="0"/>
              <a:t>Float64Array</a:t>
            </a:r>
          </a:p>
        </p:txBody>
      </p:sp>
    </p:spTree>
    <p:extLst>
      <p:ext uri="{BB962C8B-B14F-4D97-AF65-F5344CB8AC3E}">
        <p14:creationId xmlns:p14="http://schemas.microsoft.com/office/powerpoint/2010/main" val="427518510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066920-B8A5-44BA-912B-F8773FD930D5}"/>
              </a:ext>
            </a:extLst>
          </p:cNvPr>
          <p:cNvSpPr>
            <a:spLocks noGrp="1"/>
          </p:cNvSpPr>
          <p:nvPr>
            <p:ph type="title"/>
          </p:nvPr>
        </p:nvSpPr>
        <p:spPr/>
        <p:txBody>
          <a:bodyPr/>
          <a:lstStyle/>
          <a:p>
            <a:r>
              <a:rPr lang="en-US" dirty="0"/>
              <a:t>Arrays</a:t>
            </a:r>
          </a:p>
        </p:txBody>
      </p:sp>
      <p:sp>
        <p:nvSpPr>
          <p:cNvPr id="3" name="Content Placeholder 2">
            <a:extLst>
              <a:ext uri="{FF2B5EF4-FFF2-40B4-BE49-F238E27FC236}">
                <a16:creationId xmlns:a16="http://schemas.microsoft.com/office/drawing/2014/main" id="{7B60B456-87FD-4896-B0F4-C53F1D0B2313}"/>
              </a:ext>
            </a:extLst>
          </p:cNvPr>
          <p:cNvSpPr>
            <a:spLocks noGrp="1"/>
          </p:cNvSpPr>
          <p:nvPr>
            <p:ph idx="1"/>
          </p:nvPr>
        </p:nvSpPr>
        <p:spPr/>
        <p:txBody>
          <a:bodyPr>
            <a:normAutofit fontScale="92500" lnSpcReduction="20000"/>
          </a:bodyPr>
          <a:lstStyle/>
          <a:p>
            <a:r>
              <a:rPr lang="en-US" b="1" dirty="0"/>
              <a:t>Arrays</a:t>
            </a:r>
            <a:r>
              <a:rPr lang="en-US" dirty="0"/>
              <a:t> are an ordered collection that can hold data of any type. In JavaScript, arrays are created with square brackets [...] or using Array constructor and allow duplicate elements.</a:t>
            </a:r>
          </a:p>
          <a:p>
            <a:r>
              <a:rPr lang="en-US" dirty="0"/>
              <a:t>JavaScript objects and arrays were the most important data structures to handle collections of data.</a:t>
            </a:r>
          </a:p>
          <a:p>
            <a:r>
              <a:rPr lang="en-US" dirty="0"/>
              <a:t>The combination of objects and arrays was able to handle data in many scenarios, however, there were a few shortcomings as follows</a:t>
            </a:r>
          </a:p>
          <a:p>
            <a:pPr lvl="1"/>
            <a:r>
              <a:rPr lang="en-US" dirty="0"/>
              <a:t>Object keys can only be of type string.</a:t>
            </a:r>
          </a:p>
          <a:p>
            <a:pPr lvl="1"/>
            <a:r>
              <a:rPr lang="en-US" dirty="0"/>
              <a:t>Objects don't maintain the order of the elements inserted into them.</a:t>
            </a:r>
          </a:p>
          <a:p>
            <a:pPr lvl="1"/>
            <a:r>
              <a:rPr lang="en-US" dirty="0"/>
              <a:t>Objects lack some useful methods, which makes them difficult to use in some situations. For example, you can't compute the size (length) of an object easily. Also, enumerating an object is not that straightforward.</a:t>
            </a:r>
          </a:p>
          <a:p>
            <a:pPr lvl="1"/>
            <a:r>
              <a:rPr lang="en-US" dirty="0"/>
              <a:t>Arrays are collections of elements that allow duplicates. Supporting arrays that only have distinct elements requires extra logic and code.</a:t>
            </a:r>
          </a:p>
        </p:txBody>
      </p:sp>
    </p:spTree>
    <p:extLst>
      <p:ext uri="{BB962C8B-B14F-4D97-AF65-F5344CB8AC3E}">
        <p14:creationId xmlns:p14="http://schemas.microsoft.com/office/powerpoint/2010/main" val="330583557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C20BB1-E8C5-4243-A242-1F343C3C5C9B}"/>
              </a:ext>
            </a:extLst>
          </p:cNvPr>
          <p:cNvSpPr>
            <a:spLocks noGrp="1"/>
          </p:cNvSpPr>
          <p:nvPr>
            <p:ph type="title"/>
          </p:nvPr>
        </p:nvSpPr>
        <p:spPr/>
        <p:txBody>
          <a:bodyPr/>
          <a:lstStyle/>
          <a:p>
            <a:r>
              <a:rPr lang="en-US" dirty="0"/>
              <a:t>Keyed collections</a:t>
            </a:r>
          </a:p>
        </p:txBody>
      </p:sp>
      <p:sp>
        <p:nvSpPr>
          <p:cNvPr id="3" name="Content Placeholder 2">
            <a:extLst>
              <a:ext uri="{FF2B5EF4-FFF2-40B4-BE49-F238E27FC236}">
                <a16:creationId xmlns:a16="http://schemas.microsoft.com/office/drawing/2014/main" id="{4AF1CD67-12A5-4C3B-828B-4EEA996E8AD9}"/>
              </a:ext>
            </a:extLst>
          </p:cNvPr>
          <p:cNvSpPr>
            <a:spLocks noGrp="1"/>
          </p:cNvSpPr>
          <p:nvPr>
            <p:ph idx="1"/>
          </p:nvPr>
        </p:nvSpPr>
        <p:spPr/>
        <p:txBody>
          <a:bodyPr/>
          <a:lstStyle/>
          <a:p>
            <a:r>
              <a:rPr lang="en-US" dirty="0"/>
              <a:t>Map</a:t>
            </a:r>
          </a:p>
          <a:p>
            <a:r>
              <a:rPr lang="en-US" dirty="0"/>
              <a:t>Set</a:t>
            </a:r>
          </a:p>
          <a:p>
            <a:r>
              <a:rPr lang="en-US" dirty="0" err="1"/>
              <a:t>WeakMap</a:t>
            </a:r>
            <a:endParaRPr lang="en-US" dirty="0"/>
          </a:p>
          <a:p>
            <a:r>
              <a:rPr lang="en-US" dirty="0" err="1"/>
              <a:t>WeakSet</a:t>
            </a:r>
            <a:endParaRPr lang="en-US" dirty="0"/>
          </a:p>
        </p:txBody>
      </p:sp>
    </p:spTree>
    <p:extLst>
      <p:ext uri="{BB962C8B-B14F-4D97-AF65-F5344CB8AC3E}">
        <p14:creationId xmlns:p14="http://schemas.microsoft.com/office/powerpoint/2010/main" val="10782157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21147B-9AE9-420A-94BB-0CCE0D84255D}"/>
              </a:ext>
            </a:extLst>
          </p:cNvPr>
          <p:cNvSpPr>
            <a:spLocks noGrp="1"/>
          </p:cNvSpPr>
          <p:nvPr>
            <p:ph type="title"/>
          </p:nvPr>
        </p:nvSpPr>
        <p:spPr/>
        <p:txBody>
          <a:bodyPr/>
          <a:lstStyle/>
          <a:p>
            <a:r>
              <a:rPr lang="en-US" dirty="0"/>
              <a:t>Map</a:t>
            </a:r>
          </a:p>
        </p:txBody>
      </p:sp>
      <p:sp>
        <p:nvSpPr>
          <p:cNvPr id="3" name="Content Placeholder 2">
            <a:extLst>
              <a:ext uri="{FF2B5EF4-FFF2-40B4-BE49-F238E27FC236}">
                <a16:creationId xmlns:a16="http://schemas.microsoft.com/office/drawing/2014/main" id="{3C82555B-50A1-46EA-A484-AA6066E319E7}"/>
              </a:ext>
            </a:extLst>
          </p:cNvPr>
          <p:cNvSpPr>
            <a:spLocks noGrp="1"/>
          </p:cNvSpPr>
          <p:nvPr>
            <p:ph idx="1"/>
          </p:nvPr>
        </p:nvSpPr>
        <p:spPr/>
        <p:txBody>
          <a:bodyPr>
            <a:normAutofit fontScale="92500" lnSpcReduction="20000"/>
          </a:bodyPr>
          <a:lstStyle/>
          <a:p>
            <a:r>
              <a:rPr lang="en-US" dirty="0"/>
              <a:t>Map is a collection of key-value pairs where the key can be of any type. Map remembers the original order in which the elements were added to it, which means data can be retrieved in the same order it was inserted in.</a:t>
            </a:r>
          </a:p>
          <a:p>
            <a:r>
              <a:rPr lang="en-US" dirty="0"/>
              <a:t>In other words, Map has characteristics of both Object and Array:</a:t>
            </a:r>
          </a:p>
          <a:p>
            <a:pPr lvl="1"/>
            <a:r>
              <a:rPr lang="en-US" dirty="0"/>
              <a:t>Like an object, it supports the key-value pair structure.</a:t>
            </a:r>
          </a:p>
          <a:p>
            <a:pPr lvl="1"/>
            <a:r>
              <a:rPr lang="en-US" dirty="0"/>
              <a:t>Like an array, it remembers the insertion order.</a:t>
            </a:r>
          </a:p>
          <a:p>
            <a:r>
              <a:rPr lang="en-US" dirty="0"/>
              <a:t>A new Map can be created using Map Constructor.</a:t>
            </a:r>
          </a:p>
          <a:p>
            <a:r>
              <a:rPr lang="en-US" dirty="0"/>
              <a:t>Use Map when:</a:t>
            </a:r>
          </a:p>
          <a:p>
            <a:pPr lvl="1"/>
            <a:r>
              <a:rPr lang="en-US" dirty="0"/>
              <a:t>You may want to create keys that are non-strings. Storing an object as a key is a very powerful approach. Map gives you this ability by default.</a:t>
            </a:r>
          </a:p>
          <a:p>
            <a:pPr lvl="1"/>
            <a:r>
              <a:rPr lang="en-US" dirty="0"/>
              <a:t>You need a data structure where elements can be ordered. Regular objects do not maintain the order of their entries.</a:t>
            </a:r>
          </a:p>
          <a:p>
            <a:pPr lvl="1"/>
            <a:r>
              <a:rPr lang="en-US" dirty="0"/>
              <a:t>You are looking for flexibility without relying on an external library like </a:t>
            </a:r>
            <a:r>
              <a:rPr lang="en-US" dirty="0" err="1"/>
              <a:t>lodash</a:t>
            </a:r>
            <a:r>
              <a:rPr lang="en-US" dirty="0"/>
              <a:t>.</a:t>
            </a:r>
          </a:p>
        </p:txBody>
      </p:sp>
    </p:spTree>
    <p:extLst>
      <p:ext uri="{BB962C8B-B14F-4D97-AF65-F5344CB8AC3E}">
        <p14:creationId xmlns:p14="http://schemas.microsoft.com/office/powerpoint/2010/main" val="197323783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80ADF4-4894-4B32-AB6C-8D29FF7DDAE7}"/>
              </a:ext>
            </a:extLst>
          </p:cNvPr>
          <p:cNvSpPr>
            <a:spLocks noGrp="1"/>
          </p:cNvSpPr>
          <p:nvPr>
            <p:ph type="title"/>
          </p:nvPr>
        </p:nvSpPr>
        <p:spPr/>
        <p:txBody>
          <a:bodyPr/>
          <a:lstStyle/>
          <a:p>
            <a:r>
              <a:rPr lang="en-US" dirty="0"/>
              <a:t>Set</a:t>
            </a:r>
          </a:p>
        </p:txBody>
      </p:sp>
      <p:sp>
        <p:nvSpPr>
          <p:cNvPr id="3" name="Content Placeholder 2">
            <a:extLst>
              <a:ext uri="{FF2B5EF4-FFF2-40B4-BE49-F238E27FC236}">
                <a16:creationId xmlns:a16="http://schemas.microsoft.com/office/drawing/2014/main" id="{F8A7C67C-CEF9-41B6-9619-A4E460F67997}"/>
              </a:ext>
            </a:extLst>
          </p:cNvPr>
          <p:cNvSpPr>
            <a:spLocks noGrp="1"/>
          </p:cNvSpPr>
          <p:nvPr>
            <p:ph idx="1"/>
          </p:nvPr>
        </p:nvSpPr>
        <p:spPr/>
        <p:txBody>
          <a:bodyPr/>
          <a:lstStyle/>
          <a:p>
            <a:r>
              <a:rPr lang="en-US" dirty="0"/>
              <a:t>A Set is a collection of unique elements that can be of any type. </a:t>
            </a:r>
          </a:p>
          <a:p>
            <a:r>
              <a:rPr lang="en-US" dirty="0"/>
              <a:t>Set is also an ordered collection of elements, which means that elements will be retrieved in the same order that they were inserted in.</a:t>
            </a:r>
          </a:p>
          <a:p>
            <a:r>
              <a:rPr lang="en-US" dirty="0"/>
              <a:t>A Set in JavaScript behaves the same way as a mathematical set.</a:t>
            </a:r>
          </a:p>
          <a:p>
            <a:r>
              <a:rPr lang="en-US" dirty="0"/>
              <a:t>Use Set when </a:t>
            </a:r>
          </a:p>
          <a:p>
            <a:pPr lvl="1"/>
            <a:r>
              <a:rPr lang="en-US" dirty="0"/>
              <a:t>You need to maintain a distinct set of data to perform set operations like union, intersection, difference, and so on.</a:t>
            </a:r>
          </a:p>
        </p:txBody>
      </p:sp>
    </p:spTree>
    <p:extLst>
      <p:ext uri="{BB962C8B-B14F-4D97-AF65-F5344CB8AC3E}">
        <p14:creationId xmlns:p14="http://schemas.microsoft.com/office/powerpoint/2010/main" val="43384463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6A4E2-9AC1-40FF-B004-C6C87272B9B5}"/>
              </a:ext>
            </a:extLst>
          </p:cNvPr>
          <p:cNvSpPr>
            <a:spLocks noGrp="1"/>
          </p:cNvSpPr>
          <p:nvPr>
            <p:ph type="title"/>
          </p:nvPr>
        </p:nvSpPr>
        <p:spPr/>
        <p:txBody>
          <a:bodyPr/>
          <a:lstStyle/>
          <a:p>
            <a:r>
              <a:rPr lang="en-US" dirty="0"/>
              <a:t>Weak Map</a:t>
            </a:r>
          </a:p>
        </p:txBody>
      </p:sp>
      <p:sp>
        <p:nvSpPr>
          <p:cNvPr id="3" name="Content Placeholder 2">
            <a:extLst>
              <a:ext uri="{FF2B5EF4-FFF2-40B4-BE49-F238E27FC236}">
                <a16:creationId xmlns:a16="http://schemas.microsoft.com/office/drawing/2014/main" id="{9725B339-F487-4483-A53F-D31769FDBA13}"/>
              </a:ext>
            </a:extLst>
          </p:cNvPr>
          <p:cNvSpPr>
            <a:spLocks noGrp="1"/>
          </p:cNvSpPr>
          <p:nvPr>
            <p:ph idx="1"/>
          </p:nvPr>
        </p:nvSpPr>
        <p:spPr/>
        <p:txBody>
          <a:bodyPr/>
          <a:lstStyle/>
          <a:p>
            <a:r>
              <a:rPr lang="en-US" dirty="0"/>
              <a:t>The </a:t>
            </a:r>
            <a:r>
              <a:rPr lang="en-US" dirty="0" err="1"/>
              <a:t>WeakMap</a:t>
            </a:r>
            <a:r>
              <a:rPr lang="en-US" dirty="0"/>
              <a:t> object is a collection of key/value pairs in which the keys are objects only and the values can be arbitrary values. </a:t>
            </a:r>
          </a:p>
          <a:p>
            <a:r>
              <a:rPr lang="en-US" dirty="0"/>
              <a:t>The object references in the keys are held weakly, meaning that they are a target of garbage collection (GC) if there is no other reference to the object anymore.</a:t>
            </a:r>
          </a:p>
          <a:p>
            <a:r>
              <a:rPr lang="en-US" dirty="0"/>
              <a:t>One difference to Map objects is that </a:t>
            </a:r>
            <a:r>
              <a:rPr lang="en-US" dirty="0" err="1"/>
              <a:t>WeakMap</a:t>
            </a:r>
            <a:r>
              <a:rPr lang="en-US" dirty="0"/>
              <a:t> keys are not enumerable.</a:t>
            </a:r>
          </a:p>
          <a:p>
            <a:r>
              <a:rPr lang="en-US" dirty="0"/>
              <a:t>One use case of </a:t>
            </a:r>
            <a:r>
              <a:rPr lang="en-US" dirty="0" err="1"/>
              <a:t>WeakMap</a:t>
            </a:r>
            <a:r>
              <a:rPr lang="en-US" dirty="0"/>
              <a:t> objects is to store private data for an object, or to hide implementation details.</a:t>
            </a:r>
          </a:p>
        </p:txBody>
      </p:sp>
    </p:spTree>
    <p:extLst>
      <p:ext uri="{BB962C8B-B14F-4D97-AF65-F5344CB8AC3E}">
        <p14:creationId xmlns:p14="http://schemas.microsoft.com/office/powerpoint/2010/main" val="274717348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F93824-320B-42E8-B2F3-9B5212616E26}"/>
              </a:ext>
            </a:extLst>
          </p:cNvPr>
          <p:cNvSpPr>
            <a:spLocks noGrp="1"/>
          </p:cNvSpPr>
          <p:nvPr>
            <p:ph type="title"/>
          </p:nvPr>
        </p:nvSpPr>
        <p:spPr/>
        <p:txBody>
          <a:bodyPr/>
          <a:lstStyle/>
          <a:p>
            <a:r>
              <a:rPr lang="en-US" dirty="0"/>
              <a:t>Weak Set</a:t>
            </a:r>
          </a:p>
        </p:txBody>
      </p:sp>
      <p:sp>
        <p:nvSpPr>
          <p:cNvPr id="3" name="Content Placeholder 2">
            <a:extLst>
              <a:ext uri="{FF2B5EF4-FFF2-40B4-BE49-F238E27FC236}">
                <a16:creationId xmlns:a16="http://schemas.microsoft.com/office/drawing/2014/main" id="{BEE67F7F-434E-4588-B87B-76729071B831}"/>
              </a:ext>
            </a:extLst>
          </p:cNvPr>
          <p:cNvSpPr>
            <a:spLocks noGrp="1"/>
          </p:cNvSpPr>
          <p:nvPr>
            <p:ph idx="1"/>
          </p:nvPr>
        </p:nvSpPr>
        <p:spPr/>
        <p:txBody>
          <a:bodyPr>
            <a:normAutofit fontScale="85000" lnSpcReduction="10000"/>
          </a:bodyPr>
          <a:lstStyle/>
          <a:p>
            <a:r>
              <a:rPr lang="en-US" dirty="0" err="1"/>
              <a:t>WeakSet</a:t>
            </a:r>
            <a:r>
              <a:rPr lang="en-US" dirty="0"/>
              <a:t> objects are collections of objects. </a:t>
            </a:r>
          </a:p>
          <a:p>
            <a:r>
              <a:rPr lang="en-US" dirty="0"/>
              <a:t>An object in the </a:t>
            </a:r>
            <a:r>
              <a:rPr lang="en-US" dirty="0" err="1"/>
              <a:t>WeakSet</a:t>
            </a:r>
            <a:r>
              <a:rPr lang="en-US" dirty="0"/>
              <a:t> may only occur once. </a:t>
            </a:r>
          </a:p>
          <a:p>
            <a:r>
              <a:rPr lang="en-US" dirty="0"/>
              <a:t>It is unique in the </a:t>
            </a:r>
            <a:r>
              <a:rPr lang="en-US" dirty="0" err="1"/>
              <a:t>WeakSet's</a:t>
            </a:r>
            <a:r>
              <a:rPr lang="en-US" dirty="0"/>
              <a:t> collection, and objects are not enumerable.</a:t>
            </a:r>
          </a:p>
          <a:p>
            <a:r>
              <a:rPr lang="en-US" dirty="0"/>
              <a:t>The main differences to the Set object are:</a:t>
            </a:r>
          </a:p>
          <a:p>
            <a:pPr lvl="1"/>
            <a:r>
              <a:rPr lang="en-US" dirty="0"/>
              <a:t>In contrast to Sets, </a:t>
            </a:r>
            <a:r>
              <a:rPr lang="en-US" dirty="0" err="1"/>
              <a:t>WeakSets</a:t>
            </a:r>
            <a:r>
              <a:rPr lang="en-US" dirty="0"/>
              <a:t> are collections of objects only, and not of arbitrary values of any type.</a:t>
            </a:r>
          </a:p>
          <a:p>
            <a:pPr lvl="1"/>
            <a:r>
              <a:rPr lang="en-US" dirty="0"/>
              <a:t>The </a:t>
            </a:r>
            <a:r>
              <a:rPr lang="en-US" dirty="0" err="1"/>
              <a:t>WeakSet</a:t>
            </a:r>
            <a:r>
              <a:rPr lang="en-US" dirty="0"/>
              <a:t> is weak: References to objects in the collection are held weakly. If there is no other reference to an object stored in the </a:t>
            </a:r>
            <a:r>
              <a:rPr lang="en-US" dirty="0" err="1"/>
              <a:t>WeakSet</a:t>
            </a:r>
            <a:r>
              <a:rPr lang="en-US" dirty="0"/>
              <a:t>, they can be garbage collected. That also means that there is no list of current objects stored in the collection.</a:t>
            </a:r>
          </a:p>
          <a:p>
            <a:pPr lvl="1"/>
            <a:r>
              <a:rPr lang="en-US" dirty="0" err="1"/>
              <a:t>WeakSets</a:t>
            </a:r>
            <a:r>
              <a:rPr lang="en-US" dirty="0"/>
              <a:t> are not enumerable.</a:t>
            </a:r>
          </a:p>
          <a:p>
            <a:r>
              <a:rPr lang="en-US" dirty="0"/>
              <a:t>The use cases of </a:t>
            </a:r>
            <a:r>
              <a:rPr lang="en-US" dirty="0" err="1"/>
              <a:t>WeakSet</a:t>
            </a:r>
            <a:r>
              <a:rPr lang="en-US" dirty="0"/>
              <a:t> objects are limited. </a:t>
            </a:r>
          </a:p>
          <a:p>
            <a:pPr lvl="1"/>
            <a:r>
              <a:rPr lang="en-US" dirty="0"/>
              <a:t>They will not leak memory, so it can be safe to use DOM elements as a key and mark them for tracking purposes.</a:t>
            </a:r>
          </a:p>
        </p:txBody>
      </p:sp>
    </p:spTree>
    <p:extLst>
      <p:ext uri="{BB962C8B-B14F-4D97-AF65-F5344CB8AC3E}">
        <p14:creationId xmlns:p14="http://schemas.microsoft.com/office/powerpoint/2010/main" val="9564843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64C0BB-6307-E0B5-3598-CAA90A573464}"/>
              </a:ext>
            </a:extLst>
          </p:cNvPr>
          <p:cNvSpPr>
            <a:spLocks noGrp="1"/>
          </p:cNvSpPr>
          <p:nvPr>
            <p:ph type="title"/>
          </p:nvPr>
        </p:nvSpPr>
        <p:spPr/>
        <p:txBody>
          <a:bodyPr/>
          <a:lstStyle/>
          <a:p>
            <a:r>
              <a:rPr lang="en-IN" dirty="0"/>
              <a:t>Commands</a:t>
            </a:r>
          </a:p>
        </p:txBody>
      </p:sp>
      <p:sp>
        <p:nvSpPr>
          <p:cNvPr id="3" name="Content Placeholder 2">
            <a:extLst>
              <a:ext uri="{FF2B5EF4-FFF2-40B4-BE49-F238E27FC236}">
                <a16:creationId xmlns:a16="http://schemas.microsoft.com/office/drawing/2014/main" id="{2FB142CC-B02A-A5C1-4785-DD667DFF1D74}"/>
              </a:ext>
            </a:extLst>
          </p:cNvPr>
          <p:cNvSpPr>
            <a:spLocks noGrp="1"/>
          </p:cNvSpPr>
          <p:nvPr>
            <p:ph idx="1"/>
          </p:nvPr>
        </p:nvSpPr>
        <p:spPr/>
        <p:txBody>
          <a:bodyPr/>
          <a:lstStyle/>
          <a:p>
            <a:r>
              <a:rPr lang="en-IN" dirty="0"/>
              <a:t>Create a new Folder and open it in terminal</a:t>
            </a:r>
          </a:p>
          <a:p>
            <a:r>
              <a:rPr lang="en-IN" dirty="0" err="1"/>
              <a:t>npm</a:t>
            </a:r>
            <a:r>
              <a:rPr lang="en-IN" dirty="0"/>
              <a:t> </a:t>
            </a:r>
            <a:r>
              <a:rPr lang="en-IN" dirty="0" err="1"/>
              <a:t>init</a:t>
            </a:r>
            <a:r>
              <a:rPr lang="en-IN" dirty="0"/>
              <a:t> -y</a:t>
            </a:r>
          </a:p>
          <a:p>
            <a:r>
              <a:rPr lang="en-IN" dirty="0" err="1"/>
              <a:t>npm</a:t>
            </a:r>
            <a:r>
              <a:rPr lang="en-IN" dirty="0"/>
              <a:t> </a:t>
            </a:r>
            <a:r>
              <a:rPr lang="en-IN" dirty="0" err="1"/>
              <a:t>i</a:t>
            </a:r>
            <a:r>
              <a:rPr lang="en-IN" dirty="0"/>
              <a:t> -D @babel/core @babel/preset-env @babel/cli</a:t>
            </a:r>
          </a:p>
          <a:p>
            <a:r>
              <a:rPr lang="en-IN" dirty="0" err="1"/>
              <a:t>npm</a:t>
            </a:r>
            <a:r>
              <a:rPr lang="en-IN" dirty="0"/>
              <a:t> </a:t>
            </a:r>
            <a:r>
              <a:rPr lang="en-IN" dirty="0" err="1"/>
              <a:t>i</a:t>
            </a:r>
            <a:r>
              <a:rPr lang="en-IN" dirty="0"/>
              <a:t> core-</a:t>
            </a:r>
            <a:r>
              <a:rPr lang="en-IN" dirty="0" err="1"/>
              <a:t>js</a:t>
            </a:r>
            <a:endParaRPr lang="en-IN" dirty="0"/>
          </a:p>
          <a:p>
            <a:r>
              <a:rPr lang="en-IN" dirty="0"/>
              <a:t>Created </a:t>
            </a:r>
            <a:r>
              <a:rPr lang="en-IN" dirty="0" err="1"/>
              <a:t>babel.config.json</a:t>
            </a:r>
            <a:r>
              <a:rPr lang="en-IN" dirty="0"/>
              <a:t> file</a:t>
            </a:r>
          </a:p>
          <a:p>
            <a:r>
              <a:rPr lang="en-IN" dirty="0"/>
              <a:t>To Compile</a:t>
            </a:r>
          </a:p>
          <a:p>
            <a:pPr lvl="1"/>
            <a:r>
              <a:rPr lang="en-IN" dirty="0" err="1"/>
              <a:t>npx</a:t>
            </a:r>
            <a:r>
              <a:rPr lang="en-IN" dirty="0"/>
              <a:t> babel --version</a:t>
            </a:r>
          </a:p>
          <a:p>
            <a:pPr lvl="1"/>
            <a:r>
              <a:rPr lang="en-IN" dirty="0" err="1"/>
              <a:t>npx</a:t>
            </a:r>
            <a:r>
              <a:rPr lang="en-IN" dirty="0"/>
              <a:t> babel </a:t>
            </a:r>
            <a:r>
              <a:rPr lang="en-IN" dirty="0" err="1"/>
              <a:t>src</a:t>
            </a:r>
            <a:r>
              <a:rPr lang="en-IN" dirty="0"/>
              <a:t> --out-</a:t>
            </a:r>
            <a:r>
              <a:rPr lang="en-IN" dirty="0" err="1"/>
              <a:t>dir</a:t>
            </a:r>
            <a:r>
              <a:rPr lang="en-IN" dirty="0"/>
              <a:t> </a:t>
            </a:r>
            <a:r>
              <a:rPr lang="en-IN" dirty="0" err="1"/>
              <a:t>dist</a:t>
            </a:r>
            <a:endParaRPr lang="en-IN" dirty="0"/>
          </a:p>
        </p:txBody>
      </p:sp>
    </p:spTree>
    <p:extLst>
      <p:ext uri="{BB962C8B-B14F-4D97-AF65-F5344CB8AC3E}">
        <p14:creationId xmlns:p14="http://schemas.microsoft.com/office/powerpoint/2010/main" val="255941886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F17FDF-5CBB-4695-B1CC-9B9D3ADAD526}"/>
              </a:ext>
            </a:extLst>
          </p:cNvPr>
          <p:cNvSpPr>
            <a:spLocks noGrp="1"/>
          </p:cNvSpPr>
          <p:nvPr>
            <p:ph type="title"/>
          </p:nvPr>
        </p:nvSpPr>
        <p:spPr/>
        <p:txBody>
          <a:bodyPr/>
          <a:lstStyle/>
          <a:p>
            <a:r>
              <a:rPr lang="en-US" dirty="0"/>
              <a:t>Objects</a:t>
            </a:r>
          </a:p>
        </p:txBody>
      </p:sp>
      <p:sp>
        <p:nvSpPr>
          <p:cNvPr id="3" name="Content Placeholder 2">
            <a:extLst>
              <a:ext uri="{FF2B5EF4-FFF2-40B4-BE49-F238E27FC236}">
                <a16:creationId xmlns:a16="http://schemas.microsoft.com/office/drawing/2014/main" id="{1CAE5A48-9FB2-4875-AEFF-06639DE47387}"/>
              </a:ext>
            </a:extLst>
          </p:cNvPr>
          <p:cNvSpPr>
            <a:spLocks noGrp="1"/>
          </p:cNvSpPr>
          <p:nvPr>
            <p:ph idx="1"/>
          </p:nvPr>
        </p:nvSpPr>
        <p:spPr/>
        <p:txBody>
          <a:bodyPr/>
          <a:lstStyle/>
          <a:p>
            <a:r>
              <a:rPr lang="en-US" dirty="0"/>
              <a:t>A JavaScript object is an entity having state and behavior (properties and method). For example: car, pen, bike, chair, glass, keyboard, monitor etc.</a:t>
            </a:r>
          </a:p>
          <a:p>
            <a:r>
              <a:rPr lang="en-US" dirty="0"/>
              <a:t>JavaScript is an object-based language. Everything is an object in JavaScript.</a:t>
            </a:r>
          </a:p>
          <a:p>
            <a:r>
              <a:rPr lang="en-US" dirty="0"/>
              <a:t>We can create objects directly.</a:t>
            </a:r>
          </a:p>
          <a:p>
            <a:pPr lvl="1"/>
            <a:r>
              <a:rPr lang="en-US" dirty="0"/>
              <a:t>By object literal</a:t>
            </a:r>
          </a:p>
          <a:p>
            <a:pPr lvl="1"/>
            <a:r>
              <a:rPr lang="en-US" dirty="0"/>
              <a:t>By creating instance of Object directly (using new keyword)</a:t>
            </a:r>
          </a:p>
          <a:p>
            <a:pPr lvl="1"/>
            <a:r>
              <a:rPr lang="en-US" dirty="0"/>
              <a:t>By using an object constructor (using new keyword)</a:t>
            </a:r>
          </a:p>
        </p:txBody>
      </p:sp>
    </p:spTree>
    <p:extLst>
      <p:ext uri="{BB962C8B-B14F-4D97-AF65-F5344CB8AC3E}">
        <p14:creationId xmlns:p14="http://schemas.microsoft.com/office/powerpoint/2010/main" val="161709013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7530B0-EACD-4184-A960-B82E4A000028}"/>
              </a:ext>
            </a:extLst>
          </p:cNvPr>
          <p:cNvSpPr>
            <a:spLocks noGrp="1"/>
          </p:cNvSpPr>
          <p:nvPr>
            <p:ph type="title"/>
          </p:nvPr>
        </p:nvSpPr>
        <p:spPr/>
        <p:txBody>
          <a:bodyPr/>
          <a:lstStyle/>
          <a:p>
            <a:r>
              <a:rPr lang="en-US" dirty="0"/>
              <a:t>JSON</a:t>
            </a:r>
          </a:p>
        </p:txBody>
      </p:sp>
      <p:sp>
        <p:nvSpPr>
          <p:cNvPr id="3" name="Content Placeholder 2">
            <a:extLst>
              <a:ext uri="{FF2B5EF4-FFF2-40B4-BE49-F238E27FC236}">
                <a16:creationId xmlns:a16="http://schemas.microsoft.com/office/drawing/2014/main" id="{CADB3E59-AE02-4EF7-A270-896EFEC21FC5}"/>
              </a:ext>
            </a:extLst>
          </p:cNvPr>
          <p:cNvSpPr>
            <a:spLocks noGrp="1"/>
          </p:cNvSpPr>
          <p:nvPr>
            <p:ph idx="1"/>
          </p:nvPr>
        </p:nvSpPr>
        <p:spPr/>
        <p:txBody>
          <a:bodyPr>
            <a:normAutofit fontScale="92500" lnSpcReduction="10000"/>
          </a:bodyPr>
          <a:lstStyle/>
          <a:p>
            <a:r>
              <a:rPr lang="en-US" dirty="0"/>
              <a:t>JSON is a format for storing and transporting data.</a:t>
            </a:r>
          </a:p>
          <a:p>
            <a:r>
              <a:rPr lang="en-US" dirty="0"/>
              <a:t>JSON is often used when data is sent from a server to a web page.</a:t>
            </a:r>
          </a:p>
          <a:p>
            <a:r>
              <a:rPr lang="en-US" dirty="0"/>
              <a:t>What is JSON?</a:t>
            </a:r>
          </a:p>
          <a:p>
            <a:pPr lvl="1"/>
            <a:r>
              <a:rPr lang="en-US" dirty="0"/>
              <a:t>JSON stands for JavaScript Object Notation</a:t>
            </a:r>
          </a:p>
          <a:p>
            <a:pPr lvl="1"/>
            <a:r>
              <a:rPr lang="en-US" dirty="0"/>
              <a:t>JSON is a lightweight data interchange format</a:t>
            </a:r>
          </a:p>
          <a:p>
            <a:pPr lvl="1"/>
            <a:r>
              <a:rPr lang="en-US" dirty="0"/>
              <a:t>JSON is language independent *</a:t>
            </a:r>
          </a:p>
          <a:p>
            <a:pPr lvl="1"/>
            <a:r>
              <a:rPr lang="en-US" dirty="0"/>
              <a:t>JSON is "self-describing" and easy to understand</a:t>
            </a:r>
          </a:p>
          <a:p>
            <a:r>
              <a:rPr lang="en-US" dirty="0"/>
              <a:t>The JSON syntax is derived from JavaScript object notation syntax, but the JSON format is text only. </a:t>
            </a:r>
          </a:p>
          <a:p>
            <a:r>
              <a:rPr lang="en-US" dirty="0"/>
              <a:t>Code for reading and generating JSON data can be written in any programming language.</a:t>
            </a:r>
          </a:p>
        </p:txBody>
      </p:sp>
    </p:spTree>
    <p:extLst>
      <p:ext uri="{BB962C8B-B14F-4D97-AF65-F5344CB8AC3E}">
        <p14:creationId xmlns:p14="http://schemas.microsoft.com/office/powerpoint/2010/main" val="329479622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270ABA78-0C14-FB60-4ED7-9DB48E6ED2E0}"/>
              </a:ext>
            </a:extLst>
          </p:cNvPr>
          <p:cNvSpPr/>
          <p:nvPr/>
        </p:nvSpPr>
        <p:spPr>
          <a:xfrm>
            <a:off x="7140633" y="2331719"/>
            <a:ext cx="2643448" cy="2776451"/>
          </a:xfrm>
          <a:prstGeom prst="roundRect">
            <a:avLst>
              <a:gd name="adj" fmla="val 769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err="1"/>
              <a:t>Object.prototype</a:t>
            </a:r>
            <a:endParaRPr lang="en-IN" dirty="0"/>
          </a:p>
          <a:p>
            <a:pPr algn="ctr"/>
            <a:endParaRPr lang="en-IN" dirty="0"/>
          </a:p>
          <a:p>
            <a:pPr algn="ctr"/>
            <a:r>
              <a:rPr lang="en-IN" dirty="0"/>
              <a:t>constructor</a:t>
            </a:r>
          </a:p>
          <a:p>
            <a:pPr algn="ctr"/>
            <a:r>
              <a:rPr lang="en-US" dirty="0" err="1"/>
              <a:t>hasOwnProperty</a:t>
            </a:r>
            <a:r>
              <a:rPr lang="en-US" dirty="0"/>
              <a:t>()</a:t>
            </a:r>
          </a:p>
          <a:p>
            <a:pPr algn="ctr"/>
            <a:r>
              <a:rPr lang="en-US" dirty="0" err="1"/>
              <a:t>toString</a:t>
            </a:r>
            <a:r>
              <a:rPr lang="en-US" dirty="0"/>
              <a:t>()</a:t>
            </a:r>
          </a:p>
          <a:p>
            <a:pPr algn="ctr"/>
            <a:r>
              <a:rPr lang="en-US" dirty="0"/>
              <a:t>.</a:t>
            </a:r>
          </a:p>
          <a:p>
            <a:pPr algn="ctr"/>
            <a:r>
              <a:rPr lang="en-US" dirty="0"/>
              <a:t>.</a:t>
            </a:r>
          </a:p>
          <a:p>
            <a:pPr algn="ctr"/>
            <a:r>
              <a:rPr lang="en-US" dirty="0"/>
              <a:t>.</a:t>
            </a:r>
          </a:p>
        </p:txBody>
      </p:sp>
      <p:sp>
        <p:nvSpPr>
          <p:cNvPr id="5" name="TextBox 4">
            <a:extLst>
              <a:ext uri="{FF2B5EF4-FFF2-40B4-BE49-F238E27FC236}">
                <a16:creationId xmlns:a16="http://schemas.microsoft.com/office/drawing/2014/main" id="{05394D15-A4EC-C732-1BB8-B72F7EC8645B}"/>
              </a:ext>
            </a:extLst>
          </p:cNvPr>
          <p:cNvSpPr txBox="1"/>
          <p:nvPr/>
        </p:nvSpPr>
        <p:spPr>
          <a:xfrm>
            <a:off x="4504267" y="719667"/>
            <a:ext cx="2380780" cy="369332"/>
          </a:xfrm>
          <a:prstGeom prst="rect">
            <a:avLst/>
          </a:prstGeom>
          <a:noFill/>
        </p:spPr>
        <p:txBody>
          <a:bodyPr wrap="none" rtlCol="0">
            <a:spAutoFit/>
          </a:bodyPr>
          <a:lstStyle/>
          <a:p>
            <a:r>
              <a:rPr lang="en-IN" dirty="0"/>
              <a:t>var toy1 = new Object()</a:t>
            </a:r>
          </a:p>
        </p:txBody>
      </p:sp>
      <p:sp>
        <p:nvSpPr>
          <p:cNvPr id="6" name="Rectangle: Rounded Corners 5">
            <a:extLst>
              <a:ext uri="{FF2B5EF4-FFF2-40B4-BE49-F238E27FC236}">
                <a16:creationId xmlns:a16="http://schemas.microsoft.com/office/drawing/2014/main" id="{C51C9F2E-DAAF-9041-1F04-D00958EADB59}"/>
              </a:ext>
            </a:extLst>
          </p:cNvPr>
          <p:cNvSpPr/>
          <p:nvPr/>
        </p:nvSpPr>
        <p:spPr>
          <a:xfrm>
            <a:off x="2041071" y="1853293"/>
            <a:ext cx="1943100" cy="7429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toy1</a:t>
            </a:r>
          </a:p>
        </p:txBody>
      </p:sp>
      <p:cxnSp>
        <p:nvCxnSpPr>
          <p:cNvPr id="8" name="Straight Arrow Connector 7">
            <a:extLst>
              <a:ext uri="{FF2B5EF4-FFF2-40B4-BE49-F238E27FC236}">
                <a16:creationId xmlns:a16="http://schemas.microsoft.com/office/drawing/2014/main" id="{9E4FE8CF-5A7E-E3E6-AAD0-649FDC3431D8}"/>
              </a:ext>
            </a:extLst>
          </p:cNvPr>
          <p:cNvCxnSpPr>
            <a:stCxn id="6" idx="3"/>
            <a:endCxn id="4" idx="1"/>
          </p:cNvCxnSpPr>
          <p:nvPr/>
        </p:nvCxnSpPr>
        <p:spPr>
          <a:xfrm>
            <a:off x="3984171" y="2224768"/>
            <a:ext cx="3156462" cy="149517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C7F3389B-6336-2220-B601-D71B8C321732}"/>
              </a:ext>
            </a:extLst>
          </p:cNvPr>
          <p:cNvSpPr txBox="1"/>
          <p:nvPr/>
        </p:nvSpPr>
        <p:spPr>
          <a:xfrm>
            <a:off x="4980928" y="2331719"/>
            <a:ext cx="1162947" cy="369332"/>
          </a:xfrm>
          <a:prstGeom prst="rect">
            <a:avLst/>
          </a:prstGeom>
          <a:noFill/>
        </p:spPr>
        <p:txBody>
          <a:bodyPr wrap="none" rtlCol="0">
            <a:spAutoFit/>
          </a:bodyPr>
          <a:lstStyle/>
          <a:p>
            <a:r>
              <a:rPr lang="en-IN" dirty="0"/>
              <a:t>__proto__</a:t>
            </a:r>
          </a:p>
        </p:txBody>
      </p:sp>
    </p:spTree>
    <p:extLst>
      <p:ext uri="{BB962C8B-B14F-4D97-AF65-F5344CB8AC3E}">
        <p14:creationId xmlns:p14="http://schemas.microsoft.com/office/powerpoint/2010/main" val="48344419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7D1D412F-0004-6969-5395-09D85F129FA7}"/>
              </a:ext>
            </a:extLst>
          </p:cNvPr>
          <p:cNvSpPr/>
          <p:nvPr/>
        </p:nvSpPr>
        <p:spPr>
          <a:xfrm>
            <a:off x="7140633" y="2331719"/>
            <a:ext cx="2643448" cy="2776451"/>
          </a:xfrm>
          <a:prstGeom prst="roundRect">
            <a:avLst>
              <a:gd name="adj" fmla="val 769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err="1"/>
              <a:t>Object.prototype</a:t>
            </a:r>
            <a:endParaRPr lang="en-IN" dirty="0"/>
          </a:p>
          <a:p>
            <a:pPr algn="ctr"/>
            <a:endParaRPr lang="en-IN" dirty="0"/>
          </a:p>
          <a:p>
            <a:pPr algn="ctr"/>
            <a:r>
              <a:rPr lang="en-IN" dirty="0"/>
              <a:t>constructor</a:t>
            </a:r>
          </a:p>
          <a:p>
            <a:pPr algn="ctr"/>
            <a:r>
              <a:rPr lang="en-US" dirty="0" err="1"/>
              <a:t>hasOwnProperty</a:t>
            </a:r>
            <a:r>
              <a:rPr lang="en-US" dirty="0"/>
              <a:t>()</a:t>
            </a:r>
          </a:p>
          <a:p>
            <a:pPr algn="ctr"/>
            <a:r>
              <a:rPr lang="en-US" dirty="0" err="1"/>
              <a:t>toString</a:t>
            </a:r>
            <a:r>
              <a:rPr lang="en-US" dirty="0"/>
              <a:t>()</a:t>
            </a:r>
          </a:p>
          <a:p>
            <a:pPr algn="ctr"/>
            <a:r>
              <a:rPr lang="en-US" dirty="0"/>
              <a:t>.</a:t>
            </a:r>
          </a:p>
        </p:txBody>
      </p:sp>
      <p:sp>
        <p:nvSpPr>
          <p:cNvPr id="7" name="Oval 6">
            <a:extLst>
              <a:ext uri="{FF2B5EF4-FFF2-40B4-BE49-F238E27FC236}">
                <a16:creationId xmlns:a16="http://schemas.microsoft.com/office/drawing/2014/main" id="{E29C7064-7C34-D2FD-4914-D2133DD74217}"/>
              </a:ext>
            </a:extLst>
          </p:cNvPr>
          <p:cNvSpPr/>
          <p:nvPr/>
        </p:nvSpPr>
        <p:spPr>
          <a:xfrm>
            <a:off x="3009208" y="1812174"/>
            <a:ext cx="1288473" cy="1313411"/>
          </a:xfrm>
          <a:prstGeom prst="ellipse">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toy1</a:t>
            </a:r>
          </a:p>
          <a:p>
            <a:pPr algn="ctr"/>
            <a:r>
              <a:rPr lang="en-US" dirty="0"/>
              <a:t>color</a:t>
            </a:r>
          </a:p>
          <a:p>
            <a:pPr algn="ctr"/>
            <a:r>
              <a:rPr lang="en-US" dirty="0"/>
              <a:t>shape</a:t>
            </a:r>
          </a:p>
        </p:txBody>
      </p:sp>
      <p:cxnSp>
        <p:nvCxnSpPr>
          <p:cNvPr id="10" name="Straight Arrow Connector 9">
            <a:extLst>
              <a:ext uri="{FF2B5EF4-FFF2-40B4-BE49-F238E27FC236}">
                <a16:creationId xmlns:a16="http://schemas.microsoft.com/office/drawing/2014/main" id="{92517876-313A-0C3C-7271-49C94B8694A3}"/>
              </a:ext>
            </a:extLst>
          </p:cNvPr>
          <p:cNvCxnSpPr>
            <a:stCxn id="7" idx="6"/>
          </p:cNvCxnSpPr>
          <p:nvPr/>
        </p:nvCxnSpPr>
        <p:spPr>
          <a:xfrm>
            <a:off x="4297681" y="2468880"/>
            <a:ext cx="2842952" cy="12510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EC0FFE39-8251-6333-E812-6933A37D2D6A}"/>
              </a:ext>
            </a:extLst>
          </p:cNvPr>
          <p:cNvSpPr txBox="1"/>
          <p:nvPr/>
        </p:nvSpPr>
        <p:spPr>
          <a:xfrm>
            <a:off x="5137683" y="2468879"/>
            <a:ext cx="1162947" cy="369332"/>
          </a:xfrm>
          <a:prstGeom prst="rect">
            <a:avLst/>
          </a:prstGeom>
          <a:noFill/>
        </p:spPr>
        <p:txBody>
          <a:bodyPr wrap="none" rtlCol="0">
            <a:spAutoFit/>
          </a:bodyPr>
          <a:lstStyle/>
          <a:p>
            <a:r>
              <a:rPr lang="en-US" dirty="0"/>
              <a:t>__proto__</a:t>
            </a:r>
          </a:p>
        </p:txBody>
      </p:sp>
      <p:sp>
        <p:nvSpPr>
          <p:cNvPr id="12" name="Rectangle 11">
            <a:extLst>
              <a:ext uri="{FF2B5EF4-FFF2-40B4-BE49-F238E27FC236}">
                <a16:creationId xmlns:a16="http://schemas.microsoft.com/office/drawing/2014/main" id="{1FBCFD75-24CA-D7E3-C63E-D69B8589090C}"/>
              </a:ext>
            </a:extLst>
          </p:cNvPr>
          <p:cNvSpPr/>
          <p:nvPr/>
        </p:nvSpPr>
        <p:spPr>
          <a:xfrm>
            <a:off x="3009208" y="4161905"/>
            <a:ext cx="1288473" cy="13134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toy2</a:t>
            </a:r>
          </a:p>
          <a:p>
            <a:pPr algn="ctr"/>
            <a:r>
              <a:rPr lang="en-US" dirty="0"/>
              <a:t>color</a:t>
            </a:r>
          </a:p>
          <a:p>
            <a:pPr algn="ctr"/>
            <a:r>
              <a:rPr lang="en-US" dirty="0"/>
              <a:t>shape</a:t>
            </a:r>
          </a:p>
        </p:txBody>
      </p:sp>
      <p:cxnSp>
        <p:nvCxnSpPr>
          <p:cNvPr id="13" name="Straight Arrow Connector 12">
            <a:extLst>
              <a:ext uri="{FF2B5EF4-FFF2-40B4-BE49-F238E27FC236}">
                <a16:creationId xmlns:a16="http://schemas.microsoft.com/office/drawing/2014/main" id="{C6613D71-DB74-9A4B-0658-B09D0DFFDECA}"/>
              </a:ext>
            </a:extLst>
          </p:cNvPr>
          <p:cNvCxnSpPr/>
          <p:nvPr/>
        </p:nvCxnSpPr>
        <p:spPr>
          <a:xfrm flipV="1">
            <a:off x="4297681" y="3719945"/>
            <a:ext cx="2842952" cy="10986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4D43FE44-53BF-4423-8739-A862E9D2A8A2}"/>
              </a:ext>
            </a:extLst>
          </p:cNvPr>
          <p:cNvSpPr txBox="1"/>
          <p:nvPr/>
        </p:nvSpPr>
        <p:spPr>
          <a:xfrm>
            <a:off x="5128718" y="4376651"/>
            <a:ext cx="1162947" cy="369332"/>
          </a:xfrm>
          <a:prstGeom prst="rect">
            <a:avLst/>
          </a:prstGeom>
          <a:noFill/>
        </p:spPr>
        <p:txBody>
          <a:bodyPr wrap="none" rtlCol="0">
            <a:spAutoFit/>
          </a:bodyPr>
          <a:lstStyle/>
          <a:p>
            <a:r>
              <a:rPr lang="en-IN" dirty="0"/>
              <a:t>__proto__</a:t>
            </a:r>
            <a:endParaRPr lang="en-US" dirty="0"/>
          </a:p>
        </p:txBody>
      </p:sp>
    </p:spTree>
    <p:extLst>
      <p:ext uri="{BB962C8B-B14F-4D97-AF65-F5344CB8AC3E}">
        <p14:creationId xmlns:p14="http://schemas.microsoft.com/office/powerpoint/2010/main" val="3025542350"/>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CB149265-B668-AD14-DE6C-8D158705D6D0}"/>
              </a:ext>
            </a:extLst>
          </p:cNvPr>
          <p:cNvGrpSpPr/>
          <p:nvPr/>
        </p:nvGrpSpPr>
        <p:grpSpPr>
          <a:xfrm>
            <a:off x="642850" y="347441"/>
            <a:ext cx="6206683" cy="3233959"/>
            <a:chOff x="642850" y="347441"/>
            <a:chExt cx="6774874" cy="3663142"/>
          </a:xfrm>
        </p:grpSpPr>
        <p:sp>
          <p:nvSpPr>
            <p:cNvPr id="5" name="Rectangle: Rounded Corners 4">
              <a:extLst>
                <a:ext uri="{FF2B5EF4-FFF2-40B4-BE49-F238E27FC236}">
                  <a16:creationId xmlns:a16="http://schemas.microsoft.com/office/drawing/2014/main" id="{6040A73C-A4B8-EE51-6A3E-537C266646FF}"/>
                </a:ext>
              </a:extLst>
            </p:cNvPr>
            <p:cNvSpPr/>
            <p:nvPr/>
          </p:nvSpPr>
          <p:spPr>
            <a:xfrm>
              <a:off x="4774276" y="866986"/>
              <a:ext cx="2643448" cy="2776451"/>
            </a:xfrm>
            <a:prstGeom prst="roundRect">
              <a:avLst>
                <a:gd name="adj" fmla="val 769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err="1"/>
                <a:t>Object.prototype</a:t>
              </a:r>
              <a:endParaRPr lang="en-IN" dirty="0"/>
            </a:p>
            <a:p>
              <a:pPr algn="ctr"/>
              <a:endParaRPr lang="en-IN" dirty="0"/>
            </a:p>
            <a:p>
              <a:pPr algn="ctr"/>
              <a:r>
                <a:rPr lang="en-IN" dirty="0"/>
                <a:t>constructor</a:t>
              </a:r>
            </a:p>
            <a:p>
              <a:pPr algn="ctr"/>
              <a:r>
                <a:rPr lang="en-US" dirty="0" err="1"/>
                <a:t>hasOwnProperty</a:t>
              </a:r>
              <a:r>
                <a:rPr lang="en-US" dirty="0"/>
                <a:t>()</a:t>
              </a:r>
            </a:p>
            <a:p>
              <a:pPr algn="ctr"/>
              <a:r>
                <a:rPr lang="en-US" dirty="0" err="1"/>
                <a:t>toString</a:t>
              </a:r>
              <a:r>
                <a:rPr lang="en-US" dirty="0"/>
                <a:t>()</a:t>
              </a:r>
            </a:p>
            <a:p>
              <a:pPr algn="ctr"/>
              <a:r>
                <a:rPr lang="en-US" dirty="0"/>
                <a:t>color=“red”</a:t>
              </a:r>
            </a:p>
            <a:p>
              <a:pPr algn="ctr"/>
              <a:r>
                <a:rPr lang="en-US" dirty="0"/>
                <a:t>shape=“circle”</a:t>
              </a:r>
            </a:p>
            <a:p>
              <a:pPr algn="ctr"/>
              <a:r>
                <a:rPr lang="en-US" dirty="0"/>
                <a:t>.</a:t>
              </a:r>
            </a:p>
          </p:txBody>
        </p:sp>
        <p:sp>
          <p:nvSpPr>
            <p:cNvPr id="6" name="Oval 5">
              <a:extLst>
                <a:ext uri="{FF2B5EF4-FFF2-40B4-BE49-F238E27FC236}">
                  <a16:creationId xmlns:a16="http://schemas.microsoft.com/office/drawing/2014/main" id="{7FD6C5F2-5278-911A-245D-CA6A24C3E944}"/>
                </a:ext>
              </a:extLst>
            </p:cNvPr>
            <p:cNvSpPr/>
            <p:nvPr/>
          </p:nvSpPr>
          <p:spPr>
            <a:xfrm>
              <a:off x="642851" y="347441"/>
              <a:ext cx="1288473" cy="1313411"/>
            </a:xfrm>
            <a:prstGeom prst="ellipse">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toy1</a:t>
              </a:r>
            </a:p>
          </p:txBody>
        </p:sp>
        <p:cxnSp>
          <p:nvCxnSpPr>
            <p:cNvPr id="7" name="Straight Arrow Connector 6">
              <a:extLst>
                <a:ext uri="{FF2B5EF4-FFF2-40B4-BE49-F238E27FC236}">
                  <a16:creationId xmlns:a16="http://schemas.microsoft.com/office/drawing/2014/main" id="{9CDA259A-FCB7-BB5E-CD5C-6499500D7953}"/>
                </a:ext>
              </a:extLst>
            </p:cNvPr>
            <p:cNvCxnSpPr>
              <a:stCxn id="6" idx="6"/>
              <a:endCxn id="5" idx="1"/>
            </p:cNvCxnSpPr>
            <p:nvPr/>
          </p:nvCxnSpPr>
          <p:spPr>
            <a:xfrm>
              <a:off x="1931324" y="1004147"/>
              <a:ext cx="2842952" cy="12510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927B8EB0-488F-C586-F965-FF7B71A47F72}"/>
                </a:ext>
              </a:extLst>
            </p:cNvPr>
            <p:cNvSpPr txBox="1"/>
            <p:nvPr/>
          </p:nvSpPr>
          <p:spPr>
            <a:xfrm>
              <a:off x="2747510" y="1004147"/>
              <a:ext cx="1162947" cy="369332"/>
            </a:xfrm>
            <a:prstGeom prst="rect">
              <a:avLst/>
            </a:prstGeom>
            <a:noFill/>
          </p:spPr>
          <p:txBody>
            <a:bodyPr wrap="none" rtlCol="0">
              <a:spAutoFit/>
            </a:bodyPr>
            <a:lstStyle/>
            <a:p>
              <a:r>
                <a:rPr lang="en-IN" dirty="0"/>
                <a:t>__proto__</a:t>
              </a:r>
              <a:endParaRPr lang="en-US" dirty="0"/>
            </a:p>
          </p:txBody>
        </p:sp>
        <p:cxnSp>
          <p:nvCxnSpPr>
            <p:cNvPr id="9" name="Straight Arrow Connector 8">
              <a:extLst>
                <a:ext uri="{FF2B5EF4-FFF2-40B4-BE49-F238E27FC236}">
                  <a16:creationId xmlns:a16="http://schemas.microsoft.com/office/drawing/2014/main" id="{44ADABA2-4C64-473A-5BD6-7BD89B3C42E5}"/>
                </a:ext>
              </a:extLst>
            </p:cNvPr>
            <p:cNvCxnSpPr>
              <a:cxnSpLocks/>
              <a:stCxn id="11" idx="6"/>
              <a:endCxn id="5" idx="1"/>
            </p:cNvCxnSpPr>
            <p:nvPr/>
          </p:nvCxnSpPr>
          <p:spPr>
            <a:xfrm flipV="1">
              <a:off x="1931323" y="2255212"/>
              <a:ext cx="2842953" cy="10986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FF982385-7FEA-0349-2280-816299F05218}"/>
                </a:ext>
              </a:extLst>
            </p:cNvPr>
            <p:cNvSpPr txBox="1"/>
            <p:nvPr/>
          </p:nvSpPr>
          <p:spPr>
            <a:xfrm>
              <a:off x="2845172" y="2880744"/>
              <a:ext cx="1162947" cy="369332"/>
            </a:xfrm>
            <a:prstGeom prst="rect">
              <a:avLst/>
            </a:prstGeom>
            <a:noFill/>
          </p:spPr>
          <p:txBody>
            <a:bodyPr wrap="none" rtlCol="0">
              <a:spAutoFit/>
            </a:bodyPr>
            <a:lstStyle/>
            <a:p>
              <a:r>
                <a:rPr lang="en-IN" dirty="0"/>
                <a:t>__proto__</a:t>
              </a:r>
              <a:endParaRPr lang="en-US" dirty="0"/>
            </a:p>
          </p:txBody>
        </p:sp>
        <p:sp>
          <p:nvSpPr>
            <p:cNvPr id="11" name="Oval 10">
              <a:extLst>
                <a:ext uri="{FF2B5EF4-FFF2-40B4-BE49-F238E27FC236}">
                  <a16:creationId xmlns:a16="http://schemas.microsoft.com/office/drawing/2014/main" id="{9D5F0010-13C3-6886-E7DB-8C2C06583553}"/>
                </a:ext>
              </a:extLst>
            </p:cNvPr>
            <p:cNvSpPr/>
            <p:nvPr/>
          </p:nvSpPr>
          <p:spPr>
            <a:xfrm>
              <a:off x="642850" y="2697172"/>
              <a:ext cx="1288473" cy="1313411"/>
            </a:xfrm>
            <a:prstGeom prst="ellipse">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toy2</a:t>
              </a:r>
            </a:p>
          </p:txBody>
        </p:sp>
      </p:grpSp>
      <p:grpSp>
        <p:nvGrpSpPr>
          <p:cNvPr id="12" name="Group 11">
            <a:extLst>
              <a:ext uri="{FF2B5EF4-FFF2-40B4-BE49-F238E27FC236}">
                <a16:creationId xmlns:a16="http://schemas.microsoft.com/office/drawing/2014/main" id="{79E9314B-77B2-E90C-56BD-25EEBFC16D03}"/>
              </a:ext>
            </a:extLst>
          </p:cNvPr>
          <p:cNvGrpSpPr/>
          <p:nvPr/>
        </p:nvGrpSpPr>
        <p:grpSpPr>
          <a:xfrm>
            <a:off x="5097270" y="3488575"/>
            <a:ext cx="6748071" cy="3139168"/>
            <a:chOff x="5097270" y="3488575"/>
            <a:chExt cx="6748071" cy="3139168"/>
          </a:xfrm>
        </p:grpSpPr>
        <p:sp>
          <p:nvSpPr>
            <p:cNvPr id="13" name="Rectangle: Rounded Corners 12">
              <a:extLst>
                <a:ext uri="{FF2B5EF4-FFF2-40B4-BE49-F238E27FC236}">
                  <a16:creationId xmlns:a16="http://schemas.microsoft.com/office/drawing/2014/main" id="{2DF592DC-094C-E130-E96A-A546E3EE56F2}"/>
                </a:ext>
              </a:extLst>
            </p:cNvPr>
            <p:cNvSpPr/>
            <p:nvPr/>
          </p:nvSpPr>
          <p:spPr>
            <a:xfrm>
              <a:off x="9423592" y="3947249"/>
              <a:ext cx="2421749" cy="2451155"/>
            </a:xfrm>
            <a:prstGeom prst="roundRect">
              <a:avLst>
                <a:gd name="adj" fmla="val 769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err="1"/>
                <a:t>Object.prototype</a:t>
              </a:r>
              <a:endParaRPr lang="en-IN" dirty="0"/>
            </a:p>
            <a:p>
              <a:pPr algn="ctr"/>
              <a:endParaRPr lang="en-IN" dirty="0"/>
            </a:p>
            <a:p>
              <a:pPr algn="ctr"/>
              <a:r>
                <a:rPr lang="en-IN" dirty="0"/>
                <a:t>constructor</a:t>
              </a:r>
            </a:p>
            <a:p>
              <a:pPr algn="ctr"/>
              <a:r>
                <a:rPr lang="en-US" dirty="0" err="1"/>
                <a:t>hasOwnProperty</a:t>
              </a:r>
              <a:r>
                <a:rPr lang="en-US" dirty="0"/>
                <a:t>()</a:t>
              </a:r>
            </a:p>
            <a:p>
              <a:pPr algn="ctr"/>
              <a:r>
                <a:rPr lang="en-US" dirty="0" err="1"/>
                <a:t>toString</a:t>
              </a:r>
              <a:r>
                <a:rPr lang="en-US" dirty="0"/>
                <a:t>()</a:t>
              </a:r>
            </a:p>
            <a:p>
              <a:pPr algn="ctr"/>
              <a:r>
                <a:rPr lang="en-US" dirty="0"/>
                <a:t>color=“red”</a:t>
              </a:r>
            </a:p>
            <a:p>
              <a:pPr algn="ctr"/>
              <a:r>
                <a:rPr lang="en-US" dirty="0"/>
                <a:t>shape=“circle”</a:t>
              </a:r>
            </a:p>
            <a:p>
              <a:pPr algn="ctr"/>
              <a:r>
                <a:rPr lang="en-US" dirty="0"/>
                <a:t>.</a:t>
              </a:r>
            </a:p>
          </p:txBody>
        </p:sp>
        <p:sp>
          <p:nvSpPr>
            <p:cNvPr id="14" name="Oval 13">
              <a:extLst>
                <a:ext uri="{FF2B5EF4-FFF2-40B4-BE49-F238E27FC236}">
                  <a16:creationId xmlns:a16="http://schemas.microsoft.com/office/drawing/2014/main" id="{A8D781F5-ABAC-F3F1-576B-874D42222E51}"/>
                </a:ext>
              </a:extLst>
            </p:cNvPr>
            <p:cNvSpPr/>
            <p:nvPr/>
          </p:nvSpPr>
          <p:spPr>
            <a:xfrm>
              <a:off x="5638659" y="3488575"/>
              <a:ext cx="1180412" cy="1159528"/>
            </a:xfrm>
            <a:prstGeom prst="ellipse">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toy1</a:t>
              </a:r>
            </a:p>
          </p:txBody>
        </p:sp>
        <p:cxnSp>
          <p:nvCxnSpPr>
            <p:cNvPr id="15" name="Straight Arrow Connector 14">
              <a:extLst>
                <a:ext uri="{FF2B5EF4-FFF2-40B4-BE49-F238E27FC236}">
                  <a16:creationId xmlns:a16="http://schemas.microsoft.com/office/drawing/2014/main" id="{C97686E0-F01D-61CC-B1BC-D19AE6D005B2}"/>
                </a:ext>
              </a:extLst>
            </p:cNvPr>
            <p:cNvCxnSpPr>
              <a:stCxn id="14" idx="6"/>
              <a:endCxn id="13" idx="1"/>
            </p:cNvCxnSpPr>
            <p:nvPr/>
          </p:nvCxnSpPr>
          <p:spPr>
            <a:xfrm>
              <a:off x="6819071" y="4068340"/>
              <a:ext cx="2604521" cy="110448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F0879184-A205-DC82-C740-7C8E0E694199}"/>
                </a:ext>
              </a:extLst>
            </p:cNvPr>
            <p:cNvSpPr txBox="1"/>
            <p:nvPr/>
          </p:nvSpPr>
          <p:spPr>
            <a:xfrm>
              <a:off x="7566806" y="4068340"/>
              <a:ext cx="1065414" cy="326060"/>
            </a:xfrm>
            <a:prstGeom prst="rect">
              <a:avLst/>
            </a:prstGeom>
            <a:noFill/>
          </p:spPr>
          <p:txBody>
            <a:bodyPr wrap="none" rtlCol="0">
              <a:spAutoFit/>
            </a:bodyPr>
            <a:lstStyle/>
            <a:p>
              <a:r>
                <a:rPr lang="en-IN" dirty="0"/>
                <a:t>__proto__</a:t>
              </a:r>
              <a:endParaRPr lang="en-US" dirty="0"/>
            </a:p>
          </p:txBody>
        </p:sp>
        <p:cxnSp>
          <p:nvCxnSpPr>
            <p:cNvPr id="17" name="Straight Arrow Connector 16">
              <a:extLst>
                <a:ext uri="{FF2B5EF4-FFF2-40B4-BE49-F238E27FC236}">
                  <a16:creationId xmlns:a16="http://schemas.microsoft.com/office/drawing/2014/main" id="{F99096F3-B519-125E-63E5-FE4F85712B04}"/>
                </a:ext>
              </a:extLst>
            </p:cNvPr>
            <p:cNvCxnSpPr>
              <a:cxnSpLocks/>
              <a:stCxn id="20" idx="3"/>
              <a:endCxn id="13" idx="1"/>
            </p:cNvCxnSpPr>
            <p:nvPr/>
          </p:nvCxnSpPr>
          <p:spPr>
            <a:xfrm flipV="1">
              <a:off x="6819069" y="5172827"/>
              <a:ext cx="2604523" cy="9699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EC8FDAD2-CD4C-D400-5A70-D2ADED249340}"/>
                </a:ext>
              </a:extLst>
            </p:cNvPr>
            <p:cNvSpPr txBox="1"/>
            <p:nvPr/>
          </p:nvSpPr>
          <p:spPr>
            <a:xfrm>
              <a:off x="7656277" y="5725070"/>
              <a:ext cx="1065414" cy="326060"/>
            </a:xfrm>
            <a:prstGeom prst="rect">
              <a:avLst/>
            </a:prstGeom>
            <a:noFill/>
          </p:spPr>
          <p:txBody>
            <a:bodyPr wrap="none" rtlCol="0">
              <a:spAutoFit/>
            </a:bodyPr>
            <a:lstStyle/>
            <a:p>
              <a:r>
                <a:rPr lang="en-IN" dirty="0"/>
                <a:t>__proto__</a:t>
              </a:r>
              <a:endParaRPr lang="en-US" dirty="0"/>
            </a:p>
          </p:txBody>
        </p:sp>
        <p:sp>
          <p:nvSpPr>
            <p:cNvPr id="19" name="TextBox 18">
              <a:extLst>
                <a:ext uri="{FF2B5EF4-FFF2-40B4-BE49-F238E27FC236}">
                  <a16:creationId xmlns:a16="http://schemas.microsoft.com/office/drawing/2014/main" id="{4DB4FEB0-7E48-87EC-77C8-6AD6A52318C2}"/>
                </a:ext>
              </a:extLst>
            </p:cNvPr>
            <p:cNvSpPr txBox="1"/>
            <p:nvPr/>
          </p:nvSpPr>
          <p:spPr>
            <a:xfrm>
              <a:off x="5097270" y="5020821"/>
              <a:ext cx="2263184" cy="646331"/>
            </a:xfrm>
            <a:prstGeom prst="rect">
              <a:avLst/>
            </a:prstGeom>
            <a:noFill/>
          </p:spPr>
          <p:txBody>
            <a:bodyPr wrap="none" rtlCol="0">
              <a:spAutoFit/>
            </a:bodyPr>
            <a:lstStyle/>
            <a:p>
              <a:r>
                <a:rPr lang="en-IN" dirty="0"/>
                <a:t>toy2.color = “blue”;</a:t>
              </a:r>
            </a:p>
            <a:p>
              <a:r>
                <a:rPr lang="en-IN" dirty="0"/>
                <a:t>toy2.shape = “square”</a:t>
              </a:r>
              <a:endParaRPr lang="en-US" dirty="0"/>
            </a:p>
          </p:txBody>
        </p:sp>
        <p:sp>
          <p:nvSpPr>
            <p:cNvPr id="20" name="Rectangle 19">
              <a:extLst>
                <a:ext uri="{FF2B5EF4-FFF2-40B4-BE49-F238E27FC236}">
                  <a16:creationId xmlns:a16="http://schemas.microsoft.com/office/drawing/2014/main" id="{C12C3223-0C64-1847-7173-AA3671E360AF}"/>
                </a:ext>
              </a:extLst>
            </p:cNvPr>
            <p:cNvSpPr/>
            <p:nvPr/>
          </p:nvSpPr>
          <p:spPr>
            <a:xfrm>
              <a:off x="5638656" y="5657799"/>
              <a:ext cx="1180413" cy="9699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toy2</a:t>
              </a:r>
            </a:p>
            <a:p>
              <a:pPr algn="ctr"/>
              <a:r>
                <a:rPr lang="en-US" dirty="0"/>
                <a:t>color</a:t>
              </a:r>
            </a:p>
            <a:p>
              <a:pPr algn="ctr"/>
              <a:r>
                <a:rPr lang="en-US" dirty="0"/>
                <a:t>shape</a:t>
              </a:r>
            </a:p>
          </p:txBody>
        </p:sp>
      </p:grpSp>
    </p:spTree>
    <p:extLst>
      <p:ext uri="{BB962C8B-B14F-4D97-AF65-F5344CB8AC3E}">
        <p14:creationId xmlns:p14="http://schemas.microsoft.com/office/powerpoint/2010/main" val="1821816965"/>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8CEF9E-92E7-4F82-8738-DEB88ECE2FA0}"/>
              </a:ext>
            </a:extLst>
          </p:cNvPr>
          <p:cNvSpPr>
            <a:spLocks noGrp="1"/>
          </p:cNvSpPr>
          <p:nvPr>
            <p:ph type="title"/>
          </p:nvPr>
        </p:nvSpPr>
        <p:spPr/>
        <p:txBody>
          <a:bodyPr/>
          <a:lstStyle/>
          <a:p>
            <a:r>
              <a:rPr lang="en-IN" dirty="0"/>
              <a:t>Constructor Function</a:t>
            </a:r>
            <a:endParaRPr lang="en-US" dirty="0"/>
          </a:p>
        </p:txBody>
      </p:sp>
      <p:sp>
        <p:nvSpPr>
          <p:cNvPr id="3" name="Content Placeholder 2">
            <a:extLst>
              <a:ext uri="{FF2B5EF4-FFF2-40B4-BE49-F238E27FC236}">
                <a16:creationId xmlns:a16="http://schemas.microsoft.com/office/drawing/2014/main" id="{FBCEA9A5-A6AE-41B1-BA96-1C1769C05A30}"/>
              </a:ext>
            </a:extLst>
          </p:cNvPr>
          <p:cNvSpPr>
            <a:spLocks noGrp="1"/>
          </p:cNvSpPr>
          <p:nvPr>
            <p:ph idx="1"/>
          </p:nvPr>
        </p:nvSpPr>
        <p:spPr/>
        <p:txBody>
          <a:bodyPr>
            <a:normAutofit/>
          </a:bodyPr>
          <a:lstStyle/>
          <a:p>
            <a:r>
              <a:rPr lang="en-US" b="0" i="0" dirty="0">
                <a:effectLst/>
                <a:latin typeface="euclid_circular_a"/>
              </a:rPr>
              <a:t>In JavaScript, a constructor function is used to create objects. </a:t>
            </a:r>
          </a:p>
          <a:p>
            <a:r>
              <a:rPr lang="en-US" dirty="0"/>
              <a:t>To create an object from a constructor function, we use the new keyword.</a:t>
            </a:r>
          </a:p>
          <a:p>
            <a:r>
              <a:rPr lang="en-US" b="0" i="0" dirty="0">
                <a:effectLst/>
                <a:latin typeface="euclid_circular_a"/>
              </a:rPr>
              <a:t>It is considered a good practice to capitalize the first letter of your constructor function.</a:t>
            </a:r>
          </a:p>
          <a:p>
            <a:r>
              <a:rPr lang="en-US" dirty="0">
                <a:latin typeface="euclid_circular_a"/>
              </a:rPr>
              <a:t>W</a:t>
            </a:r>
            <a:r>
              <a:rPr lang="en-US" b="0" i="0" dirty="0">
                <a:effectLst/>
                <a:latin typeface="euclid_circular_a"/>
              </a:rPr>
              <a:t>hen this keyword is used in a constructor function, this refers to the object when the object is created.</a:t>
            </a:r>
            <a:endParaRPr lang="en-US" dirty="0"/>
          </a:p>
        </p:txBody>
      </p:sp>
    </p:spTree>
    <p:extLst>
      <p:ext uri="{BB962C8B-B14F-4D97-AF65-F5344CB8AC3E}">
        <p14:creationId xmlns:p14="http://schemas.microsoft.com/office/powerpoint/2010/main" val="65359309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BC08F8-3DED-4385-ABA4-060BB706B8EF}"/>
              </a:ext>
            </a:extLst>
          </p:cNvPr>
          <p:cNvSpPr>
            <a:spLocks noGrp="1"/>
          </p:cNvSpPr>
          <p:nvPr>
            <p:ph type="title"/>
          </p:nvPr>
        </p:nvSpPr>
        <p:spPr>
          <a:xfrm>
            <a:off x="610747" y="1628526"/>
            <a:ext cx="3571810" cy="3573516"/>
          </a:xfrm>
        </p:spPr>
        <p:txBody>
          <a:bodyPr vert="horz" lIns="91440" tIns="45720" rIns="91440" bIns="45720" rtlCol="0" anchor="b">
            <a:normAutofit/>
          </a:bodyPr>
          <a:lstStyle/>
          <a:p>
            <a:r>
              <a:rPr lang="en-US" sz="6600" kern="1200" dirty="0">
                <a:solidFill>
                  <a:schemeClr val="tx1"/>
                </a:solidFill>
                <a:latin typeface="+mj-lt"/>
                <a:ea typeface="+mj-ea"/>
                <a:cs typeface="+mj-cs"/>
              </a:rPr>
              <a:t>Function Using this keyword</a:t>
            </a:r>
            <a:br>
              <a:rPr lang="en-US" sz="6600" kern="1200" dirty="0">
                <a:solidFill>
                  <a:schemeClr val="tx1"/>
                </a:solidFill>
                <a:latin typeface="+mj-lt"/>
                <a:ea typeface="+mj-ea"/>
                <a:cs typeface="+mj-cs"/>
              </a:rPr>
            </a:br>
            <a:r>
              <a:rPr lang="en-US" sz="2400" b="1" kern="1200" dirty="0">
                <a:solidFill>
                  <a:srgbClr val="FF0000"/>
                </a:solidFill>
                <a:latin typeface="+mj-lt"/>
                <a:ea typeface="+mj-ea"/>
                <a:cs typeface="+mj-cs"/>
              </a:rPr>
              <a:t>*Will increase memory Usage</a:t>
            </a:r>
            <a:endParaRPr lang="en-US" sz="6600" b="1" kern="1200" dirty="0">
              <a:solidFill>
                <a:srgbClr val="FF0000"/>
              </a:solidFill>
              <a:latin typeface="+mj-lt"/>
              <a:ea typeface="+mj-ea"/>
              <a:cs typeface="+mj-cs"/>
            </a:endParaRPr>
          </a:p>
        </p:txBody>
      </p:sp>
      <p:pic>
        <p:nvPicPr>
          <p:cNvPr id="12" name="Picture 11" descr="Diagram&#10;&#10;Description automatically generated">
            <a:extLst>
              <a:ext uri="{FF2B5EF4-FFF2-40B4-BE49-F238E27FC236}">
                <a16:creationId xmlns:a16="http://schemas.microsoft.com/office/drawing/2014/main" id="{5320F8E6-296A-4D19-B626-A17A26D553C5}"/>
              </a:ext>
            </a:extLst>
          </p:cNvPr>
          <p:cNvPicPr>
            <a:picLocks noChangeAspect="1"/>
          </p:cNvPicPr>
          <p:nvPr/>
        </p:nvPicPr>
        <p:blipFill>
          <a:blip r:embed="rId2"/>
          <a:stretch>
            <a:fillRect/>
          </a:stretch>
        </p:blipFill>
        <p:spPr>
          <a:xfrm>
            <a:off x="4841778" y="640080"/>
            <a:ext cx="6839651" cy="5550408"/>
          </a:xfrm>
          <a:prstGeom prst="rect">
            <a:avLst/>
          </a:prstGeom>
        </p:spPr>
      </p:pic>
    </p:spTree>
    <p:extLst>
      <p:ext uri="{BB962C8B-B14F-4D97-AF65-F5344CB8AC3E}">
        <p14:creationId xmlns:p14="http://schemas.microsoft.com/office/powerpoint/2010/main" val="2092420744"/>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5C6612-5A1C-4008-B1A4-8CD1D3F6C976}"/>
              </a:ext>
            </a:extLst>
          </p:cNvPr>
          <p:cNvSpPr>
            <a:spLocks noGrp="1"/>
          </p:cNvSpPr>
          <p:nvPr>
            <p:ph type="title"/>
          </p:nvPr>
        </p:nvSpPr>
        <p:spPr>
          <a:xfrm>
            <a:off x="638882" y="639193"/>
            <a:ext cx="3571810" cy="3573516"/>
          </a:xfrm>
        </p:spPr>
        <p:txBody>
          <a:bodyPr vert="horz" lIns="91440" tIns="45720" rIns="91440" bIns="45720" rtlCol="0" anchor="b">
            <a:normAutofit/>
          </a:bodyPr>
          <a:lstStyle/>
          <a:p>
            <a:r>
              <a:rPr lang="en-US" sz="6600" kern="1200">
                <a:solidFill>
                  <a:schemeClr val="tx1"/>
                </a:solidFill>
                <a:latin typeface="+mj-lt"/>
                <a:ea typeface="+mj-ea"/>
                <a:cs typeface="+mj-cs"/>
              </a:rPr>
              <a:t>Function Using prototype</a:t>
            </a:r>
          </a:p>
        </p:txBody>
      </p:sp>
      <p:pic>
        <p:nvPicPr>
          <p:cNvPr id="14" name="Content Placeholder 13" descr="Diagram&#10;&#10;Description automatically generated">
            <a:extLst>
              <a:ext uri="{FF2B5EF4-FFF2-40B4-BE49-F238E27FC236}">
                <a16:creationId xmlns:a16="http://schemas.microsoft.com/office/drawing/2014/main" id="{E17FCEDE-49FB-49EA-A4F9-5A69984A4295}"/>
              </a:ext>
            </a:extLst>
          </p:cNvPr>
          <p:cNvPicPr>
            <a:picLocks noGrp="1" noChangeAspect="1"/>
          </p:cNvPicPr>
          <p:nvPr>
            <p:ph idx="1"/>
          </p:nvPr>
        </p:nvPicPr>
        <p:blipFill>
          <a:blip r:embed="rId2"/>
          <a:stretch>
            <a:fillRect/>
          </a:stretch>
        </p:blipFill>
        <p:spPr>
          <a:xfrm>
            <a:off x="4654296" y="1529365"/>
            <a:ext cx="7214616" cy="3771837"/>
          </a:xfrm>
          <a:prstGeom prst="rect">
            <a:avLst/>
          </a:prstGeom>
        </p:spPr>
      </p:pic>
    </p:spTree>
    <p:extLst>
      <p:ext uri="{BB962C8B-B14F-4D97-AF65-F5344CB8AC3E}">
        <p14:creationId xmlns:p14="http://schemas.microsoft.com/office/powerpoint/2010/main" val="659409853"/>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C82AC0-439C-4E5F-99F5-7724F83A93A8}"/>
              </a:ext>
            </a:extLst>
          </p:cNvPr>
          <p:cNvSpPr>
            <a:spLocks noGrp="1"/>
          </p:cNvSpPr>
          <p:nvPr>
            <p:ph type="title"/>
          </p:nvPr>
        </p:nvSpPr>
        <p:spPr/>
        <p:txBody>
          <a:bodyPr/>
          <a:lstStyle/>
          <a:p>
            <a:r>
              <a:rPr lang="en-US" dirty="0"/>
              <a:t>static</a:t>
            </a:r>
          </a:p>
        </p:txBody>
      </p:sp>
      <p:sp>
        <p:nvSpPr>
          <p:cNvPr id="3" name="Content Placeholder 2">
            <a:extLst>
              <a:ext uri="{FF2B5EF4-FFF2-40B4-BE49-F238E27FC236}">
                <a16:creationId xmlns:a16="http://schemas.microsoft.com/office/drawing/2014/main" id="{99D79465-7427-48A6-8565-3717A63D9000}"/>
              </a:ext>
            </a:extLst>
          </p:cNvPr>
          <p:cNvSpPr>
            <a:spLocks noGrp="1"/>
          </p:cNvSpPr>
          <p:nvPr>
            <p:ph idx="1"/>
          </p:nvPr>
        </p:nvSpPr>
        <p:spPr/>
        <p:txBody>
          <a:bodyPr/>
          <a:lstStyle/>
          <a:p>
            <a:r>
              <a:rPr lang="en-US" dirty="0"/>
              <a:t>The static keyword defines a static method or property for a class, or a class static initialization block. </a:t>
            </a:r>
          </a:p>
          <a:p>
            <a:r>
              <a:rPr lang="en-US" dirty="0"/>
              <a:t>Neither static methods nor static properties can be called on instances of the class. Instead, they're called on the class itself.</a:t>
            </a:r>
          </a:p>
          <a:p>
            <a:r>
              <a:rPr lang="en-US" dirty="0"/>
              <a:t>Static methods are often utility functions, such as functions to create or clone objects, whereas static properties are useful for caches, fixed-configuration, or any other data you don't need to be replicated across instances.</a:t>
            </a:r>
          </a:p>
        </p:txBody>
      </p:sp>
    </p:spTree>
    <p:extLst>
      <p:ext uri="{BB962C8B-B14F-4D97-AF65-F5344CB8AC3E}">
        <p14:creationId xmlns:p14="http://schemas.microsoft.com/office/powerpoint/2010/main" val="3178330498"/>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9D6EBE72-3F87-145D-BB85-41BBE6465C87}"/>
              </a:ext>
            </a:extLst>
          </p:cNvPr>
          <p:cNvSpPr/>
          <p:nvPr/>
        </p:nvSpPr>
        <p:spPr>
          <a:xfrm>
            <a:off x="1746750" y="1206269"/>
            <a:ext cx="1313411" cy="120534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v</a:t>
            </a:r>
          </a:p>
          <a:p>
            <a:pPr algn="ctr"/>
            <a:endParaRPr lang="en-US" dirty="0"/>
          </a:p>
          <a:p>
            <a:pPr algn="ctr"/>
            <a:r>
              <a:rPr lang="en-US" dirty="0"/>
              <a:t>__proto__</a:t>
            </a:r>
          </a:p>
        </p:txBody>
      </p:sp>
      <p:sp>
        <p:nvSpPr>
          <p:cNvPr id="5" name="Rectangle: Rounded Corners 4">
            <a:extLst>
              <a:ext uri="{FF2B5EF4-FFF2-40B4-BE49-F238E27FC236}">
                <a16:creationId xmlns:a16="http://schemas.microsoft.com/office/drawing/2014/main" id="{26B76CE6-ABAC-2031-7EDD-E4E300F8F5D9}"/>
              </a:ext>
            </a:extLst>
          </p:cNvPr>
          <p:cNvSpPr/>
          <p:nvPr/>
        </p:nvSpPr>
        <p:spPr>
          <a:xfrm>
            <a:off x="4573077" y="460202"/>
            <a:ext cx="2147455" cy="26974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Vehicle.prototype</a:t>
            </a:r>
            <a:endParaRPr lang="en-US" dirty="0"/>
          </a:p>
          <a:p>
            <a:pPr algn="ctr"/>
            <a:endParaRPr lang="en-US" dirty="0"/>
          </a:p>
          <a:p>
            <a:pPr algn="ctr"/>
            <a:r>
              <a:rPr lang="en-US" dirty="0"/>
              <a:t>start()</a:t>
            </a:r>
          </a:p>
          <a:p>
            <a:pPr algn="ctr"/>
            <a:r>
              <a:rPr lang="en-US" dirty="0"/>
              <a:t>__proto__</a:t>
            </a:r>
          </a:p>
        </p:txBody>
      </p:sp>
      <p:cxnSp>
        <p:nvCxnSpPr>
          <p:cNvPr id="6" name="Straight Arrow Connector 5">
            <a:extLst>
              <a:ext uri="{FF2B5EF4-FFF2-40B4-BE49-F238E27FC236}">
                <a16:creationId xmlns:a16="http://schemas.microsoft.com/office/drawing/2014/main" id="{975628C8-35C2-00B5-7126-D8EB9A78DB41}"/>
              </a:ext>
            </a:extLst>
          </p:cNvPr>
          <p:cNvCxnSpPr>
            <a:endCxn id="5" idx="1"/>
          </p:cNvCxnSpPr>
          <p:nvPr/>
        </p:nvCxnSpPr>
        <p:spPr>
          <a:xfrm>
            <a:off x="3060161" y="1808942"/>
            <a:ext cx="151291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Rectangle: Rounded Corners 6">
            <a:extLst>
              <a:ext uri="{FF2B5EF4-FFF2-40B4-BE49-F238E27FC236}">
                <a16:creationId xmlns:a16="http://schemas.microsoft.com/office/drawing/2014/main" id="{64BA30B0-2F5E-D4EF-E0DB-EE5672ED0B80}"/>
              </a:ext>
            </a:extLst>
          </p:cNvPr>
          <p:cNvSpPr/>
          <p:nvPr/>
        </p:nvSpPr>
        <p:spPr>
          <a:xfrm>
            <a:off x="8233448" y="460202"/>
            <a:ext cx="2147455" cy="26974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Object.prototype</a:t>
            </a:r>
            <a:endParaRPr lang="en-US" dirty="0"/>
          </a:p>
          <a:p>
            <a:pPr algn="ctr"/>
            <a:endParaRPr lang="en-US" dirty="0"/>
          </a:p>
          <a:p>
            <a:pPr algn="ctr"/>
            <a:r>
              <a:rPr lang="en-US" dirty="0"/>
              <a:t>constructor</a:t>
            </a:r>
          </a:p>
          <a:p>
            <a:pPr algn="ctr"/>
            <a:r>
              <a:rPr lang="en-US" dirty="0" err="1"/>
              <a:t>hasOwnProperty</a:t>
            </a:r>
            <a:r>
              <a:rPr lang="en-US" dirty="0"/>
              <a:t>()</a:t>
            </a:r>
          </a:p>
          <a:p>
            <a:pPr algn="ctr"/>
            <a:r>
              <a:rPr lang="en-US" dirty="0" err="1"/>
              <a:t>toString</a:t>
            </a:r>
            <a:r>
              <a:rPr lang="en-US" dirty="0"/>
              <a:t>()</a:t>
            </a:r>
          </a:p>
          <a:p>
            <a:pPr algn="ctr"/>
            <a:r>
              <a:rPr lang="en-US" dirty="0"/>
              <a:t>.</a:t>
            </a:r>
          </a:p>
          <a:p>
            <a:pPr algn="ctr"/>
            <a:r>
              <a:rPr lang="en-US" dirty="0"/>
              <a:t>.</a:t>
            </a:r>
          </a:p>
        </p:txBody>
      </p:sp>
      <p:cxnSp>
        <p:nvCxnSpPr>
          <p:cNvPr id="8" name="Straight Arrow Connector 7">
            <a:extLst>
              <a:ext uri="{FF2B5EF4-FFF2-40B4-BE49-F238E27FC236}">
                <a16:creationId xmlns:a16="http://schemas.microsoft.com/office/drawing/2014/main" id="{7EF13643-8902-ADED-4FB3-E408695C8064}"/>
              </a:ext>
            </a:extLst>
          </p:cNvPr>
          <p:cNvCxnSpPr>
            <a:endCxn id="7" idx="1"/>
          </p:cNvCxnSpPr>
          <p:nvPr/>
        </p:nvCxnSpPr>
        <p:spPr>
          <a:xfrm>
            <a:off x="6720532" y="1808942"/>
            <a:ext cx="151291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95017A3C-E3AB-5A66-0E9F-9D2F37DE7936}"/>
              </a:ext>
            </a:extLst>
          </p:cNvPr>
          <p:cNvSpPr txBox="1"/>
          <p:nvPr/>
        </p:nvSpPr>
        <p:spPr>
          <a:xfrm>
            <a:off x="635000" y="460202"/>
            <a:ext cx="1259832" cy="646331"/>
          </a:xfrm>
          <a:prstGeom prst="rect">
            <a:avLst/>
          </a:prstGeom>
          <a:noFill/>
        </p:spPr>
        <p:txBody>
          <a:bodyPr wrap="none" rtlCol="0">
            <a:spAutoFit/>
          </a:bodyPr>
          <a:lstStyle/>
          <a:p>
            <a:r>
              <a:rPr lang="en-US" dirty="0" err="1"/>
              <a:t>v.start</a:t>
            </a:r>
            <a:r>
              <a:rPr lang="en-US" dirty="0"/>
              <a:t>()</a:t>
            </a:r>
          </a:p>
          <a:p>
            <a:r>
              <a:rPr lang="en-US" dirty="0" err="1"/>
              <a:t>v.toString</a:t>
            </a:r>
            <a:r>
              <a:rPr lang="en-US" dirty="0"/>
              <a:t>() </a:t>
            </a:r>
          </a:p>
        </p:txBody>
      </p:sp>
      <p:sp>
        <p:nvSpPr>
          <p:cNvPr id="10" name="Rectangle: Rounded Corners 9">
            <a:extLst>
              <a:ext uri="{FF2B5EF4-FFF2-40B4-BE49-F238E27FC236}">
                <a16:creationId xmlns:a16="http://schemas.microsoft.com/office/drawing/2014/main" id="{7F8326D1-A3BD-2EC8-EB66-4B20A5227DD3}"/>
              </a:ext>
            </a:extLst>
          </p:cNvPr>
          <p:cNvSpPr/>
          <p:nvPr/>
        </p:nvSpPr>
        <p:spPr>
          <a:xfrm>
            <a:off x="1746750" y="4506422"/>
            <a:ext cx="1313411" cy="120534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v</a:t>
            </a:r>
          </a:p>
          <a:p>
            <a:pPr algn="ctr"/>
            <a:endParaRPr lang="en-US" dirty="0"/>
          </a:p>
          <a:p>
            <a:pPr algn="ctr"/>
            <a:r>
              <a:rPr lang="en-US" dirty="0"/>
              <a:t>__proto__</a:t>
            </a:r>
          </a:p>
        </p:txBody>
      </p:sp>
      <p:sp>
        <p:nvSpPr>
          <p:cNvPr id="11" name="Rectangle: Rounded Corners 10">
            <a:extLst>
              <a:ext uri="{FF2B5EF4-FFF2-40B4-BE49-F238E27FC236}">
                <a16:creationId xmlns:a16="http://schemas.microsoft.com/office/drawing/2014/main" id="{BF17FE15-5723-FFCC-2BFD-19E69254DEAF}"/>
              </a:ext>
            </a:extLst>
          </p:cNvPr>
          <p:cNvSpPr/>
          <p:nvPr/>
        </p:nvSpPr>
        <p:spPr>
          <a:xfrm>
            <a:off x="4573077" y="3760355"/>
            <a:ext cx="2147455" cy="26974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FourWheeler.prototype</a:t>
            </a:r>
            <a:endParaRPr lang="en-US" dirty="0"/>
          </a:p>
          <a:p>
            <a:pPr algn="ctr"/>
            <a:endParaRPr lang="en-US" dirty="0"/>
          </a:p>
          <a:p>
            <a:pPr algn="ctr"/>
            <a:r>
              <a:rPr lang="en-US" dirty="0"/>
              <a:t>__proto__</a:t>
            </a:r>
          </a:p>
        </p:txBody>
      </p:sp>
      <p:cxnSp>
        <p:nvCxnSpPr>
          <p:cNvPr id="12" name="Straight Arrow Connector 11">
            <a:extLst>
              <a:ext uri="{FF2B5EF4-FFF2-40B4-BE49-F238E27FC236}">
                <a16:creationId xmlns:a16="http://schemas.microsoft.com/office/drawing/2014/main" id="{71C076DC-54F7-7C05-F36F-6A5C11D3D080}"/>
              </a:ext>
            </a:extLst>
          </p:cNvPr>
          <p:cNvCxnSpPr>
            <a:endCxn id="11" idx="1"/>
          </p:cNvCxnSpPr>
          <p:nvPr/>
        </p:nvCxnSpPr>
        <p:spPr>
          <a:xfrm>
            <a:off x="3060161" y="5109095"/>
            <a:ext cx="151291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Rectangle: Rounded Corners 12">
            <a:extLst>
              <a:ext uri="{FF2B5EF4-FFF2-40B4-BE49-F238E27FC236}">
                <a16:creationId xmlns:a16="http://schemas.microsoft.com/office/drawing/2014/main" id="{B1103F66-67DD-F8D2-3DED-492F606788A5}"/>
              </a:ext>
            </a:extLst>
          </p:cNvPr>
          <p:cNvSpPr/>
          <p:nvPr/>
        </p:nvSpPr>
        <p:spPr>
          <a:xfrm>
            <a:off x="8233448" y="3760355"/>
            <a:ext cx="2147455" cy="26974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Object.prototype</a:t>
            </a:r>
            <a:endParaRPr lang="en-US" dirty="0"/>
          </a:p>
          <a:p>
            <a:pPr algn="ctr"/>
            <a:endParaRPr lang="en-US" dirty="0"/>
          </a:p>
          <a:p>
            <a:pPr algn="ctr"/>
            <a:r>
              <a:rPr lang="en-US" dirty="0"/>
              <a:t>constructor</a:t>
            </a:r>
          </a:p>
          <a:p>
            <a:pPr algn="ctr"/>
            <a:r>
              <a:rPr lang="en-US" dirty="0" err="1"/>
              <a:t>hasOwnProperty</a:t>
            </a:r>
            <a:r>
              <a:rPr lang="en-US" dirty="0"/>
              <a:t>()</a:t>
            </a:r>
          </a:p>
          <a:p>
            <a:pPr algn="ctr"/>
            <a:r>
              <a:rPr lang="en-US" dirty="0" err="1"/>
              <a:t>toString</a:t>
            </a:r>
            <a:r>
              <a:rPr lang="en-US" dirty="0"/>
              <a:t>()</a:t>
            </a:r>
          </a:p>
          <a:p>
            <a:pPr algn="ctr"/>
            <a:r>
              <a:rPr lang="en-US" dirty="0"/>
              <a:t>.</a:t>
            </a:r>
          </a:p>
          <a:p>
            <a:pPr algn="ctr"/>
            <a:r>
              <a:rPr lang="en-US" dirty="0"/>
              <a:t>.</a:t>
            </a:r>
          </a:p>
        </p:txBody>
      </p:sp>
      <p:cxnSp>
        <p:nvCxnSpPr>
          <p:cNvPr id="14" name="Straight Arrow Connector 13">
            <a:extLst>
              <a:ext uri="{FF2B5EF4-FFF2-40B4-BE49-F238E27FC236}">
                <a16:creationId xmlns:a16="http://schemas.microsoft.com/office/drawing/2014/main" id="{9290C6CB-0D8D-5886-D682-7EAE81E28182}"/>
              </a:ext>
            </a:extLst>
          </p:cNvPr>
          <p:cNvCxnSpPr>
            <a:endCxn id="13" idx="1"/>
          </p:cNvCxnSpPr>
          <p:nvPr/>
        </p:nvCxnSpPr>
        <p:spPr>
          <a:xfrm>
            <a:off x="6720532" y="5109095"/>
            <a:ext cx="151291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A689BECD-B630-C354-9D44-FB6611687061}"/>
              </a:ext>
            </a:extLst>
          </p:cNvPr>
          <p:cNvSpPr txBox="1"/>
          <p:nvPr/>
        </p:nvSpPr>
        <p:spPr>
          <a:xfrm>
            <a:off x="728133" y="3897669"/>
            <a:ext cx="1597745" cy="369332"/>
          </a:xfrm>
          <a:prstGeom prst="rect">
            <a:avLst/>
          </a:prstGeom>
          <a:noFill/>
        </p:spPr>
        <p:txBody>
          <a:bodyPr wrap="none" rtlCol="0">
            <a:spAutoFit/>
          </a:bodyPr>
          <a:lstStyle/>
          <a:p>
            <a:r>
              <a:rPr lang="en-US" dirty="0" err="1">
                <a:solidFill>
                  <a:srgbClr val="FF0000"/>
                </a:solidFill>
              </a:rPr>
              <a:t>v.start</a:t>
            </a:r>
            <a:r>
              <a:rPr lang="en-US" dirty="0">
                <a:solidFill>
                  <a:srgbClr val="FF0000"/>
                </a:solidFill>
              </a:rPr>
              <a:t>() - Error </a:t>
            </a:r>
          </a:p>
        </p:txBody>
      </p:sp>
    </p:spTree>
    <p:extLst>
      <p:ext uri="{BB962C8B-B14F-4D97-AF65-F5344CB8AC3E}">
        <p14:creationId xmlns:p14="http://schemas.microsoft.com/office/powerpoint/2010/main" val="25644625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0C0F92-1E84-F188-7C0E-EE40D42100B8}"/>
              </a:ext>
            </a:extLst>
          </p:cNvPr>
          <p:cNvSpPr>
            <a:spLocks noGrp="1"/>
          </p:cNvSpPr>
          <p:nvPr>
            <p:ph type="title"/>
          </p:nvPr>
        </p:nvSpPr>
        <p:spPr/>
        <p:txBody>
          <a:bodyPr/>
          <a:lstStyle/>
          <a:p>
            <a:r>
              <a:rPr lang="en-US" dirty="0"/>
              <a:t>Steps to run the application</a:t>
            </a:r>
            <a:endParaRPr lang="en-IN" dirty="0"/>
          </a:p>
        </p:txBody>
      </p:sp>
      <p:sp>
        <p:nvSpPr>
          <p:cNvPr id="3" name="Content Placeholder 2">
            <a:extLst>
              <a:ext uri="{FF2B5EF4-FFF2-40B4-BE49-F238E27FC236}">
                <a16:creationId xmlns:a16="http://schemas.microsoft.com/office/drawing/2014/main" id="{F14C3681-7541-31B3-3231-0E808AB6D855}"/>
              </a:ext>
            </a:extLst>
          </p:cNvPr>
          <p:cNvSpPr>
            <a:spLocks noGrp="1"/>
          </p:cNvSpPr>
          <p:nvPr>
            <p:ph idx="1"/>
          </p:nvPr>
        </p:nvSpPr>
        <p:spPr/>
        <p:txBody>
          <a:bodyPr>
            <a:normAutofit lnSpcReduction="10000"/>
          </a:bodyPr>
          <a:lstStyle/>
          <a:p>
            <a:r>
              <a:rPr lang="en-US" dirty="0"/>
              <a:t>Download and Extract the zip file / clone it from Gitlab Repo.</a:t>
            </a:r>
          </a:p>
          <a:p>
            <a:r>
              <a:rPr lang="en-US" dirty="0"/>
              <a:t>Open the folder in Visual Studio Code</a:t>
            </a:r>
          </a:p>
          <a:p>
            <a:r>
              <a:rPr lang="en-US" dirty="0"/>
              <a:t>Open the terminal window on the folder path and run</a:t>
            </a:r>
          </a:p>
          <a:p>
            <a:pPr lvl="1"/>
            <a:r>
              <a:rPr lang="en-US" dirty="0" err="1"/>
              <a:t>npm</a:t>
            </a:r>
            <a:r>
              <a:rPr lang="en-US" dirty="0"/>
              <a:t> install</a:t>
            </a:r>
          </a:p>
          <a:p>
            <a:r>
              <a:rPr lang="en-IN" dirty="0"/>
              <a:t>To Compile</a:t>
            </a:r>
          </a:p>
          <a:p>
            <a:pPr lvl="1"/>
            <a:r>
              <a:rPr lang="en-IN" dirty="0" err="1"/>
              <a:t>npm</a:t>
            </a:r>
            <a:r>
              <a:rPr lang="en-IN" dirty="0"/>
              <a:t> run build</a:t>
            </a:r>
            <a:endParaRPr lang="en-US" dirty="0"/>
          </a:p>
          <a:p>
            <a:r>
              <a:rPr lang="en-US" dirty="0"/>
              <a:t>Once the installation completes, run</a:t>
            </a:r>
          </a:p>
          <a:p>
            <a:pPr lvl="1"/>
            <a:r>
              <a:rPr lang="en-IN" dirty="0"/>
              <a:t>node </a:t>
            </a:r>
            <a:r>
              <a:rPr lang="en-IN" dirty="0" err="1"/>
              <a:t>dist</a:t>
            </a:r>
            <a:r>
              <a:rPr lang="en-IN" dirty="0"/>
              <a:t>/main.js</a:t>
            </a:r>
          </a:p>
          <a:p>
            <a:pPr lvl="1"/>
            <a:r>
              <a:rPr lang="en-IN" dirty="0">
                <a:solidFill>
                  <a:srgbClr val="FF0000"/>
                </a:solidFill>
              </a:rPr>
              <a:t>The output will not run on the browser because it needs module loader or module bundler</a:t>
            </a:r>
          </a:p>
        </p:txBody>
      </p:sp>
    </p:spTree>
    <p:extLst>
      <p:ext uri="{BB962C8B-B14F-4D97-AF65-F5344CB8AC3E}">
        <p14:creationId xmlns:p14="http://schemas.microsoft.com/office/powerpoint/2010/main" val="2486061415"/>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7D36670F-D32F-2D65-85F4-AC2F6E105DEA}"/>
              </a:ext>
            </a:extLst>
          </p:cNvPr>
          <p:cNvSpPr/>
          <p:nvPr/>
        </p:nvSpPr>
        <p:spPr>
          <a:xfrm>
            <a:off x="617605" y="1374988"/>
            <a:ext cx="1313411" cy="120534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v</a:t>
            </a:r>
          </a:p>
          <a:p>
            <a:pPr algn="ctr"/>
            <a:endParaRPr lang="en-US" dirty="0"/>
          </a:p>
          <a:p>
            <a:pPr algn="ctr"/>
            <a:r>
              <a:rPr lang="en-US" dirty="0"/>
              <a:t>__proto__</a:t>
            </a:r>
          </a:p>
        </p:txBody>
      </p:sp>
      <p:sp>
        <p:nvSpPr>
          <p:cNvPr id="5" name="Rectangle: Rounded Corners 4">
            <a:extLst>
              <a:ext uri="{FF2B5EF4-FFF2-40B4-BE49-F238E27FC236}">
                <a16:creationId xmlns:a16="http://schemas.microsoft.com/office/drawing/2014/main" id="{598C1802-69C8-800A-9F00-EC436D8903D5}"/>
              </a:ext>
            </a:extLst>
          </p:cNvPr>
          <p:cNvSpPr/>
          <p:nvPr/>
        </p:nvSpPr>
        <p:spPr>
          <a:xfrm>
            <a:off x="2986732" y="628921"/>
            <a:ext cx="2147455" cy="26974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FourWheeler.prototype</a:t>
            </a:r>
            <a:endParaRPr lang="en-US" dirty="0"/>
          </a:p>
          <a:p>
            <a:pPr algn="ctr"/>
            <a:endParaRPr lang="en-US" dirty="0"/>
          </a:p>
          <a:p>
            <a:pPr algn="ctr"/>
            <a:r>
              <a:rPr lang="en-US" dirty="0"/>
              <a:t>move()</a:t>
            </a:r>
          </a:p>
          <a:p>
            <a:pPr algn="ctr"/>
            <a:r>
              <a:rPr lang="en-US" dirty="0"/>
              <a:t>__proto__</a:t>
            </a:r>
          </a:p>
        </p:txBody>
      </p:sp>
      <p:cxnSp>
        <p:nvCxnSpPr>
          <p:cNvPr id="6" name="Straight Arrow Connector 5">
            <a:extLst>
              <a:ext uri="{FF2B5EF4-FFF2-40B4-BE49-F238E27FC236}">
                <a16:creationId xmlns:a16="http://schemas.microsoft.com/office/drawing/2014/main" id="{34891266-7C6A-F0A6-DF81-02B2C465CB18}"/>
              </a:ext>
            </a:extLst>
          </p:cNvPr>
          <p:cNvCxnSpPr>
            <a:stCxn id="4" idx="3"/>
            <a:endCxn id="5" idx="1"/>
          </p:cNvCxnSpPr>
          <p:nvPr/>
        </p:nvCxnSpPr>
        <p:spPr>
          <a:xfrm>
            <a:off x="1931016" y="1977661"/>
            <a:ext cx="105571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Rectangle: Rounded Corners 6">
            <a:extLst>
              <a:ext uri="{FF2B5EF4-FFF2-40B4-BE49-F238E27FC236}">
                <a16:creationId xmlns:a16="http://schemas.microsoft.com/office/drawing/2014/main" id="{6A358701-75B8-6B5B-29AB-DD9D0347AE22}"/>
              </a:ext>
            </a:extLst>
          </p:cNvPr>
          <p:cNvSpPr/>
          <p:nvPr/>
        </p:nvSpPr>
        <p:spPr>
          <a:xfrm>
            <a:off x="9390303" y="628921"/>
            <a:ext cx="2147455" cy="26974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Object.prototype</a:t>
            </a:r>
            <a:endParaRPr lang="en-US" dirty="0"/>
          </a:p>
          <a:p>
            <a:pPr algn="ctr"/>
            <a:endParaRPr lang="en-US" dirty="0"/>
          </a:p>
          <a:p>
            <a:pPr algn="ctr"/>
            <a:r>
              <a:rPr lang="en-US" dirty="0"/>
              <a:t>constructor</a:t>
            </a:r>
          </a:p>
          <a:p>
            <a:pPr algn="ctr"/>
            <a:r>
              <a:rPr lang="en-US" dirty="0" err="1"/>
              <a:t>hasOwnProperty</a:t>
            </a:r>
            <a:r>
              <a:rPr lang="en-US" dirty="0"/>
              <a:t>()</a:t>
            </a:r>
          </a:p>
          <a:p>
            <a:pPr algn="ctr"/>
            <a:r>
              <a:rPr lang="en-US" dirty="0" err="1"/>
              <a:t>toString</a:t>
            </a:r>
            <a:r>
              <a:rPr lang="en-US" dirty="0"/>
              <a:t>()</a:t>
            </a:r>
          </a:p>
          <a:p>
            <a:pPr algn="ctr"/>
            <a:r>
              <a:rPr lang="en-US" dirty="0"/>
              <a:t>.</a:t>
            </a:r>
          </a:p>
          <a:p>
            <a:pPr algn="ctr"/>
            <a:r>
              <a:rPr lang="en-US" dirty="0"/>
              <a:t>.</a:t>
            </a:r>
          </a:p>
        </p:txBody>
      </p:sp>
      <p:sp>
        <p:nvSpPr>
          <p:cNvPr id="8" name="Rectangle: Rounded Corners 7">
            <a:extLst>
              <a:ext uri="{FF2B5EF4-FFF2-40B4-BE49-F238E27FC236}">
                <a16:creationId xmlns:a16="http://schemas.microsoft.com/office/drawing/2014/main" id="{7E64E3F3-C3C0-7A3F-027A-A4F5F33D72F7}"/>
              </a:ext>
            </a:extLst>
          </p:cNvPr>
          <p:cNvSpPr/>
          <p:nvPr/>
        </p:nvSpPr>
        <p:spPr>
          <a:xfrm>
            <a:off x="6169120" y="628921"/>
            <a:ext cx="2147455" cy="2697480"/>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Vehicle.prototype</a:t>
            </a:r>
            <a:endParaRPr lang="en-US" dirty="0"/>
          </a:p>
          <a:p>
            <a:pPr algn="ctr"/>
            <a:endParaRPr lang="en-US" dirty="0"/>
          </a:p>
          <a:p>
            <a:pPr algn="ctr"/>
            <a:r>
              <a:rPr lang="en-US" dirty="0"/>
              <a:t>start()</a:t>
            </a:r>
          </a:p>
          <a:p>
            <a:pPr algn="ctr"/>
            <a:r>
              <a:rPr lang="en-US" dirty="0"/>
              <a:t>__proto__</a:t>
            </a:r>
          </a:p>
        </p:txBody>
      </p:sp>
      <p:cxnSp>
        <p:nvCxnSpPr>
          <p:cNvPr id="9" name="Straight Arrow Connector 8">
            <a:extLst>
              <a:ext uri="{FF2B5EF4-FFF2-40B4-BE49-F238E27FC236}">
                <a16:creationId xmlns:a16="http://schemas.microsoft.com/office/drawing/2014/main" id="{C6C5EB42-CA54-C35E-5A4A-1D5100161B46}"/>
              </a:ext>
            </a:extLst>
          </p:cNvPr>
          <p:cNvCxnSpPr>
            <a:cxnSpLocks/>
          </p:cNvCxnSpPr>
          <p:nvPr/>
        </p:nvCxnSpPr>
        <p:spPr>
          <a:xfrm>
            <a:off x="5134187" y="1977661"/>
            <a:ext cx="103493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0FCE519F-A6EE-997B-0C39-4335A2E446CC}"/>
              </a:ext>
            </a:extLst>
          </p:cNvPr>
          <p:cNvCxnSpPr/>
          <p:nvPr/>
        </p:nvCxnSpPr>
        <p:spPr>
          <a:xfrm>
            <a:off x="8316575" y="1977661"/>
            <a:ext cx="107372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Rectangle: Rounded Corners 10">
            <a:extLst>
              <a:ext uri="{FF2B5EF4-FFF2-40B4-BE49-F238E27FC236}">
                <a16:creationId xmlns:a16="http://schemas.microsoft.com/office/drawing/2014/main" id="{4FF76BB3-1997-30BF-DDBC-0EF384CF5C83}"/>
              </a:ext>
            </a:extLst>
          </p:cNvPr>
          <p:cNvSpPr/>
          <p:nvPr/>
        </p:nvSpPr>
        <p:spPr>
          <a:xfrm>
            <a:off x="617605" y="4675141"/>
            <a:ext cx="1313411" cy="120534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v</a:t>
            </a:r>
          </a:p>
          <a:p>
            <a:pPr algn="ctr"/>
            <a:endParaRPr lang="en-US" dirty="0"/>
          </a:p>
          <a:p>
            <a:pPr algn="ctr"/>
            <a:r>
              <a:rPr lang="en-US" dirty="0"/>
              <a:t>__proto__</a:t>
            </a:r>
          </a:p>
        </p:txBody>
      </p:sp>
      <p:sp>
        <p:nvSpPr>
          <p:cNvPr id="12" name="Rectangle: Rounded Corners 11">
            <a:extLst>
              <a:ext uri="{FF2B5EF4-FFF2-40B4-BE49-F238E27FC236}">
                <a16:creationId xmlns:a16="http://schemas.microsoft.com/office/drawing/2014/main" id="{4AC9D15B-6987-ABAB-E4E0-0A7A6FCC239E}"/>
              </a:ext>
            </a:extLst>
          </p:cNvPr>
          <p:cNvSpPr/>
          <p:nvPr/>
        </p:nvSpPr>
        <p:spPr>
          <a:xfrm>
            <a:off x="2986732" y="3929074"/>
            <a:ext cx="2147455" cy="26974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FourWheeler.prototype</a:t>
            </a:r>
            <a:endParaRPr lang="en-US" dirty="0"/>
          </a:p>
          <a:p>
            <a:pPr algn="ctr"/>
            <a:endParaRPr lang="en-US" dirty="0"/>
          </a:p>
          <a:p>
            <a:pPr algn="ctr"/>
            <a:r>
              <a:rPr lang="en-US" b="1" dirty="0">
                <a:solidFill>
                  <a:srgbClr val="00B050"/>
                </a:solidFill>
              </a:rPr>
              <a:t>start()</a:t>
            </a:r>
          </a:p>
          <a:p>
            <a:pPr algn="ctr"/>
            <a:r>
              <a:rPr lang="en-US" dirty="0"/>
              <a:t>move()</a:t>
            </a:r>
          </a:p>
          <a:p>
            <a:pPr algn="ctr"/>
            <a:r>
              <a:rPr lang="en-US" dirty="0"/>
              <a:t>__proto__</a:t>
            </a:r>
          </a:p>
        </p:txBody>
      </p:sp>
      <p:cxnSp>
        <p:nvCxnSpPr>
          <p:cNvPr id="13" name="Straight Arrow Connector 12">
            <a:extLst>
              <a:ext uri="{FF2B5EF4-FFF2-40B4-BE49-F238E27FC236}">
                <a16:creationId xmlns:a16="http://schemas.microsoft.com/office/drawing/2014/main" id="{5C3E3A34-FF58-EFB1-FA65-688408CBA607}"/>
              </a:ext>
            </a:extLst>
          </p:cNvPr>
          <p:cNvCxnSpPr>
            <a:stCxn id="11" idx="3"/>
            <a:endCxn id="12" idx="1"/>
          </p:cNvCxnSpPr>
          <p:nvPr/>
        </p:nvCxnSpPr>
        <p:spPr>
          <a:xfrm>
            <a:off x="1931016" y="5277814"/>
            <a:ext cx="105571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019E5414-AC2E-4521-3ED6-0EBF7FE20BCB}"/>
              </a:ext>
            </a:extLst>
          </p:cNvPr>
          <p:cNvCxnSpPr>
            <a:cxnSpLocks/>
          </p:cNvCxnSpPr>
          <p:nvPr/>
        </p:nvCxnSpPr>
        <p:spPr>
          <a:xfrm>
            <a:off x="5134187" y="5277814"/>
            <a:ext cx="103493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Rectangle: Rounded Corners 14">
            <a:extLst>
              <a:ext uri="{FF2B5EF4-FFF2-40B4-BE49-F238E27FC236}">
                <a16:creationId xmlns:a16="http://schemas.microsoft.com/office/drawing/2014/main" id="{E74AAFF6-DC20-DFAD-7B41-484A60F31ED1}"/>
              </a:ext>
            </a:extLst>
          </p:cNvPr>
          <p:cNvSpPr/>
          <p:nvPr/>
        </p:nvSpPr>
        <p:spPr>
          <a:xfrm>
            <a:off x="6169120" y="3929074"/>
            <a:ext cx="2147455" cy="2697480"/>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err="1"/>
              <a:t>Vehicle.prototype</a:t>
            </a:r>
            <a:endParaRPr lang="en-US" dirty="0"/>
          </a:p>
          <a:p>
            <a:pPr algn="ctr"/>
            <a:endParaRPr lang="en-US" dirty="0"/>
          </a:p>
          <a:p>
            <a:pPr algn="ctr"/>
            <a:r>
              <a:rPr lang="en-US" dirty="0"/>
              <a:t>start()</a:t>
            </a:r>
          </a:p>
          <a:p>
            <a:pPr algn="ctr"/>
            <a:r>
              <a:rPr lang="en-US" dirty="0"/>
              <a:t>__proto__</a:t>
            </a:r>
          </a:p>
        </p:txBody>
      </p:sp>
      <p:sp>
        <p:nvSpPr>
          <p:cNvPr id="16" name="Rectangle: Rounded Corners 15">
            <a:extLst>
              <a:ext uri="{FF2B5EF4-FFF2-40B4-BE49-F238E27FC236}">
                <a16:creationId xmlns:a16="http://schemas.microsoft.com/office/drawing/2014/main" id="{D72BBC97-9923-5F81-68DE-09E876AC3DCD}"/>
              </a:ext>
            </a:extLst>
          </p:cNvPr>
          <p:cNvSpPr/>
          <p:nvPr/>
        </p:nvSpPr>
        <p:spPr>
          <a:xfrm>
            <a:off x="9390303" y="3929074"/>
            <a:ext cx="2147455" cy="26974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Object.prototype</a:t>
            </a:r>
            <a:endParaRPr lang="en-US" dirty="0"/>
          </a:p>
          <a:p>
            <a:pPr algn="ctr"/>
            <a:endParaRPr lang="en-US" dirty="0"/>
          </a:p>
          <a:p>
            <a:pPr algn="ctr"/>
            <a:r>
              <a:rPr lang="en-US" dirty="0"/>
              <a:t>constructor</a:t>
            </a:r>
          </a:p>
          <a:p>
            <a:pPr algn="ctr"/>
            <a:r>
              <a:rPr lang="en-US" dirty="0" err="1"/>
              <a:t>hasOwnProperty</a:t>
            </a:r>
            <a:r>
              <a:rPr lang="en-US" dirty="0"/>
              <a:t>()</a:t>
            </a:r>
          </a:p>
          <a:p>
            <a:pPr algn="ctr"/>
            <a:r>
              <a:rPr lang="en-US" dirty="0" err="1"/>
              <a:t>toString</a:t>
            </a:r>
            <a:r>
              <a:rPr lang="en-US" dirty="0"/>
              <a:t>()</a:t>
            </a:r>
          </a:p>
          <a:p>
            <a:pPr algn="ctr"/>
            <a:r>
              <a:rPr lang="en-US" dirty="0"/>
              <a:t>.</a:t>
            </a:r>
          </a:p>
          <a:p>
            <a:pPr algn="ctr"/>
            <a:r>
              <a:rPr lang="en-US" dirty="0"/>
              <a:t>.</a:t>
            </a:r>
          </a:p>
        </p:txBody>
      </p:sp>
      <p:cxnSp>
        <p:nvCxnSpPr>
          <p:cNvPr id="17" name="Straight Arrow Connector 16">
            <a:extLst>
              <a:ext uri="{FF2B5EF4-FFF2-40B4-BE49-F238E27FC236}">
                <a16:creationId xmlns:a16="http://schemas.microsoft.com/office/drawing/2014/main" id="{986AC681-4874-F556-4420-E043AF857ECE}"/>
              </a:ext>
            </a:extLst>
          </p:cNvPr>
          <p:cNvCxnSpPr>
            <a:endCxn id="16" idx="1"/>
          </p:cNvCxnSpPr>
          <p:nvPr/>
        </p:nvCxnSpPr>
        <p:spPr>
          <a:xfrm>
            <a:off x="8316575" y="5277814"/>
            <a:ext cx="107372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7011823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34832-86A8-4E8D-BAA3-AB233100F9EA}"/>
              </a:ext>
            </a:extLst>
          </p:cNvPr>
          <p:cNvSpPr>
            <a:spLocks noGrp="1"/>
          </p:cNvSpPr>
          <p:nvPr>
            <p:ph type="title"/>
          </p:nvPr>
        </p:nvSpPr>
        <p:spPr/>
        <p:txBody>
          <a:bodyPr/>
          <a:lstStyle/>
          <a:p>
            <a:r>
              <a:rPr lang="en-US" dirty="0"/>
              <a:t>Well-Known symbols</a:t>
            </a:r>
          </a:p>
        </p:txBody>
      </p:sp>
      <p:sp>
        <p:nvSpPr>
          <p:cNvPr id="3" name="Content Placeholder 2">
            <a:extLst>
              <a:ext uri="{FF2B5EF4-FFF2-40B4-BE49-F238E27FC236}">
                <a16:creationId xmlns:a16="http://schemas.microsoft.com/office/drawing/2014/main" id="{2322C660-85B6-4A9F-BE30-D261B01219A5}"/>
              </a:ext>
            </a:extLst>
          </p:cNvPr>
          <p:cNvSpPr>
            <a:spLocks noGrp="1"/>
          </p:cNvSpPr>
          <p:nvPr>
            <p:ph idx="1"/>
          </p:nvPr>
        </p:nvSpPr>
        <p:spPr/>
        <p:txBody>
          <a:bodyPr/>
          <a:lstStyle/>
          <a:p>
            <a:r>
              <a:rPr lang="en-US" dirty="0"/>
              <a:t>A list of symbols that JavaScript treats specially is published as well-known symbols.</a:t>
            </a:r>
          </a:p>
          <a:p>
            <a:r>
              <a:rPr lang="en-US" dirty="0"/>
              <a:t>Well-known symbols are used by built-in JavaScript algorithms. For example </a:t>
            </a:r>
            <a:r>
              <a:rPr lang="en-US" b="1" dirty="0" err="1"/>
              <a:t>Symbol.iterator</a:t>
            </a:r>
            <a:r>
              <a:rPr lang="en-US" b="1" dirty="0"/>
              <a:t> (@@iterator) </a:t>
            </a:r>
            <a:r>
              <a:rPr lang="en-US" dirty="0"/>
              <a:t>is utilized to iterate over items in arrays, strings, or even to define your own iterator function.</a:t>
            </a:r>
          </a:p>
        </p:txBody>
      </p:sp>
    </p:spTree>
    <p:extLst>
      <p:ext uri="{BB962C8B-B14F-4D97-AF65-F5344CB8AC3E}">
        <p14:creationId xmlns:p14="http://schemas.microsoft.com/office/powerpoint/2010/main" val="4563374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9EF0AB-3647-4D0D-9A8A-F2768687B148}"/>
              </a:ext>
            </a:extLst>
          </p:cNvPr>
          <p:cNvSpPr>
            <a:spLocks noGrp="1"/>
          </p:cNvSpPr>
          <p:nvPr>
            <p:ph type="title"/>
          </p:nvPr>
        </p:nvSpPr>
        <p:spPr/>
        <p:txBody>
          <a:bodyPr/>
          <a:lstStyle/>
          <a:p>
            <a:r>
              <a:rPr lang="en-US" dirty="0"/>
              <a:t>Well-known symbol</a:t>
            </a:r>
          </a:p>
        </p:txBody>
      </p:sp>
      <p:graphicFrame>
        <p:nvGraphicFramePr>
          <p:cNvPr id="4" name="Content Placeholder 5">
            <a:extLst>
              <a:ext uri="{FF2B5EF4-FFF2-40B4-BE49-F238E27FC236}">
                <a16:creationId xmlns:a16="http://schemas.microsoft.com/office/drawing/2014/main" id="{164A28D0-2259-4193-8E9F-57DBDCE3AE0D}"/>
              </a:ext>
            </a:extLst>
          </p:cNvPr>
          <p:cNvGraphicFramePr>
            <a:graphicFrameLocks noGrp="1"/>
          </p:cNvGraphicFramePr>
          <p:nvPr>
            <p:ph idx="1"/>
          </p:nvPr>
        </p:nvGraphicFramePr>
        <p:xfrm>
          <a:off x="838200" y="1825625"/>
          <a:ext cx="10515600" cy="4586500"/>
        </p:xfrm>
        <a:graphic>
          <a:graphicData uri="http://schemas.openxmlformats.org/drawingml/2006/table">
            <a:tbl>
              <a:tblPr/>
              <a:tblGrid>
                <a:gridCol w="1568355">
                  <a:extLst>
                    <a:ext uri="{9D8B030D-6E8A-4147-A177-3AD203B41FA5}">
                      <a16:colId xmlns:a16="http://schemas.microsoft.com/office/drawing/2014/main" val="2399521323"/>
                    </a:ext>
                  </a:extLst>
                </a:gridCol>
                <a:gridCol w="1492155">
                  <a:extLst>
                    <a:ext uri="{9D8B030D-6E8A-4147-A177-3AD203B41FA5}">
                      <a16:colId xmlns:a16="http://schemas.microsoft.com/office/drawing/2014/main" val="3285258487"/>
                    </a:ext>
                  </a:extLst>
                </a:gridCol>
                <a:gridCol w="7455090">
                  <a:extLst>
                    <a:ext uri="{9D8B030D-6E8A-4147-A177-3AD203B41FA5}">
                      <a16:colId xmlns:a16="http://schemas.microsoft.com/office/drawing/2014/main" val="1578804089"/>
                    </a:ext>
                  </a:extLst>
                </a:gridCol>
              </a:tblGrid>
              <a:tr h="291350">
                <a:tc>
                  <a:txBody>
                    <a:bodyPr/>
                    <a:lstStyle/>
                    <a:p>
                      <a:pPr algn="ctr" fontAlgn="base"/>
                      <a:r>
                        <a:rPr lang="en-US" sz="1400" b="1" dirty="0">
                          <a:solidFill>
                            <a:schemeClr val="bg1"/>
                          </a:solidFill>
                          <a:effectLst/>
                        </a:rPr>
                        <a:t>Specification Name</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chemeClr val="accent1"/>
                    </a:solidFill>
                  </a:tcPr>
                </a:tc>
                <a:tc>
                  <a:txBody>
                    <a:bodyPr/>
                    <a:lstStyle/>
                    <a:p>
                      <a:pPr algn="ctr" fontAlgn="base"/>
                      <a:r>
                        <a:rPr lang="en-US" sz="1400" b="1">
                          <a:solidFill>
                            <a:schemeClr val="bg1"/>
                          </a:solidFill>
                          <a:effectLst/>
                        </a:rPr>
                        <a:t>[[Description]]</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chemeClr val="accent1"/>
                    </a:solidFill>
                  </a:tcPr>
                </a:tc>
                <a:tc>
                  <a:txBody>
                    <a:bodyPr/>
                    <a:lstStyle/>
                    <a:p>
                      <a:pPr algn="ctr" fontAlgn="base"/>
                      <a:r>
                        <a:rPr lang="en-US" sz="1400" b="1" dirty="0">
                          <a:solidFill>
                            <a:schemeClr val="bg1"/>
                          </a:solidFill>
                          <a:effectLst/>
                        </a:rPr>
                        <a:t>Value and Purpose</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chemeClr val="accent1"/>
                    </a:solidFill>
                  </a:tcPr>
                </a:tc>
                <a:extLst>
                  <a:ext uri="{0D108BD9-81ED-4DB2-BD59-A6C34878D82A}">
                    <a16:rowId xmlns:a16="http://schemas.microsoft.com/office/drawing/2014/main" val="2238201708"/>
                  </a:ext>
                </a:extLst>
              </a:tr>
              <a:tr h="421948">
                <a:tc>
                  <a:txBody>
                    <a:bodyPr/>
                    <a:lstStyle/>
                    <a:p>
                      <a:pPr fontAlgn="base"/>
                      <a:r>
                        <a:rPr lang="en-US" sz="1200" dirty="0">
                          <a:effectLst/>
                        </a:rPr>
                        <a:t>@@</a:t>
                      </a:r>
                      <a:r>
                        <a:rPr lang="en-US" sz="1200" dirty="0" err="1">
                          <a:effectLst/>
                        </a:rPr>
                        <a:t>hasInstance</a:t>
                      </a:r>
                      <a:endParaRPr lang="en-US" sz="1200" dirty="0">
                        <a:effectLst/>
                      </a:endParaRP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tc>
                  <a:txBody>
                    <a:bodyPr/>
                    <a:lstStyle/>
                    <a:p>
                      <a:pPr fontAlgn="base"/>
                      <a:r>
                        <a:rPr lang="en-US" sz="1200">
                          <a:effectLst/>
                        </a:rPr>
                        <a:t>"Symbol.hasInstance"</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tc>
                  <a:txBody>
                    <a:bodyPr/>
                    <a:lstStyle/>
                    <a:p>
                      <a:pPr fontAlgn="base"/>
                      <a:r>
                        <a:rPr lang="en-US" sz="1200">
                          <a:effectLst/>
                        </a:rPr>
                        <a:t>A method that determines if a constructor object recognizes an object as one of the constructor’s instances. Called by the semantics of the instanceof operator.</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extLst>
                  <a:ext uri="{0D108BD9-81ED-4DB2-BD59-A6C34878D82A}">
                    <a16:rowId xmlns:a16="http://schemas.microsoft.com/office/drawing/2014/main" val="1303445310"/>
                  </a:ext>
                </a:extLst>
              </a:tr>
              <a:tr h="342833">
                <a:tc>
                  <a:txBody>
                    <a:bodyPr/>
                    <a:lstStyle/>
                    <a:p>
                      <a:pPr fontAlgn="base"/>
                      <a:r>
                        <a:rPr lang="en-US" sz="1200">
                          <a:effectLst/>
                        </a:rPr>
                        <a:t>@@isConcatSpreadable</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tc>
                  <a:txBody>
                    <a:bodyPr/>
                    <a:lstStyle/>
                    <a:p>
                      <a:pPr fontAlgn="base"/>
                      <a:r>
                        <a:rPr lang="en-US" sz="1200" dirty="0">
                          <a:effectLst/>
                        </a:rPr>
                        <a:t>"</a:t>
                      </a:r>
                      <a:r>
                        <a:rPr lang="en-US" sz="1200" dirty="0" err="1">
                          <a:effectLst/>
                        </a:rPr>
                        <a:t>Symbol.isConcatSpreadable</a:t>
                      </a:r>
                      <a:r>
                        <a:rPr lang="en-US" sz="1200" dirty="0">
                          <a:effectLst/>
                        </a:rPr>
                        <a:t>"</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tc>
                  <a:txBody>
                    <a:bodyPr/>
                    <a:lstStyle/>
                    <a:p>
                      <a:pPr fontAlgn="base"/>
                      <a:r>
                        <a:rPr lang="en-US" sz="1200">
                          <a:effectLst/>
                        </a:rPr>
                        <a:t>A Boolean valued property that if true indicates that an object should be flattened to its array elements by </a:t>
                      </a:r>
                      <a:r>
                        <a:rPr lang="en-US" sz="1200" u="none" strike="noStrike">
                          <a:solidFill>
                            <a:srgbClr val="3333BB"/>
                          </a:solidFill>
                          <a:effectLst/>
                          <a:hlinkClick r:id="rId2"/>
                        </a:rPr>
                        <a:t>Array.prototype.concat</a:t>
                      </a:r>
                      <a:r>
                        <a:rPr lang="en-US" sz="1200">
                          <a:effectLst/>
                        </a:rPr>
                        <a:t>.</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extLst>
                  <a:ext uri="{0D108BD9-81ED-4DB2-BD59-A6C34878D82A}">
                    <a16:rowId xmlns:a16="http://schemas.microsoft.com/office/drawing/2014/main" val="3851014491"/>
                  </a:ext>
                </a:extLst>
              </a:tr>
              <a:tr h="263717">
                <a:tc>
                  <a:txBody>
                    <a:bodyPr/>
                    <a:lstStyle/>
                    <a:p>
                      <a:pPr fontAlgn="base"/>
                      <a:r>
                        <a:rPr lang="en-US" sz="1200">
                          <a:effectLst/>
                        </a:rPr>
                        <a:t>@@iterator</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tc>
                  <a:txBody>
                    <a:bodyPr/>
                    <a:lstStyle/>
                    <a:p>
                      <a:pPr fontAlgn="base"/>
                      <a:r>
                        <a:rPr lang="en-US" sz="1200" dirty="0">
                          <a:effectLst/>
                        </a:rPr>
                        <a:t>"</a:t>
                      </a:r>
                      <a:r>
                        <a:rPr lang="en-US" sz="1200" dirty="0" err="1">
                          <a:effectLst/>
                        </a:rPr>
                        <a:t>Symbol.iterator</a:t>
                      </a:r>
                      <a:r>
                        <a:rPr lang="en-US" sz="1200" dirty="0">
                          <a:effectLst/>
                        </a:rPr>
                        <a:t>"</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tc>
                  <a:txBody>
                    <a:bodyPr/>
                    <a:lstStyle/>
                    <a:p>
                      <a:pPr fontAlgn="base"/>
                      <a:r>
                        <a:rPr lang="en-US" sz="1200" dirty="0">
                          <a:effectLst/>
                        </a:rPr>
                        <a:t>A method that returns the default Iterator for an object. Called by the semantics of the for-of statement.</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extLst>
                  <a:ext uri="{0D108BD9-81ED-4DB2-BD59-A6C34878D82A}">
                    <a16:rowId xmlns:a16="http://schemas.microsoft.com/office/drawing/2014/main" val="1800595910"/>
                  </a:ext>
                </a:extLst>
              </a:tr>
              <a:tr h="421948">
                <a:tc>
                  <a:txBody>
                    <a:bodyPr/>
                    <a:lstStyle/>
                    <a:p>
                      <a:pPr fontAlgn="base"/>
                      <a:r>
                        <a:rPr lang="en-US" sz="1200">
                          <a:effectLst/>
                        </a:rPr>
                        <a:t>@@match</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tc>
                  <a:txBody>
                    <a:bodyPr/>
                    <a:lstStyle/>
                    <a:p>
                      <a:pPr fontAlgn="base"/>
                      <a:r>
                        <a:rPr lang="en-US" sz="1200" dirty="0">
                          <a:effectLst/>
                        </a:rPr>
                        <a:t>"</a:t>
                      </a:r>
                      <a:r>
                        <a:rPr lang="en-US" sz="1200" dirty="0" err="1">
                          <a:effectLst/>
                        </a:rPr>
                        <a:t>Symbol.match</a:t>
                      </a:r>
                      <a:r>
                        <a:rPr lang="en-US" sz="1200" dirty="0">
                          <a:effectLst/>
                        </a:rPr>
                        <a:t>"</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tc>
                  <a:txBody>
                    <a:bodyPr/>
                    <a:lstStyle/>
                    <a:p>
                      <a:pPr fontAlgn="base"/>
                      <a:r>
                        <a:rPr lang="en-US" sz="1200">
                          <a:effectLst/>
                        </a:rPr>
                        <a:t>A regular expression method that matches the regular expression against a string. Called by the </a:t>
                      </a:r>
                      <a:r>
                        <a:rPr lang="en-US" sz="1200" u="none" strike="noStrike">
                          <a:solidFill>
                            <a:srgbClr val="3333BB"/>
                          </a:solidFill>
                          <a:effectLst/>
                          <a:hlinkClick r:id="rId3"/>
                        </a:rPr>
                        <a:t>String.prototype.match</a:t>
                      </a:r>
                      <a:r>
                        <a:rPr lang="en-US" sz="1200">
                          <a:effectLst/>
                        </a:rPr>
                        <a:t> method.</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extLst>
                  <a:ext uri="{0D108BD9-81ED-4DB2-BD59-A6C34878D82A}">
                    <a16:rowId xmlns:a16="http://schemas.microsoft.com/office/drawing/2014/main" val="3900405985"/>
                  </a:ext>
                </a:extLst>
              </a:tr>
              <a:tr h="421948">
                <a:tc>
                  <a:txBody>
                    <a:bodyPr/>
                    <a:lstStyle/>
                    <a:p>
                      <a:pPr fontAlgn="base"/>
                      <a:r>
                        <a:rPr lang="en-US" sz="1200">
                          <a:effectLst/>
                        </a:rPr>
                        <a:t>@@replace</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tc>
                  <a:txBody>
                    <a:bodyPr/>
                    <a:lstStyle/>
                    <a:p>
                      <a:pPr fontAlgn="base"/>
                      <a:r>
                        <a:rPr lang="en-US" sz="1200" dirty="0">
                          <a:effectLst/>
                        </a:rPr>
                        <a:t>"</a:t>
                      </a:r>
                      <a:r>
                        <a:rPr lang="en-US" sz="1200" dirty="0" err="1">
                          <a:effectLst/>
                        </a:rPr>
                        <a:t>Symbol.replace</a:t>
                      </a:r>
                      <a:r>
                        <a:rPr lang="en-US" sz="1200" dirty="0">
                          <a:effectLst/>
                        </a:rPr>
                        <a:t>"</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tc>
                  <a:txBody>
                    <a:bodyPr/>
                    <a:lstStyle/>
                    <a:p>
                      <a:pPr fontAlgn="base"/>
                      <a:r>
                        <a:rPr lang="en-US" sz="1200">
                          <a:effectLst/>
                        </a:rPr>
                        <a:t>A regular expression method that replaces matched substrings of a string. Called by the </a:t>
                      </a:r>
                      <a:r>
                        <a:rPr lang="en-US" sz="1200" u="none" strike="noStrike">
                          <a:solidFill>
                            <a:srgbClr val="3333BB"/>
                          </a:solidFill>
                          <a:effectLst/>
                          <a:hlinkClick r:id="rId4"/>
                        </a:rPr>
                        <a:t>String.prototype.replace</a:t>
                      </a:r>
                      <a:r>
                        <a:rPr lang="en-US" sz="1200">
                          <a:effectLst/>
                        </a:rPr>
                        <a:t> method.</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extLst>
                  <a:ext uri="{0D108BD9-81ED-4DB2-BD59-A6C34878D82A}">
                    <a16:rowId xmlns:a16="http://schemas.microsoft.com/office/drawing/2014/main" val="1883834823"/>
                  </a:ext>
                </a:extLst>
              </a:tr>
              <a:tr h="501063">
                <a:tc>
                  <a:txBody>
                    <a:bodyPr/>
                    <a:lstStyle/>
                    <a:p>
                      <a:pPr fontAlgn="base"/>
                      <a:r>
                        <a:rPr lang="en-US" sz="1200">
                          <a:effectLst/>
                        </a:rPr>
                        <a:t>@@search</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tc>
                  <a:txBody>
                    <a:bodyPr/>
                    <a:lstStyle/>
                    <a:p>
                      <a:pPr fontAlgn="base"/>
                      <a:r>
                        <a:rPr lang="en-US" sz="1200" dirty="0">
                          <a:effectLst/>
                        </a:rPr>
                        <a:t>"</a:t>
                      </a:r>
                      <a:r>
                        <a:rPr lang="en-US" sz="1200" dirty="0" err="1">
                          <a:effectLst/>
                        </a:rPr>
                        <a:t>Symbol.search</a:t>
                      </a:r>
                      <a:r>
                        <a:rPr lang="en-US" sz="1200" dirty="0">
                          <a:effectLst/>
                        </a:rPr>
                        <a:t>"</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tc>
                  <a:txBody>
                    <a:bodyPr/>
                    <a:lstStyle/>
                    <a:p>
                      <a:pPr fontAlgn="base"/>
                      <a:r>
                        <a:rPr lang="en-US" sz="1200" dirty="0">
                          <a:effectLst/>
                        </a:rPr>
                        <a:t>A regular expression method that returns the index within a string that matches the regular expression. Called by the </a:t>
                      </a:r>
                      <a:r>
                        <a:rPr lang="en-US" sz="1200" u="none" strike="noStrike" dirty="0" err="1">
                          <a:solidFill>
                            <a:srgbClr val="3333BB"/>
                          </a:solidFill>
                          <a:effectLst/>
                          <a:hlinkClick r:id="rId5"/>
                        </a:rPr>
                        <a:t>String.prototype.search</a:t>
                      </a:r>
                      <a:r>
                        <a:rPr lang="en-US" sz="1200" dirty="0">
                          <a:effectLst/>
                        </a:rPr>
                        <a:t> method.</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extLst>
                  <a:ext uri="{0D108BD9-81ED-4DB2-BD59-A6C34878D82A}">
                    <a16:rowId xmlns:a16="http://schemas.microsoft.com/office/drawing/2014/main" val="2908207473"/>
                  </a:ext>
                </a:extLst>
              </a:tr>
              <a:tr h="263717">
                <a:tc>
                  <a:txBody>
                    <a:bodyPr/>
                    <a:lstStyle/>
                    <a:p>
                      <a:pPr fontAlgn="base"/>
                      <a:r>
                        <a:rPr lang="en-US" sz="1200" dirty="0">
                          <a:effectLst/>
                        </a:rPr>
                        <a:t>@@species</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tc>
                  <a:txBody>
                    <a:bodyPr/>
                    <a:lstStyle/>
                    <a:p>
                      <a:pPr fontAlgn="base"/>
                      <a:r>
                        <a:rPr lang="en-US" sz="1200" dirty="0">
                          <a:effectLst/>
                        </a:rPr>
                        <a:t>"</a:t>
                      </a:r>
                      <a:r>
                        <a:rPr lang="en-US" sz="1200" dirty="0" err="1">
                          <a:effectLst/>
                        </a:rPr>
                        <a:t>Symbol.species</a:t>
                      </a:r>
                      <a:r>
                        <a:rPr lang="en-US" sz="1200" dirty="0">
                          <a:effectLst/>
                        </a:rPr>
                        <a:t>"</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tc>
                  <a:txBody>
                    <a:bodyPr/>
                    <a:lstStyle/>
                    <a:p>
                      <a:pPr fontAlgn="base"/>
                      <a:r>
                        <a:rPr lang="en-US" sz="1200" dirty="0">
                          <a:effectLst/>
                        </a:rPr>
                        <a:t>A function valued property that is the constructor function that is used to create derived objects.</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extLst>
                  <a:ext uri="{0D108BD9-81ED-4DB2-BD59-A6C34878D82A}">
                    <a16:rowId xmlns:a16="http://schemas.microsoft.com/office/drawing/2014/main" val="2342693051"/>
                  </a:ext>
                </a:extLst>
              </a:tr>
              <a:tr h="421948">
                <a:tc>
                  <a:txBody>
                    <a:bodyPr/>
                    <a:lstStyle/>
                    <a:p>
                      <a:pPr fontAlgn="base"/>
                      <a:r>
                        <a:rPr lang="en-US" sz="1200">
                          <a:effectLst/>
                        </a:rPr>
                        <a:t>@@split</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tc>
                  <a:txBody>
                    <a:bodyPr/>
                    <a:lstStyle/>
                    <a:p>
                      <a:pPr fontAlgn="base"/>
                      <a:r>
                        <a:rPr lang="en-US" sz="1200">
                          <a:effectLst/>
                        </a:rPr>
                        <a:t>"Symbol.split"</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tc>
                  <a:txBody>
                    <a:bodyPr/>
                    <a:lstStyle/>
                    <a:p>
                      <a:pPr fontAlgn="base"/>
                      <a:r>
                        <a:rPr lang="en-US" sz="1200" dirty="0">
                          <a:effectLst/>
                        </a:rPr>
                        <a:t>A regular expression method that splits a string at the indices that match the regular expression. Called by the </a:t>
                      </a:r>
                      <a:r>
                        <a:rPr lang="en-US" sz="1200" u="none" strike="noStrike" dirty="0" err="1">
                          <a:solidFill>
                            <a:srgbClr val="3333BB"/>
                          </a:solidFill>
                          <a:effectLst/>
                          <a:hlinkClick r:id="rId6"/>
                        </a:rPr>
                        <a:t>String.prototype.split</a:t>
                      </a:r>
                      <a:r>
                        <a:rPr lang="en-US" sz="1200" dirty="0">
                          <a:effectLst/>
                        </a:rPr>
                        <a:t> method.</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extLst>
                  <a:ext uri="{0D108BD9-81ED-4DB2-BD59-A6C34878D82A}">
                    <a16:rowId xmlns:a16="http://schemas.microsoft.com/office/drawing/2014/main" val="4268008406"/>
                  </a:ext>
                </a:extLst>
              </a:tr>
              <a:tr h="342833">
                <a:tc>
                  <a:txBody>
                    <a:bodyPr/>
                    <a:lstStyle/>
                    <a:p>
                      <a:pPr fontAlgn="base"/>
                      <a:r>
                        <a:rPr lang="en-US" sz="1200">
                          <a:effectLst/>
                        </a:rPr>
                        <a:t>@@toPrimitive</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tc>
                  <a:txBody>
                    <a:bodyPr/>
                    <a:lstStyle/>
                    <a:p>
                      <a:pPr fontAlgn="base"/>
                      <a:r>
                        <a:rPr lang="en-US" sz="1200" dirty="0">
                          <a:effectLst/>
                        </a:rPr>
                        <a:t>"</a:t>
                      </a:r>
                      <a:r>
                        <a:rPr lang="en-US" sz="1200" dirty="0" err="1">
                          <a:effectLst/>
                        </a:rPr>
                        <a:t>Symbol.toPrimitive</a:t>
                      </a:r>
                      <a:r>
                        <a:rPr lang="en-US" sz="1200" dirty="0">
                          <a:effectLst/>
                        </a:rPr>
                        <a:t>"</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tc>
                  <a:txBody>
                    <a:bodyPr/>
                    <a:lstStyle/>
                    <a:p>
                      <a:pPr fontAlgn="base"/>
                      <a:r>
                        <a:rPr lang="en-US" sz="1200" dirty="0">
                          <a:effectLst/>
                        </a:rPr>
                        <a:t>A method that converts an object to a corresponding primitive value. Called by the </a:t>
                      </a:r>
                      <a:r>
                        <a:rPr lang="en-US" sz="1200" u="none" strike="noStrike" dirty="0" err="1">
                          <a:solidFill>
                            <a:srgbClr val="3333BB"/>
                          </a:solidFill>
                          <a:effectLst/>
                          <a:hlinkClick r:id="rId7"/>
                        </a:rPr>
                        <a:t>ToPrimitive</a:t>
                      </a:r>
                      <a:r>
                        <a:rPr lang="en-US" sz="1200" dirty="0">
                          <a:effectLst/>
                        </a:rPr>
                        <a:t> abstract operation.</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extLst>
                  <a:ext uri="{0D108BD9-81ED-4DB2-BD59-A6C34878D82A}">
                    <a16:rowId xmlns:a16="http://schemas.microsoft.com/office/drawing/2014/main" val="3396529836"/>
                  </a:ext>
                </a:extLst>
              </a:tr>
              <a:tr h="421948">
                <a:tc>
                  <a:txBody>
                    <a:bodyPr/>
                    <a:lstStyle/>
                    <a:p>
                      <a:pPr fontAlgn="base"/>
                      <a:r>
                        <a:rPr lang="en-US" sz="1200">
                          <a:effectLst/>
                        </a:rPr>
                        <a:t>@@toStringTag</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tc>
                  <a:txBody>
                    <a:bodyPr/>
                    <a:lstStyle/>
                    <a:p>
                      <a:pPr fontAlgn="base"/>
                      <a:r>
                        <a:rPr lang="en-US" sz="1200">
                          <a:effectLst/>
                        </a:rPr>
                        <a:t>"Symbol.toStringTag"</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tc>
                  <a:txBody>
                    <a:bodyPr/>
                    <a:lstStyle/>
                    <a:p>
                      <a:pPr fontAlgn="base"/>
                      <a:r>
                        <a:rPr lang="en-US" sz="1200" dirty="0">
                          <a:effectLst/>
                        </a:rPr>
                        <a:t>A String valued property that is used in the creation of the default string description of an object. Accessed by the built-in method </a:t>
                      </a:r>
                      <a:r>
                        <a:rPr lang="en-US" sz="1200" u="none" strike="noStrike" dirty="0" err="1">
                          <a:solidFill>
                            <a:srgbClr val="3333BB"/>
                          </a:solidFill>
                          <a:effectLst/>
                          <a:hlinkClick r:id="rId8"/>
                        </a:rPr>
                        <a:t>Object.prototype.toString</a:t>
                      </a:r>
                      <a:r>
                        <a:rPr lang="en-US" sz="1200" dirty="0">
                          <a:effectLst/>
                        </a:rPr>
                        <a:t>.</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extLst>
                  <a:ext uri="{0D108BD9-81ED-4DB2-BD59-A6C34878D82A}">
                    <a16:rowId xmlns:a16="http://schemas.microsoft.com/office/drawing/2014/main" val="2506978018"/>
                  </a:ext>
                </a:extLst>
              </a:tr>
              <a:tr h="421948">
                <a:tc>
                  <a:txBody>
                    <a:bodyPr/>
                    <a:lstStyle/>
                    <a:p>
                      <a:pPr fontAlgn="base"/>
                      <a:r>
                        <a:rPr lang="en-US" sz="1200">
                          <a:effectLst/>
                        </a:rPr>
                        <a:t>@@unscopables</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tc>
                  <a:txBody>
                    <a:bodyPr/>
                    <a:lstStyle/>
                    <a:p>
                      <a:pPr fontAlgn="base"/>
                      <a:r>
                        <a:rPr lang="en-US" sz="1200">
                          <a:effectLst/>
                        </a:rPr>
                        <a:t>"Symbol.unscopables"</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tc>
                  <a:txBody>
                    <a:bodyPr/>
                    <a:lstStyle/>
                    <a:p>
                      <a:pPr fontAlgn="base"/>
                      <a:r>
                        <a:rPr lang="en-US" sz="1200" dirty="0">
                          <a:effectLst/>
                        </a:rPr>
                        <a:t>An object valued property whose own property names are property names that are excluded from the with environment bindings of the associated object.</a:t>
                      </a:r>
                    </a:p>
                  </a:txBody>
                  <a:tcPr marL="26372" marR="26372" marT="13186" marB="13186" anchor="ctr">
                    <a:lnL w="4763" cap="flat" cmpd="sng" algn="ctr">
                      <a:solidFill>
                        <a:srgbClr val="000000"/>
                      </a:solidFill>
                      <a:prstDash val="solid"/>
                      <a:round/>
                      <a:headEnd type="none" w="med" len="med"/>
                      <a:tailEnd type="none" w="med" len="med"/>
                    </a:lnL>
                    <a:lnR w="4763" cap="flat" cmpd="sng" algn="ctr">
                      <a:solidFill>
                        <a:srgbClr val="000000"/>
                      </a:solidFill>
                      <a:prstDash val="solid"/>
                      <a:round/>
                      <a:headEnd type="none" w="med" len="med"/>
                      <a:tailEnd type="none" w="med" len="med"/>
                    </a:lnR>
                    <a:lnT w="4763" cap="flat" cmpd="sng" algn="ctr">
                      <a:solidFill>
                        <a:srgbClr val="000000"/>
                      </a:solidFill>
                      <a:prstDash val="solid"/>
                      <a:round/>
                      <a:headEnd type="none" w="med" len="med"/>
                      <a:tailEnd type="none" w="med" len="med"/>
                    </a:lnT>
                    <a:lnB w="4763" cap="flat" cmpd="sng" algn="ctr">
                      <a:solidFill>
                        <a:srgbClr val="000000"/>
                      </a:solidFill>
                      <a:prstDash val="solid"/>
                      <a:round/>
                      <a:headEnd type="none" w="med" len="med"/>
                      <a:tailEnd type="none" w="med" len="med"/>
                    </a:lnB>
                    <a:solidFill>
                      <a:srgbClr val="FDFDFC"/>
                    </a:solidFill>
                  </a:tcPr>
                </a:tc>
                <a:extLst>
                  <a:ext uri="{0D108BD9-81ED-4DB2-BD59-A6C34878D82A}">
                    <a16:rowId xmlns:a16="http://schemas.microsoft.com/office/drawing/2014/main" val="1579802865"/>
                  </a:ext>
                </a:extLst>
              </a:tr>
            </a:tbl>
          </a:graphicData>
        </a:graphic>
      </p:graphicFrame>
    </p:spTree>
    <p:extLst>
      <p:ext uri="{BB962C8B-B14F-4D97-AF65-F5344CB8AC3E}">
        <p14:creationId xmlns:p14="http://schemas.microsoft.com/office/powerpoint/2010/main" val="262519441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B879C0-EBFF-CACE-5406-7E95B4061999}"/>
              </a:ext>
            </a:extLst>
          </p:cNvPr>
          <p:cNvSpPr>
            <a:spLocks noGrp="1"/>
          </p:cNvSpPr>
          <p:nvPr>
            <p:ph type="title"/>
          </p:nvPr>
        </p:nvSpPr>
        <p:spPr/>
        <p:txBody>
          <a:bodyPr/>
          <a:lstStyle/>
          <a:p>
            <a:r>
              <a:rPr lang="en-US" dirty="0"/>
              <a:t>Iterators &amp; Generators</a:t>
            </a:r>
          </a:p>
        </p:txBody>
      </p:sp>
      <p:sp>
        <p:nvSpPr>
          <p:cNvPr id="3" name="Content Placeholder 2">
            <a:extLst>
              <a:ext uri="{FF2B5EF4-FFF2-40B4-BE49-F238E27FC236}">
                <a16:creationId xmlns:a16="http://schemas.microsoft.com/office/drawing/2014/main" id="{D9935ACC-B222-0360-EC83-B67B36A8B31F}"/>
              </a:ext>
            </a:extLst>
          </p:cNvPr>
          <p:cNvSpPr>
            <a:spLocks noGrp="1"/>
          </p:cNvSpPr>
          <p:nvPr>
            <p:ph idx="1"/>
          </p:nvPr>
        </p:nvSpPr>
        <p:spPr/>
        <p:txBody>
          <a:bodyPr>
            <a:normAutofit fontScale="85000" lnSpcReduction="10000"/>
          </a:bodyPr>
          <a:lstStyle/>
          <a:p>
            <a:r>
              <a:rPr lang="en-US" dirty="0"/>
              <a:t>Iterators and Generators bring the concept of iteration directly into the core language and provide a mechanism for customizing the behavior of for...of loops.</a:t>
            </a:r>
          </a:p>
          <a:p>
            <a:r>
              <a:rPr lang="en-US" dirty="0"/>
              <a:t>In JavaScript an iterator is an object which defines a sequence and potentially a return value upon its termination.</a:t>
            </a:r>
          </a:p>
          <a:p>
            <a:r>
              <a:rPr lang="en-US" dirty="0"/>
              <a:t>Specifically, an iterator is any object which implements the Iterator protocol by having a next() method that returns an object with two properties:</a:t>
            </a:r>
          </a:p>
          <a:p>
            <a:pPr lvl="1"/>
            <a:r>
              <a:rPr lang="en-US" dirty="0"/>
              <a:t>value</a:t>
            </a:r>
          </a:p>
          <a:p>
            <a:pPr lvl="2"/>
            <a:r>
              <a:rPr lang="en-US" dirty="0"/>
              <a:t>The next value in the iteration sequence.</a:t>
            </a:r>
          </a:p>
          <a:p>
            <a:pPr lvl="1"/>
            <a:r>
              <a:rPr lang="en-US" dirty="0"/>
              <a:t>done</a:t>
            </a:r>
          </a:p>
          <a:p>
            <a:pPr lvl="2"/>
            <a:r>
              <a:rPr lang="en-US" dirty="0"/>
              <a:t>This is true if the last value in the sequence has already been consumed. If value is present alongside done, it is the iterator's return value.</a:t>
            </a:r>
          </a:p>
          <a:p>
            <a:r>
              <a:rPr lang="en-US" dirty="0"/>
              <a:t>Once created, an iterator object can be iterated explicitly by repeatedly calling next().</a:t>
            </a:r>
          </a:p>
        </p:txBody>
      </p:sp>
    </p:spTree>
    <p:extLst>
      <p:ext uri="{BB962C8B-B14F-4D97-AF65-F5344CB8AC3E}">
        <p14:creationId xmlns:p14="http://schemas.microsoft.com/office/powerpoint/2010/main" val="860196464"/>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291CB4-660A-45D3-8EC5-FAEE393ECF51}"/>
              </a:ext>
            </a:extLst>
          </p:cNvPr>
          <p:cNvSpPr>
            <a:spLocks noGrp="1"/>
          </p:cNvSpPr>
          <p:nvPr>
            <p:ph type="title"/>
          </p:nvPr>
        </p:nvSpPr>
        <p:spPr/>
        <p:txBody>
          <a:bodyPr/>
          <a:lstStyle/>
          <a:p>
            <a:r>
              <a:rPr lang="en-US"/>
              <a:t>Generators</a:t>
            </a:r>
            <a:endParaRPr lang="en-US" dirty="0"/>
          </a:p>
        </p:txBody>
      </p:sp>
      <p:sp>
        <p:nvSpPr>
          <p:cNvPr id="3" name="Content Placeholder 2">
            <a:extLst>
              <a:ext uri="{FF2B5EF4-FFF2-40B4-BE49-F238E27FC236}">
                <a16:creationId xmlns:a16="http://schemas.microsoft.com/office/drawing/2014/main" id="{A413D11A-F06B-411F-845F-855D717885A6}"/>
              </a:ext>
            </a:extLst>
          </p:cNvPr>
          <p:cNvSpPr>
            <a:spLocks noGrp="1"/>
          </p:cNvSpPr>
          <p:nvPr>
            <p:ph idx="1"/>
          </p:nvPr>
        </p:nvSpPr>
        <p:spPr/>
        <p:txBody>
          <a:bodyPr>
            <a:normAutofit fontScale="92500" lnSpcReduction="20000"/>
          </a:bodyPr>
          <a:lstStyle/>
          <a:p>
            <a:r>
              <a:rPr lang="en-US" dirty="0"/>
              <a:t>In JavaScript, generators provide a new way to work with functions and iterators. Generators provide an easier way to implement iterators.</a:t>
            </a:r>
          </a:p>
          <a:p>
            <a:r>
              <a:rPr lang="en-US" dirty="0"/>
              <a:t>Using a generator,</a:t>
            </a:r>
          </a:p>
          <a:p>
            <a:pPr lvl="1"/>
            <a:r>
              <a:rPr lang="en-US" dirty="0"/>
              <a:t>you can stop the execution of a function from anywhere inside the function</a:t>
            </a:r>
          </a:p>
          <a:p>
            <a:pPr lvl="1"/>
            <a:r>
              <a:rPr lang="en-US" dirty="0"/>
              <a:t>and continue executing code from a halted position</a:t>
            </a:r>
          </a:p>
          <a:p>
            <a:r>
              <a:rPr lang="en-US" dirty="0"/>
              <a:t>To create a generator, you need to first define a generator function with function* symbol. </a:t>
            </a:r>
          </a:p>
          <a:p>
            <a:r>
              <a:rPr lang="en-US" dirty="0"/>
              <a:t>You can pause the execution of a generator function without executing the whole function body by using yield keyword.</a:t>
            </a:r>
          </a:p>
          <a:p>
            <a:r>
              <a:rPr lang="en-US" dirty="0"/>
              <a:t>The yield expression returns a value. However, unlike the return statement, it doesn't terminate the program. That's why you can continue executing code from the last yielded position. </a:t>
            </a:r>
          </a:p>
        </p:txBody>
      </p:sp>
    </p:spTree>
    <p:extLst>
      <p:ext uri="{BB962C8B-B14F-4D97-AF65-F5344CB8AC3E}">
        <p14:creationId xmlns:p14="http://schemas.microsoft.com/office/powerpoint/2010/main" val="492403978"/>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1CFC23-1786-4D57-8BC7-12399CC6F88A}"/>
              </a:ext>
            </a:extLst>
          </p:cNvPr>
          <p:cNvSpPr>
            <a:spLocks noGrp="1"/>
          </p:cNvSpPr>
          <p:nvPr>
            <p:ph type="title"/>
          </p:nvPr>
        </p:nvSpPr>
        <p:spPr/>
        <p:txBody>
          <a:bodyPr/>
          <a:lstStyle/>
          <a:p>
            <a:r>
              <a:rPr lang="en-US"/>
              <a:t>Generator Methods</a:t>
            </a:r>
          </a:p>
        </p:txBody>
      </p:sp>
      <p:graphicFrame>
        <p:nvGraphicFramePr>
          <p:cNvPr id="4" name="Content Placeholder 3">
            <a:extLst>
              <a:ext uri="{FF2B5EF4-FFF2-40B4-BE49-F238E27FC236}">
                <a16:creationId xmlns:a16="http://schemas.microsoft.com/office/drawing/2014/main" id="{B6662C5A-AF16-4724-ABC0-019D859B3305}"/>
              </a:ext>
            </a:extLst>
          </p:cNvPr>
          <p:cNvGraphicFramePr>
            <a:graphicFrameLocks noGrp="1"/>
          </p:cNvGraphicFramePr>
          <p:nvPr>
            <p:ph idx="1"/>
          </p:nvPr>
        </p:nvGraphicFramePr>
        <p:xfrm>
          <a:off x="838200" y="1825625"/>
          <a:ext cx="10515600" cy="3953156"/>
        </p:xfrm>
        <a:graphic>
          <a:graphicData uri="http://schemas.openxmlformats.org/drawingml/2006/table">
            <a:tbl>
              <a:tblPr firstRow="1" bandRow="1"/>
              <a:tblGrid>
                <a:gridCol w="2790825">
                  <a:extLst>
                    <a:ext uri="{9D8B030D-6E8A-4147-A177-3AD203B41FA5}">
                      <a16:colId xmlns:a16="http://schemas.microsoft.com/office/drawing/2014/main" val="1331453968"/>
                    </a:ext>
                  </a:extLst>
                </a:gridCol>
                <a:gridCol w="7724775">
                  <a:extLst>
                    <a:ext uri="{9D8B030D-6E8A-4147-A177-3AD203B41FA5}">
                      <a16:colId xmlns:a16="http://schemas.microsoft.com/office/drawing/2014/main" val="750308097"/>
                    </a:ext>
                  </a:extLst>
                </a:gridCol>
              </a:tblGrid>
              <a:tr h="747243">
                <a:tc>
                  <a:txBody>
                    <a:bodyPr/>
                    <a:lstStyle/>
                    <a:p>
                      <a:pPr algn="l"/>
                      <a:r>
                        <a:rPr lang="en-US" sz="3200" b="1">
                          <a:effectLst/>
                        </a:rPr>
                        <a:t>Method</a:t>
                      </a:r>
                    </a:p>
                  </a:txBody>
                  <a:tcPr marL="200872" marR="200872" marT="100436" marB="100436" anchor="ctr">
                    <a:lnL>
                      <a:noFill/>
                    </a:lnL>
                    <a:lnR>
                      <a:noFill/>
                    </a:lnR>
                    <a:lnT>
                      <a:noFill/>
                    </a:lnT>
                    <a:lnB>
                      <a:noFill/>
                    </a:lnB>
                    <a:solidFill>
                      <a:srgbClr val="F8FAFF"/>
                    </a:solidFill>
                  </a:tcPr>
                </a:tc>
                <a:tc>
                  <a:txBody>
                    <a:bodyPr/>
                    <a:lstStyle/>
                    <a:p>
                      <a:pPr algn="l"/>
                      <a:r>
                        <a:rPr lang="en-US" sz="3200" b="1" dirty="0">
                          <a:effectLst/>
                        </a:rPr>
                        <a:t>Description</a:t>
                      </a:r>
                    </a:p>
                  </a:txBody>
                  <a:tcPr marL="200872" marR="200872" marT="100436" marB="100436" anchor="ctr">
                    <a:lnL>
                      <a:noFill/>
                    </a:lnL>
                    <a:lnR>
                      <a:noFill/>
                    </a:lnR>
                    <a:lnT>
                      <a:noFill/>
                    </a:lnT>
                    <a:lnB>
                      <a:noFill/>
                    </a:lnB>
                    <a:solidFill>
                      <a:srgbClr val="F8FAFF"/>
                    </a:solidFill>
                  </a:tcPr>
                </a:tc>
                <a:extLst>
                  <a:ext uri="{0D108BD9-81ED-4DB2-BD59-A6C34878D82A}">
                    <a16:rowId xmlns:a16="http://schemas.microsoft.com/office/drawing/2014/main" val="1892353773"/>
                  </a:ext>
                </a:extLst>
              </a:tr>
              <a:tr h="747243">
                <a:tc>
                  <a:txBody>
                    <a:bodyPr/>
                    <a:lstStyle/>
                    <a:p>
                      <a:r>
                        <a:rPr lang="en-US" sz="3200">
                          <a:effectLst/>
                        </a:rPr>
                        <a:t>next()</a:t>
                      </a:r>
                    </a:p>
                  </a:txBody>
                  <a:tcPr marL="200872" marR="200872" marT="100436" marB="100436" anchor="ctr">
                    <a:lnL>
                      <a:noFill/>
                    </a:lnL>
                    <a:lnR>
                      <a:noFill/>
                    </a:lnR>
                    <a:lnT>
                      <a:noFill/>
                    </a:lnT>
                    <a:lnB>
                      <a:noFill/>
                    </a:lnB>
                    <a:solidFill>
                      <a:srgbClr val="F8FAFF"/>
                    </a:solidFill>
                  </a:tcPr>
                </a:tc>
                <a:tc>
                  <a:txBody>
                    <a:bodyPr/>
                    <a:lstStyle/>
                    <a:p>
                      <a:r>
                        <a:rPr lang="en-US" sz="3200" dirty="0">
                          <a:effectLst/>
                        </a:rPr>
                        <a:t>Returns a value of yield</a:t>
                      </a:r>
                    </a:p>
                  </a:txBody>
                  <a:tcPr marL="200872" marR="200872" marT="100436" marB="100436" anchor="ctr">
                    <a:lnL>
                      <a:noFill/>
                    </a:lnL>
                    <a:lnR>
                      <a:noFill/>
                    </a:lnR>
                    <a:lnT>
                      <a:noFill/>
                    </a:lnT>
                    <a:lnB>
                      <a:noFill/>
                    </a:lnB>
                    <a:solidFill>
                      <a:srgbClr val="F8FAFF"/>
                    </a:solidFill>
                  </a:tcPr>
                </a:tc>
                <a:extLst>
                  <a:ext uri="{0D108BD9-81ED-4DB2-BD59-A6C34878D82A}">
                    <a16:rowId xmlns:a16="http://schemas.microsoft.com/office/drawing/2014/main" val="1516911742"/>
                  </a:ext>
                </a:extLst>
              </a:tr>
              <a:tr h="1229335">
                <a:tc>
                  <a:txBody>
                    <a:bodyPr/>
                    <a:lstStyle/>
                    <a:p>
                      <a:r>
                        <a:rPr lang="en-US" sz="3200">
                          <a:effectLst/>
                        </a:rPr>
                        <a:t>return()</a:t>
                      </a:r>
                    </a:p>
                  </a:txBody>
                  <a:tcPr marL="200872" marR="200872" marT="100436" marB="100436" anchor="ctr">
                    <a:lnL>
                      <a:noFill/>
                    </a:lnL>
                    <a:lnR>
                      <a:noFill/>
                    </a:lnR>
                    <a:lnT>
                      <a:noFill/>
                    </a:lnT>
                    <a:lnB>
                      <a:noFill/>
                    </a:lnB>
                    <a:solidFill>
                      <a:srgbClr val="F8FAFF"/>
                    </a:solidFill>
                  </a:tcPr>
                </a:tc>
                <a:tc>
                  <a:txBody>
                    <a:bodyPr/>
                    <a:lstStyle/>
                    <a:p>
                      <a:r>
                        <a:rPr lang="en-US" sz="3200" dirty="0">
                          <a:effectLst/>
                        </a:rPr>
                        <a:t>Returns a value and terminates the generator</a:t>
                      </a:r>
                    </a:p>
                  </a:txBody>
                  <a:tcPr marL="200872" marR="200872" marT="100436" marB="100436" anchor="ctr">
                    <a:lnL>
                      <a:noFill/>
                    </a:lnL>
                    <a:lnR>
                      <a:noFill/>
                    </a:lnR>
                    <a:lnT>
                      <a:noFill/>
                    </a:lnT>
                    <a:lnB>
                      <a:noFill/>
                    </a:lnB>
                    <a:solidFill>
                      <a:srgbClr val="F8FAFF"/>
                    </a:solidFill>
                  </a:tcPr>
                </a:tc>
                <a:extLst>
                  <a:ext uri="{0D108BD9-81ED-4DB2-BD59-A6C34878D82A}">
                    <a16:rowId xmlns:a16="http://schemas.microsoft.com/office/drawing/2014/main" val="3006134592"/>
                  </a:ext>
                </a:extLst>
              </a:tr>
              <a:tr h="1229335">
                <a:tc>
                  <a:txBody>
                    <a:bodyPr/>
                    <a:lstStyle/>
                    <a:p>
                      <a:r>
                        <a:rPr lang="en-US" sz="3200">
                          <a:effectLst/>
                        </a:rPr>
                        <a:t>throw()</a:t>
                      </a:r>
                    </a:p>
                  </a:txBody>
                  <a:tcPr marL="200872" marR="200872" marT="100436" marB="100436" anchor="ctr">
                    <a:lnL>
                      <a:noFill/>
                    </a:lnL>
                    <a:lnR>
                      <a:noFill/>
                    </a:lnR>
                    <a:lnT>
                      <a:noFill/>
                    </a:lnT>
                    <a:lnB>
                      <a:noFill/>
                    </a:lnB>
                    <a:solidFill>
                      <a:srgbClr val="F8FAFF"/>
                    </a:solidFill>
                  </a:tcPr>
                </a:tc>
                <a:tc>
                  <a:txBody>
                    <a:bodyPr/>
                    <a:lstStyle/>
                    <a:p>
                      <a:r>
                        <a:rPr lang="en-US" sz="3200" dirty="0">
                          <a:effectLst/>
                        </a:rPr>
                        <a:t>Throws an error and terminates the generator</a:t>
                      </a:r>
                    </a:p>
                  </a:txBody>
                  <a:tcPr marL="200872" marR="200872" marT="100436" marB="100436" anchor="ctr">
                    <a:lnL>
                      <a:noFill/>
                    </a:lnL>
                    <a:lnR>
                      <a:noFill/>
                    </a:lnR>
                    <a:lnT>
                      <a:noFill/>
                    </a:lnT>
                    <a:lnB>
                      <a:noFill/>
                    </a:lnB>
                    <a:solidFill>
                      <a:srgbClr val="F8FAFF"/>
                    </a:solidFill>
                  </a:tcPr>
                </a:tc>
                <a:extLst>
                  <a:ext uri="{0D108BD9-81ED-4DB2-BD59-A6C34878D82A}">
                    <a16:rowId xmlns:a16="http://schemas.microsoft.com/office/drawing/2014/main" val="1421600577"/>
                  </a:ext>
                </a:extLst>
              </a:tr>
            </a:tbl>
          </a:graphicData>
        </a:graphic>
      </p:graphicFrame>
      <p:sp>
        <p:nvSpPr>
          <p:cNvPr id="5" name="Rectangle 1">
            <a:extLst>
              <a:ext uri="{FF2B5EF4-FFF2-40B4-BE49-F238E27FC236}">
                <a16:creationId xmlns:a16="http://schemas.microsoft.com/office/drawing/2014/main" id="{BB88787E-7A87-4E3F-9F4B-1C6BB82A0DBA}"/>
              </a:ext>
            </a:extLst>
          </p:cNvPr>
          <p:cNvSpPr>
            <a:spLocks noChangeArrowheads="1"/>
          </p:cNvSpPr>
          <p:nvPr/>
        </p:nvSpPr>
        <p:spPr bwMode="auto">
          <a:xfrm>
            <a:off x="0" y="-323165"/>
            <a:ext cx="18473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spcBef>
                <a:spcPct val="0"/>
              </a:spcBef>
              <a:spcAft>
                <a:spcPts val="600"/>
              </a:spcAft>
              <a:buClrTx/>
              <a:buSzTx/>
              <a:buFontTx/>
              <a:buNone/>
              <a:tabLst/>
            </a:pPr>
            <a:br>
              <a:rPr kumimoji="0" lang="en-US" altLang="en-US" b="0" i="0" u="none" strike="noStrike" cap="none" normalizeH="0" baseline="0">
                <a:ln>
                  <a:noFill/>
                </a:ln>
                <a:solidFill>
                  <a:schemeClr val="tx1"/>
                </a:solidFill>
                <a:effectLst/>
                <a:latin typeface="Arial" panose="020B0604020202020204" pitchFamily="34" charset="0"/>
              </a:rPr>
            </a:br>
            <a:endParaRPr kumimoji="0" lang="en-US" altLang="en-US"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388020248"/>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3FDA3A-C32F-4C2D-BC0F-87F31B2AA891}"/>
              </a:ext>
            </a:extLst>
          </p:cNvPr>
          <p:cNvSpPr>
            <a:spLocks noGrp="1"/>
          </p:cNvSpPr>
          <p:nvPr>
            <p:ph type="title"/>
          </p:nvPr>
        </p:nvSpPr>
        <p:spPr/>
        <p:txBody>
          <a:bodyPr/>
          <a:lstStyle/>
          <a:p>
            <a:r>
              <a:rPr lang="en-US" dirty="0"/>
              <a:t>Uses of Generators</a:t>
            </a:r>
          </a:p>
        </p:txBody>
      </p:sp>
      <p:sp>
        <p:nvSpPr>
          <p:cNvPr id="3" name="Content Placeholder 2">
            <a:extLst>
              <a:ext uri="{FF2B5EF4-FFF2-40B4-BE49-F238E27FC236}">
                <a16:creationId xmlns:a16="http://schemas.microsoft.com/office/drawing/2014/main" id="{E02A7144-3672-484C-A221-84EDEF392BFA}"/>
              </a:ext>
            </a:extLst>
          </p:cNvPr>
          <p:cNvSpPr>
            <a:spLocks noGrp="1"/>
          </p:cNvSpPr>
          <p:nvPr>
            <p:ph idx="1"/>
          </p:nvPr>
        </p:nvSpPr>
        <p:spPr/>
        <p:txBody>
          <a:bodyPr/>
          <a:lstStyle/>
          <a:p>
            <a:r>
              <a:rPr lang="en-US" dirty="0"/>
              <a:t>Generators let us write cleaner code while writing asynchronous tasks.</a:t>
            </a:r>
          </a:p>
          <a:p>
            <a:r>
              <a:rPr lang="en-US" dirty="0"/>
              <a:t>Generators provide an easier way to implement iterators.</a:t>
            </a:r>
          </a:p>
          <a:p>
            <a:r>
              <a:rPr lang="en-US" dirty="0"/>
              <a:t>Generators execute its code only when required.</a:t>
            </a:r>
          </a:p>
          <a:p>
            <a:r>
              <a:rPr lang="en-US" dirty="0"/>
              <a:t>Generators are memory efficient.</a:t>
            </a:r>
          </a:p>
        </p:txBody>
      </p:sp>
    </p:spTree>
    <p:extLst>
      <p:ext uri="{BB962C8B-B14F-4D97-AF65-F5344CB8AC3E}">
        <p14:creationId xmlns:p14="http://schemas.microsoft.com/office/powerpoint/2010/main" val="855042921"/>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5FEAC-2505-4D70-81CC-EA313D89A2BB}"/>
              </a:ext>
            </a:extLst>
          </p:cNvPr>
          <p:cNvSpPr>
            <a:spLocks noGrp="1"/>
          </p:cNvSpPr>
          <p:nvPr>
            <p:ph type="title"/>
          </p:nvPr>
        </p:nvSpPr>
        <p:spPr/>
        <p:txBody>
          <a:bodyPr/>
          <a:lstStyle/>
          <a:p>
            <a:r>
              <a:rPr lang="en-US"/>
              <a:t>Modules</a:t>
            </a:r>
            <a:endParaRPr lang="en-US" dirty="0"/>
          </a:p>
        </p:txBody>
      </p:sp>
      <p:sp>
        <p:nvSpPr>
          <p:cNvPr id="3" name="Content Placeholder 2">
            <a:extLst>
              <a:ext uri="{FF2B5EF4-FFF2-40B4-BE49-F238E27FC236}">
                <a16:creationId xmlns:a16="http://schemas.microsoft.com/office/drawing/2014/main" id="{C84153F7-52AB-41FF-A15D-F1514020C643}"/>
              </a:ext>
            </a:extLst>
          </p:cNvPr>
          <p:cNvSpPr>
            <a:spLocks noGrp="1"/>
          </p:cNvSpPr>
          <p:nvPr>
            <p:ph idx="1"/>
          </p:nvPr>
        </p:nvSpPr>
        <p:spPr/>
        <p:txBody>
          <a:bodyPr>
            <a:normAutofit fontScale="92500" lnSpcReduction="10000"/>
          </a:bodyPr>
          <a:lstStyle/>
          <a:p>
            <a:r>
              <a:rPr lang="en-US" dirty="0"/>
              <a:t>As our application grows bigger, we want to split it into multiple files, so called “modules”. </a:t>
            </a:r>
          </a:p>
          <a:p>
            <a:r>
              <a:rPr lang="en-US" dirty="0"/>
              <a:t>Until ES6, JavaScript existed without a language-level module syntax.</a:t>
            </a:r>
          </a:p>
          <a:p>
            <a:r>
              <a:rPr lang="en-US" dirty="0"/>
              <a:t>JavaScript community invented a variety of ways to organize code into modules, special libraries to load modules on demand.</a:t>
            </a:r>
          </a:p>
          <a:p>
            <a:pPr lvl="1"/>
            <a:r>
              <a:rPr lang="en-US" dirty="0"/>
              <a:t>AMD – one of the most ancient module systems, initially implemented by the library require.js.</a:t>
            </a:r>
          </a:p>
          <a:p>
            <a:pPr lvl="1"/>
            <a:r>
              <a:rPr lang="en-US" dirty="0" err="1"/>
              <a:t>CommonJS</a:t>
            </a:r>
            <a:r>
              <a:rPr lang="en-US" dirty="0"/>
              <a:t> – the module system created for Node.js server.</a:t>
            </a:r>
          </a:p>
          <a:p>
            <a:pPr lvl="1"/>
            <a:r>
              <a:rPr lang="en-US" dirty="0"/>
              <a:t>UMD – one more module system, suggested as a universal one, compatible with AMD and </a:t>
            </a:r>
            <a:r>
              <a:rPr lang="en-US" dirty="0" err="1"/>
              <a:t>CommonJS</a:t>
            </a:r>
            <a:r>
              <a:rPr lang="en-US" dirty="0"/>
              <a:t>. </a:t>
            </a:r>
          </a:p>
          <a:p>
            <a:r>
              <a:rPr lang="en-US" dirty="0"/>
              <a:t>The language-level module system appeared in the standard in ECMASCRIPT 2015</a:t>
            </a:r>
          </a:p>
        </p:txBody>
      </p:sp>
    </p:spTree>
    <p:extLst>
      <p:ext uri="{BB962C8B-B14F-4D97-AF65-F5344CB8AC3E}">
        <p14:creationId xmlns:p14="http://schemas.microsoft.com/office/powerpoint/2010/main" val="3237243737"/>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CBAF89-EC5B-4481-AD7D-235AF70BE0B8}"/>
              </a:ext>
            </a:extLst>
          </p:cNvPr>
          <p:cNvSpPr>
            <a:spLocks noGrp="1"/>
          </p:cNvSpPr>
          <p:nvPr>
            <p:ph type="title"/>
          </p:nvPr>
        </p:nvSpPr>
        <p:spPr/>
        <p:txBody>
          <a:bodyPr/>
          <a:lstStyle/>
          <a:p>
            <a:r>
              <a:rPr lang="en-US" dirty="0"/>
              <a:t>Modules</a:t>
            </a:r>
          </a:p>
        </p:txBody>
      </p:sp>
      <p:sp>
        <p:nvSpPr>
          <p:cNvPr id="3" name="Content Placeholder 2">
            <a:extLst>
              <a:ext uri="{FF2B5EF4-FFF2-40B4-BE49-F238E27FC236}">
                <a16:creationId xmlns:a16="http://schemas.microsoft.com/office/drawing/2014/main" id="{91E8C4B2-18E1-4D13-AF33-1D0657731E6B}"/>
              </a:ext>
            </a:extLst>
          </p:cNvPr>
          <p:cNvSpPr>
            <a:spLocks noGrp="1"/>
          </p:cNvSpPr>
          <p:nvPr>
            <p:ph idx="1"/>
          </p:nvPr>
        </p:nvSpPr>
        <p:spPr/>
        <p:txBody>
          <a:bodyPr>
            <a:normAutofit/>
          </a:bodyPr>
          <a:lstStyle/>
          <a:p>
            <a:r>
              <a:rPr lang="en-US" dirty="0"/>
              <a:t>A module is just a file. One script is one module. As simple as that.</a:t>
            </a:r>
          </a:p>
          <a:p>
            <a:r>
              <a:rPr lang="en-US" dirty="0"/>
              <a:t>A module may contain a class or a library of functions for a specific purpose.</a:t>
            </a:r>
          </a:p>
          <a:p>
            <a:r>
              <a:rPr lang="en-US" dirty="0"/>
              <a:t>Modules can load each other and use special directives export and import to interchange functionality, call functions of one module from another one:</a:t>
            </a:r>
          </a:p>
          <a:p>
            <a:pPr lvl="1"/>
            <a:r>
              <a:rPr lang="en-US" b="1" dirty="0"/>
              <a:t>export</a:t>
            </a:r>
            <a:r>
              <a:rPr lang="en-US" dirty="0"/>
              <a:t> keyword labels variables and functions that should be accessible from outside the current module.</a:t>
            </a:r>
          </a:p>
          <a:p>
            <a:pPr lvl="1"/>
            <a:r>
              <a:rPr lang="en-US" b="1" dirty="0"/>
              <a:t>import</a:t>
            </a:r>
            <a:r>
              <a:rPr lang="en-US" dirty="0"/>
              <a:t> allows the import of functionality from other modules.</a:t>
            </a:r>
          </a:p>
        </p:txBody>
      </p:sp>
    </p:spTree>
    <p:extLst>
      <p:ext uri="{BB962C8B-B14F-4D97-AF65-F5344CB8AC3E}">
        <p14:creationId xmlns:p14="http://schemas.microsoft.com/office/powerpoint/2010/main" val="3787089593"/>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819A22-3099-4293-A7ED-DEAAF5F55378}"/>
              </a:ext>
            </a:extLst>
          </p:cNvPr>
          <p:cNvSpPr>
            <a:spLocks noGrp="1"/>
          </p:cNvSpPr>
          <p:nvPr>
            <p:ph type="title"/>
          </p:nvPr>
        </p:nvSpPr>
        <p:spPr/>
        <p:txBody>
          <a:bodyPr/>
          <a:lstStyle/>
          <a:p>
            <a:r>
              <a:rPr lang="en-IN" dirty="0"/>
              <a:t>Promise</a:t>
            </a:r>
          </a:p>
        </p:txBody>
      </p:sp>
      <p:sp>
        <p:nvSpPr>
          <p:cNvPr id="3" name="Content Placeholder 2">
            <a:extLst>
              <a:ext uri="{FF2B5EF4-FFF2-40B4-BE49-F238E27FC236}">
                <a16:creationId xmlns:a16="http://schemas.microsoft.com/office/drawing/2014/main" id="{A4EF14C7-3D54-486E-A10F-572A0F858CA0}"/>
              </a:ext>
            </a:extLst>
          </p:cNvPr>
          <p:cNvSpPr>
            <a:spLocks noGrp="1"/>
          </p:cNvSpPr>
          <p:nvPr>
            <p:ph idx="1"/>
          </p:nvPr>
        </p:nvSpPr>
        <p:spPr/>
        <p:txBody>
          <a:bodyPr/>
          <a:lstStyle/>
          <a:p>
            <a:r>
              <a:rPr lang="en-US" dirty="0"/>
              <a:t>The Promise object represents the eventual completion (or failure) of an asynchronous operation, and its resulting value.</a:t>
            </a:r>
          </a:p>
          <a:p>
            <a:r>
              <a:rPr lang="en-US" dirty="0"/>
              <a:t>It allows you to associate handlers with an asynchronous action's eventual success value or failure reason. </a:t>
            </a:r>
          </a:p>
          <a:p>
            <a:r>
              <a:rPr lang="en-US" dirty="0"/>
              <a:t>This lets asynchronous methods return values like synchronous methods: instead of immediately returning the final value, the asynchronous method returns a promise to supply the value at some point in the future.</a:t>
            </a:r>
          </a:p>
          <a:p>
            <a:r>
              <a:rPr lang="en-US" b="0" i="0" dirty="0">
                <a:solidFill>
                  <a:srgbClr val="1B1B1B"/>
                </a:solidFill>
                <a:effectLst/>
                <a:latin typeface="Inter"/>
              </a:rPr>
              <a:t>Essentially, a promise is a returned object to which you attach callbacks, instead of passing callbacks into a function.</a:t>
            </a:r>
            <a:endParaRPr lang="en-US" dirty="0"/>
          </a:p>
        </p:txBody>
      </p:sp>
    </p:spTree>
    <p:extLst>
      <p:ext uri="{BB962C8B-B14F-4D97-AF65-F5344CB8AC3E}">
        <p14:creationId xmlns:p14="http://schemas.microsoft.com/office/powerpoint/2010/main" val="23399649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1FAB12-1EE9-7F94-6719-BFAFF5B8C27C}"/>
              </a:ext>
            </a:extLst>
          </p:cNvPr>
          <p:cNvSpPr>
            <a:spLocks noGrp="1"/>
          </p:cNvSpPr>
          <p:nvPr>
            <p:ph type="title"/>
          </p:nvPr>
        </p:nvSpPr>
        <p:spPr/>
        <p:txBody>
          <a:bodyPr/>
          <a:lstStyle/>
          <a:p>
            <a:r>
              <a:rPr lang="en-US" dirty="0"/>
              <a:t>What is Application Build?</a:t>
            </a:r>
            <a:endParaRPr lang="en-IN" dirty="0"/>
          </a:p>
        </p:txBody>
      </p:sp>
      <p:sp>
        <p:nvSpPr>
          <p:cNvPr id="3" name="Content Placeholder 2">
            <a:extLst>
              <a:ext uri="{FF2B5EF4-FFF2-40B4-BE49-F238E27FC236}">
                <a16:creationId xmlns:a16="http://schemas.microsoft.com/office/drawing/2014/main" id="{E2FBBE86-4702-C7A2-F80E-18BAB89A67EC}"/>
              </a:ext>
            </a:extLst>
          </p:cNvPr>
          <p:cNvSpPr>
            <a:spLocks noGrp="1"/>
          </p:cNvSpPr>
          <p:nvPr>
            <p:ph idx="1"/>
          </p:nvPr>
        </p:nvSpPr>
        <p:spPr/>
        <p:txBody>
          <a:bodyPr>
            <a:normAutofit lnSpcReduction="10000"/>
          </a:bodyPr>
          <a:lstStyle/>
          <a:p>
            <a:r>
              <a:rPr lang="en-US" dirty="0"/>
              <a:t>In the context of software development, "build" refers to the process of converting source code into an executable or deployable form. </a:t>
            </a:r>
          </a:p>
          <a:p>
            <a:r>
              <a:rPr lang="en-US" dirty="0"/>
              <a:t>The build process is an essential part of the software development lifecycle, and it typically occurs after the development phase when the source code is ready for deployment or testing. </a:t>
            </a:r>
          </a:p>
          <a:p>
            <a:r>
              <a:rPr lang="en-US" dirty="0"/>
              <a:t>The primary goal of the build process is to transform the source code into a usable form that can be executed or deployed in a target environment.</a:t>
            </a:r>
          </a:p>
          <a:p>
            <a:r>
              <a:rPr lang="en-US" dirty="0"/>
              <a:t>It involves various tasks such as compiling code, bundling assets, optimizing resources, running tests, and generating artifacts that can be used for deployment or distribution.</a:t>
            </a:r>
            <a:endParaRPr lang="en-IN" dirty="0"/>
          </a:p>
        </p:txBody>
      </p:sp>
    </p:spTree>
    <p:extLst>
      <p:ext uri="{BB962C8B-B14F-4D97-AF65-F5344CB8AC3E}">
        <p14:creationId xmlns:p14="http://schemas.microsoft.com/office/powerpoint/2010/main" val="3472387083"/>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C6CE7E-7D26-F45E-49D5-196DDFF3D680}"/>
              </a:ext>
            </a:extLst>
          </p:cNvPr>
          <p:cNvSpPr>
            <a:spLocks noGrp="1"/>
          </p:cNvSpPr>
          <p:nvPr>
            <p:ph type="title"/>
          </p:nvPr>
        </p:nvSpPr>
        <p:spPr/>
        <p:txBody>
          <a:bodyPr/>
          <a:lstStyle/>
          <a:p>
            <a:r>
              <a:rPr lang="en-IN" dirty="0"/>
              <a:t>Promise vs </a:t>
            </a:r>
            <a:r>
              <a:rPr lang="en-IN" dirty="0" err="1"/>
              <a:t>Callbacks</a:t>
            </a:r>
            <a:endParaRPr lang="en-IN" dirty="0"/>
          </a:p>
        </p:txBody>
      </p:sp>
      <p:sp>
        <p:nvSpPr>
          <p:cNvPr id="3" name="Content Placeholder 2">
            <a:extLst>
              <a:ext uri="{FF2B5EF4-FFF2-40B4-BE49-F238E27FC236}">
                <a16:creationId xmlns:a16="http://schemas.microsoft.com/office/drawing/2014/main" id="{A9E3A360-9D6C-6BAD-EBC6-CE479F097603}"/>
              </a:ext>
            </a:extLst>
          </p:cNvPr>
          <p:cNvSpPr>
            <a:spLocks noGrp="1"/>
          </p:cNvSpPr>
          <p:nvPr>
            <p:ph idx="1"/>
          </p:nvPr>
        </p:nvSpPr>
        <p:spPr/>
        <p:txBody>
          <a:bodyPr>
            <a:normAutofit fontScale="92500" lnSpcReduction="10000"/>
          </a:bodyPr>
          <a:lstStyle/>
          <a:p>
            <a:r>
              <a:rPr lang="en-US" dirty="0"/>
              <a:t>There are several advantages of using a promise over a callback in JavaScript. Here are some of the advantages of using a promise:</a:t>
            </a:r>
          </a:p>
          <a:p>
            <a:pPr lvl="1"/>
            <a:r>
              <a:rPr lang="en-US" dirty="0"/>
              <a:t>They are composable, unlike callbacks, therefore we can avoid callback hells</a:t>
            </a:r>
          </a:p>
          <a:p>
            <a:pPr lvl="1"/>
            <a:r>
              <a:rPr lang="en-US" dirty="0"/>
              <a:t>You can easily execute code with </a:t>
            </a:r>
            <a:r>
              <a:rPr lang="en-US" dirty="0" err="1"/>
              <a:t>Promise.all</a:t>
            </a:r>
            <a:r>
              <a:rPr lang="en-US" dirty="0"/>
              <a:t> when multiple responses are returned</a:t>
            </a:r>
          </a:p>
          <a:p>
            <a:pPr lvl="1"/>
            <a:r>
              <a:rPr lang="en-US" dirty="0"/>
              <a:t>You can wait for only one result from concurrent pending promises with the help of </a:t>
            </a:r>
            <a:r>
              <a:rPr lang="en-US" dirty="0" err="1"/>
              <a:t>Promise.race</a:t>
            </a:r>
            <a:endParaRPr lang="en-US" dirty="0"/>
          </a:p>
          <a:p>
            <a:pPr lvl="1"/>
            <a:r>
              <a:rPr lang="en-US" dirty="0"/>
              <a:t>You can write asynchronous code in a synchronous manner if you use it in conjunction with async / await.</a:t>
            </a:r>
          </a:p>
          <a:p>
            <a:r>
              <a:rPr lang="en-US" dirty="0"/>
              <a:t>While they are a perfect choice over callbacks, there are some minor disadvantages we need to cover as well. Here are some:</a:t>
            </a:r>
          </a:p>
          <a:p>
            <a:pPr lvl="1"/>
            <a:r>
              <a:rPr lang="en-US" dirty="0"/>
              <a:t>They can only operate on a single value at a time</a:t>
            </a:r>
          </a:p>
          <a:p>
            <a:pPr lvl="1"/>
            <a:r>
              <a:rPr lang="en-US" dirty="0"/>
              <a:t>They are not available in older browser; they must be </a:t>
            </a:r>
            <a:r>
              <a:rPr lang="en-US" dirty="0" err="1"/>
              <a:t>polyfilled</a:t>
            </a:r>
            <a:endParaRPr lang="en-IN" dirty="0"/>
          </a:p>
        </p:txBody>
      </p:sp>
    </p:spTree>
    <p:extLst>
      <p:ext uri="{BB962C8B-B14F-4D97-AF65-F5344CB8AC3E}">
        <p14:creationId xmlns:p14="http://schemas.microsoft.com/office/powerpoint/2010/main" val="3333941658"/>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178C51-E06E-44DB-8716-E6D17C1DD6ED}"/>
              </a:ext>
            </a:extLst>
          </p:cNvPr>
          <p:cNvSpPr>
            <a:spLocks noGrp="1"/>
          </p:cNvSpPr>
          <p:nvPr>
            <p:ph type="title"/>
          </p:nvPr>
        </p:nvSpPr>
        <p:spPr/>
        <p:txBody>
          <a:bodyPr/>
          <a:lstStyle/>
          <a:p>
            <a:r>
              <a:rPr lang="en-IN" dirty="0"/>
              <a:t>Promise Guarantees</a:t>
            </a:r>
          </a:p>
        </p:txBody>
      </p:sp>
      <p:sp>
        <p:nvSpPr>
          <p:cNvPr id="3" name="Content Placeholder 2">
            <a:extLst>
              <a:ext uri="{FF2B5EF4-FFF2-40B4-BE49-F238E27FC236}">
                <a16:creationId xmlns:a16="http://schemas.microsoft.com/office/drawing/2014/main" id="{A5658F1F-2996-4B92-5088-9CBC3A01BE4D}"/>
              </a:ext>
            </a:extLst>
          </p:cNvPr>
          <p:cNvSpPr>
            <a:spLocks noGrp="1"/>
          </p:cNvSpPr>
          <p:nvPr>
            <p:ph idx="1"/>
          </p:nvPr>
        </p:nvSpPr>
        <p:spPr/>
        <p:txBody>
          <a:bodyPr>
            <a:normAutofit/>
          </a:bodyPr>
          <a:lstStyle/>
          <a:p>
            <a:r>
              <a:rPr lang="en-US" dirty="0"/>
              <a:t>Unlike old-fashioned passed-in callbacks, a promise comes with some guarantees:</a:t>
            </a:r>
          </a:p>
          <a:p>
            <a:pPr lvl="1"/>
            <a:r>
              <a:rPr lang="en-US" dirty="0"/>
              <a:t>Callbacks added with then() will never be invoked before the completion of the current run of the JavaScript event loop.</a:t>
            </a:r>
          </a:p>
          <a:p>
            <a:pPr lvl="1"/>
            <a:r>
              <a:rPr lang="en-US" dirty="0"/>
              <a:t>These callbacks will be invoked even if they were added after the success or failure of the asynchronous operation that the promise represents.</a:t>
            </a:r>
          </a:p>
          <a:p>
            <a:pPr lvl="1"/>
            <a:r>
              <a:rPr lang="en-US" dirty="0"/>
              <a:t>Multiple callbacks may be added by calling then() several times. They will be invoked one after another, in the order in which they were inserted.</a:t>
            </a:r>
          </a:p>
          <a:p>
            <a:pPr lvl="1"/>
            <a:r>
              <a:rPr lang="en-US" dirty="0"/>
              <a:t>One of the great things about using promises is chaining.</a:t>
            </a:r>
          </a:p>
          <a:p>
            <a:pPr lvl="2"/>
            <a:r>
              <a:rPr lang="en-US" b="0" i="0" dirty="0">
                <a:solidFill>
                  <a:srgbClr val="1B1B1B"/>
                </a:solidFill>
                <a:effectLst/>
                <a:latin typeface="Inter"/>
              </a:rPr>
              <a:t>A common need is to execute two or more asynchronous operations back-to-back, where each subsequent operation starts when the previous operation succeeds, with the result from the previous step. We accomplish this by creating a </a:t>
            </a:r>
            <a:r>
              <a:rPr lang="en-US" b="1" i="0" dirty="0">
                <a:solidFill>
                  <a:srgbClr val="1B1B1B"/>
                </a:solidFill>
                <a:effectLst/>
                <a:latin typeface="Inter"/>
              </a:rPr>
              <a:t>promise chain</a:t>
            </a:r>
            <a:r>
              <a:rPr lang="en-US" b="0" i="0" dirty="0">
                <a:solidFill>
                  <a:srgbClr val="1B1B1B"/>
                </a:solidFill>
                <a:effectLst/>
                <a:latin typeface="Inter"/>
              </a:rPr>
              <a:t>.</a:t>
            </a:r>
            <a:endParaRPr lang="en-IN" dirty="0"/>
          </a:p>
        </p:txBody>
      </p:sp>
    </p:spTree>
    <p:extLst>
      <p:ext uri="{BB962C8B-B14F-4D97-AF65-F5344CB8AC3E}">
        <p14:creationId xmlns:p14="http://schemas.microsoft.com/office/powerpoint/2010/main" val="292172318"/>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BEFF79-B017-4490-AE03-5057B694A1FE}"/>
              </a:ext>
            </a:extLst>
          </p:cNvPr>
          <p:cNvSpPr>
            <a:spLocks noGrp="1"/>
          </p:cNvSpPr>
          <p:nvPr>
            <p:ph type="title"/>
          </p:nvPr>
        </p:nvSpPr>
        <p:spPr>
          <a:xfrm>
            <a:off x="838200" y="365125"/>
            <a:ext cx="10515600" cy="1325563"/>
          </a:xfrm>
        </p:spPr>
        <p:txBody>
          <a:bodyPr/>
          <a:lstStyle/>
          <a:p>
            <a:r>
              <a:rPr lang="en-US" dirty="0"/>
              <a:t>Fetch API</a:t>
            </a:r>
          </a:p>
        </p:txBody>
      </p:sp>
      <p:sp>
        <p:nvSpPr>
          <p:cNvPr id="3" name="Content Placeholder 2">
            <a:extLst>
              <a:ext uri="{FF2B5EF4-FFF2-40B4-BE49-F238E27FC236}">
                <a16:creationId xmlns:a16="http://schemas.microsoft.com/office/drawing/2014/main" id="{F9E2FD68-2653-40FA-ADB0-5DE432B89202}"/>
              </a:ext>
            </a:extLst>
          </p:cNvPr>
          <p:cNvSpPr>
            <a:spLocks noGrp="1"/>
          </p:cNvSpPr>
          <p:nvPr>
            <p:ph idx="1"/>
          </p:nvPr>
        </p:nvSpPr>
        <p:spPr>
          <a:xfrm>
            <a:off x="838200" y="1825625"/>
            <a:ext cx="10515600" cy="4351338"/>
          </a:xfrm>
        </p:spPr>
        <p:txBody>
          <a:bodyPr>
            <a:normAutofit fontScale="92500"/>
          </a:bodyPr>
          <a:lstStyle/>
          <a:p>
            <a:r>
              <a:rPr lang="en-US" dirty="0"/>
              <a:t>The Fetch API provides a JavaScript interface for accessing and manipulating parts of the HTTP pipeline, such as requests and responses. </a:t>
            </a:r>
          </a:p>
          <a:p>
            <a:r>
              <a:rPr lang="en-US" dirty="0"/>
              <a:t>It also provides a global fetch() method that provides an easy, logical way to fetch resources asynchronously across the network.</a:t>
            </a:r>
          </a:p>
          <a:p>
            <a:r>
              <a:rPr lang="en-US" dirty="0"/>
              <a:t>This kind of functionality was previously achieved using </a:t>
            </a:r>
            <a:r>
              <a:rPr lang="en-US" dirty="0" err="1"/>
              <a:t>XMLHttpRequest</a:t>
            </a:r>
            <a:r>
              <a:rPr lang="en-US" dirty="0"/>
              <a:t>. </a:t>
            </a:r>
          </a:p>
          <a:p>
            <a:r>
              <a:rPr lang="en-US" dirty="0"/>
              <a:t>Fetch provides a better alternative that can be easily used by other technologies such as Service Workers. </a:t>
            </a:r>
          </a:p>
          <a:p>
            <a:r>
              <a:rPr lang="en-US" dirty="0"/>
              <a:t>Fetch also provides a single logical place to define other HTTP-related concepts such as CORS and extensions to HTTP.</a:t>
            </a:r>
          </a:p>
        </p:txBody>
      </p:sp>
    </p:spTree>
    <p:extLst>
      <p:ext uri="{BB962C8B-B14F-4D97-AF65-F5344CB8AC3E}">
        <p14:creationId xmlns:p14="http://schemas.microsoft.com/office/powerpoint/2010/main" val="1257482258"/>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159F01-53A9-46ED-A230-42ECA33CA165}"/>
              </a:ext>
            </a:extLst>
          </p:cNvPr>
          <p:cNvSpPr>
            <a:spLocks noGrp="1"/>
          </p:cNvSpPr>
          <p:nvPr>
            <p:ph type="title"/>
          </p:nvPr>
        </p:nvSpPr>
        <p:spPr/>
        <p:txBody>
          <a:bodyPr/>
          <a:lstStyle/>
          <a:p>
            <a:r>
              <a:rPr lang="en-US" dirty="0"/>
              <a:t>Beyond ES6</a:t>
            </a:r>
          </a:p>
        </p:txBody>
      </p:sp>
      <p:sp>
        <p:nvSpPr>
          <p:cNvPr id="3" name="Content Placeholder 2">
            <a:extLst>
              <a:ext uri="{FF2B5EF4-FFF2-40B4-BE49-F238E27FC236}">
                <a16:creationId xmlns:a16="http://schemas.microsoft.com/office/drawing/2014/main" id="{B05C4B24-F32F-43AD-9496-4D2826809E79}"/>
              </a:ext>
            </a:extLst>
          </p:cNvPr>
          <p:cNvSpPr>
            <a:spLocks noGrp="1"/>
          </p:cNvSpPr>
          <p:nvPr>
            <p:ph idx="1"/>
          </p:nvPr>
        </p:nvSpPr>
        <p:spPr/>
        <p:txBody>
          <a:bodyPr>
            <a:normAutofit fontScale="70000" lnSpcReduction="20000"/>
          </a:bodyPr>
          <a:lstStyle/>
          <a:p>
            <a:r>
              <a:rPr lang="en-US" dirty="0"/>
              <a:t>ES 7 (ECMAScript 2016) New Features</a:t>
            </a:r>
          </a:p>
          <a:p>
            <a:pPr lvl="1"/>
            <a:r>
              <a:rPr lang="en-US" dirty="0"/>
              <a:t>Exponentiation Operator</a:t>
            </a:r>
          </a:p>
          <a:p>
            <a:pPr lvl="1"/>
            <a:r>
              <a:rPr lang="en-US" dirty="0"/>
              <a:t>Array: includes()</a:t>
            </a:r>
          </a:p>
          <a:p>
            <a:r>
              <a:rPr lang="en-US" dirty="0"/>
              <a:t>ES 8 (ECMAScript 2017) New Features</a:t>
            </a:r>
          </a:p>
          <a:p>
            <a:pPr lvl="1"/>
            <a:r>
              <a:rPr lang="en-US" dirty="0"/>
              <a:t>Object Static Methods</a:t>
            </a:r>
          </a:p>
          <a:p>
            <a:pPr lvl="2"/>
            <a:r>
              <a:rPr lang="en-US" dirty="0"/>
              <a:t>Object: entries() &amp; values()</a:t>
            </a:r>
          </a:p>
          <a:p>
            <a:pPr lvl="2"/>
            <a:r>
              <a:rPr lang="en-US" dirty="0"/>
              <a:t>Object: </a:t>
            </a:r>
            <a:r>
              <a:rPr lang="en-US" dirty="0" err="1"/>
              <a:t>getOwnPropertyDescriptors</a:t>
            </a:r>
            <a:r>
              <a:rPr lang="en-US" dirty="0"/>
              <a:t>()</a:t>
            </a:r>
          </a:p>
          <a:p>
            <a:pPr lvl="1"/>
            <a:r>
              <a:rPr lang="en-US" dirty="0"/>
              <a:t>String Padding</a:t>
            </a:r>
          </a:p>
          <a:p>
            <a:pPr lvl="1"/>
            <a:r>
              <a:rPr lang="en-US" dirty="0"/>
              <a:t>Trailing commas in Function</a:t>
            </a:r>
          </a:p>
          <a:p>
            <a:pPr lvl="1"/>
            <a:r>
              <a:rPr lang="en-US" dirty="0"/>
              <a:t>Async Functions</a:t>
            </a:r>
          </a:p>
          <a:p>
            <a:pPr lvl="2"/>
            <a:r>
              <a:rPr lang="en-US" dirty="0"/>
              <a:t>Async Await Flow</a:t>
            </a:r>
          </a:p>
          <a:p>
            <a:pPr lvl="2"/>
            <a:r>
              <a:rPr lang="en-US" dirty="0"/>
              <a:t>Async Await </a:t>
            </a:r>
          </a:p>
          <a:p>
            <a:r>
              <a:rPr lang="en-US" dirty="0"/>
              <a:t>ES 9 (ECMAScript 2018) New Features</a:t>
            </a:r>
          </a:p>
          <a:p>
            <a:pPr lvl="1"/>
            <a:r>
              <a:rPr lang="en-US" dirty="0"/>
              <a:t>Object rest/spread properties</a:t>
            </a:r>
          </a:p>
          <a:p>
            <a:pPr lvl="1"/>
            <a:r>
              <a:rPr lang="en-US" dirty="0"/>
              <a:t>Asynchronous Iteration</a:t>
            </a:r>
          </a:p>
          <a:p>
            <a:pPr lvl="1"/>
            <a:r>
              <a:rPr lang="en-US" dirty="0"/>
              <a:t>Promise: finally()</a:t>
            </a:r>
          </a:p>
          <a:p>
            <a:pPr lvl="1"/>
            <a:r>
              <a:rPr lang="en-US" dirty="0"/>
              <a:t>Template literal Revision</a:t>
            </a:r>
          </a:p>
        </p:txBody>
      </p:sp>
    </p:spTree>
    <p:extLst>
      <p:ext uri="{BB962C8B-B14F-4D97-AF65-F5344CB8AC3E}">
        <p14:creationId xmlns:p14="http://schemas.microsoft.com/office/powerpoint/2010/main" val="733118567"/>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967D08F-5B0F-4E20-879B-65770B4FB7F7}"/>
              </a:ext>
            </a:extLst>
          </p:cNvPr>
          <p:cNvSpPr/>
          <p:nvPr/>
        </p:nvSpPr>
        <p:spPr>
          <a:xfrm>
            <a:off x="0" y="0"/>
            <a:ext cx="12192000" cy="4011561"/>
          </a:xfrm>
          <a:prstGeom prst="rect">
            <a:avLst/>
          </a:prstGeom>
          <a:solidFill>
            <a:srgbClr val="F8C301"/>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21BA1D81-28D8-48F6-BE19-AD957AF78D79}"/>
              </a:ext>
            </a:extLst>
          </p:cNvPr>
          <p:cNvSpPr/>
          <p:nvPr/>
        </p:nvSpPr>
        <p:spPr>
          <a:xfrm>
            <a:off x="648393" y="606829"/>
            <a:ext cx="10914611" cy="4011561"/>
          </a:xfrm>
          <a:prstGeom prst="rect">
            <a:avLst/>
          </a:prstGeom>
          <a:ln>
            <a:solidFill>
              <a:srgbClr val="C00000"/>
            </a:solidFill>
          </a:ln>
          <a:effectLst>
            <a:outerShdw blurRad="50800" dist="76200" dir="5400000" algn="t" rotWithShape="0">
              <a:schemeClr val="bg1">
                <a:lumMod val="65000"/>
                <a:alpha val="40000"/>
              </a:scheme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IN" sz="8000" dirty="0">
                <a:latin typeface="+mj-lt"/>
              </a:rPr>
              <a:t>React with Redux</a:t>
            </a:r>
            <a:endParaRPr lang="en-US" sz="8000" dirty="0">
              <a:latin typeface="+mj-lt"/>
            </a:endParaRPr>
          </a:p>
        </p:txBody>
      </p:sp>
      <p:sp>
        <p:nvSpPr>
          <p:cNvPr id="16" name="Rectangle 15">
            <a:extLst>
              <a:ext uri="{FF2B5EF4-FFF2-40B4-BE49-F238E27FC236}">
                <a16:creationId xmlns:a16="http://schemas.microsoft.com/office/drawing/2014/main" id="{2AFECD0A-67CD-41FB-898C-DB8079E45514}"/>
              </a:ext>
            </a:extLst>
          </p:cNvPr>
          <p:cNvSpPr/>
          <p:nvPr/>
        </p:nvSpPr>
        <p:spPr>
          <a:xfrm>
            <a:off x="648393" y="6124068"/>
            <a:ext cx="10914611" cy="133003"/>
          </a:xfrm>
          <a:prstGeom prst="rect">
            <a:avLst/>
          </a:prstGeom>
          <a:solidFill>
            <a:srgbClr val="F8C30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1ED3FDA2-C9BE-4B30-909E-06CC546F77F1}"/>
              </a:ext>
            </a:extLst>
          </p:cNvPr>
          <p:cNvSpPr/>
          <p:nvPr/>
        </p:nvSpPr>
        <p:spPr>
          <a:xfrm>
            <a:off x="973395" y="6257071"/>
            <a:ext cx="10264608" cy="133004"/>
          </a:xfrm>
          <a:prstGeom prst="rect">
            <a:avLst/>
          </a:prstGeom>
          <a:solidFill>
            <a:srgbClr val="C000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pic>
        <p:nvPicPr>
          <p:cNvPr id="19" name="Picture 18" descr="Logo&#10;&#10;Description automatically generated">
            <a:extLst>
              <a:ext uri="{FF2B5EF4-FFF2-40B4-BE49-F238E27FC236}">
                <a16:creationId xmlns:a16="http://schemas.microsoft.com/office/drawing/2014/main" id="{E19C022C-30F6-45E5-890B-B45EFA341D8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50426" y="4751393"/>
            <a:ext cx="1691148" cy="1270908"/>
          </a:xfrm>
          <a:prstGeom prst="rect">
            <a:avLst/>
          </a:prstGeom>
        </p:spPr>
      </p:pic>
    </p:spTree>
    <p:extLst>
      <p:ext uri="{BB962C8B-B14F-4D97-AF65-F5344CB8AC3E}">
        <p14:creationId xmlns:p14="http://schemas.microsoft.com/office/powerpoint/2010/main" val="3878510432"/>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3F80F4-9989-68BE-97D6-BA20CDC349B9}"/>
              </a:ext>
            </a:extLst>
          </p:cNvPr>
          <p:cNvSpPr>
            <a:spLocks noGrp="1"/>
          </p:cNvSpPr>
          <p:nvPr>
            <p:ph type="title"/>
          </p:nvPr>
        </p:nvSpPr>
        <p:spPr/>
        <p:txBody>
          <a:bodyPr/>
          <a:lstStyle/>
          <a:p>
            <a:r>
              <a:rPr lang="en-IN" dirty="0"/>
              <a:t>What is a JavaScript Library?</a:t>
            </a:r>
          </a:p>
        </p:txBody>
      </p:sp>
      <p:sp>
        <p:nvSpPr>
          <p:cNvPr id="3" name="Content Placeholder 2">
            <a:extLst>
              <a:ext uri="{FF2B5EF4-FFF2-40B4-BE49-F238E27FC236}">
                <a16:creationId xmlns:a16="http://schemas.microsoft.com/office/drawing/2014/main" id="{73172300-530E-16B0-0375-DB676452C77A}"/>
              </a:ext>
            </a:extLst>
          </p:cNvPr>
          <p:cNvSpPr>
            <a:spLocks noGrp="1"/>
          </p:cNvSpPr>
          <p:nvPr>
            <p:ph idx="1"/>
          </p:nvPr>
        </p:nvSpPr>
        <p:spPr/>
        <p:txBody>
          <a:bodyPr/>
          <a:lstStyle/>
          <a:p>
            <a:r>
              <a:rPr lang="en-US" dirty="0"/>
              <a:t>JavaScript libraries are collections of prewritten code snippets that can be used and reused to perform common JavaScript functions. </a:t>
            </a:r>
          </a:p>
          <a:p>
            <a:r>
              <a:rPr lang="en-US" dirty="0"/>
              <a:t>A particular JavaScript library code can be plugged into the rest of your project’s code on an as-needed basis. </a:t>
            </a:r>
          </a:p>
          <a:p>
            <a:r>
              <a:rPr lang="en-US" dirty="0"/>
              <a:t>This led to faster development and fewer vulnerabilities to have errors.</a:t>
            </a:r>
            <a:endParaRPr lang="en-IN" dirty="0"/>
          </a:p>
        </p:txBody>
      </p:sp>
    </p:spTree>
    <p:extLst>
      <p:ext uri="{BB962C8B-B14F-4D97-AF65-F5344CB8AC3E}">
        <p14:creationId xmlns:p14="http://schemas.microsoft.com/office/powerpoint/2010/main" val="448720223"/>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graph of a graph of a number of years&#10;&#10;Description automatically generated with medium confidence">
            <a:extLst>
              <a:ext uri="{FF2B5EF4-FFF2-40B4-BE49-F238E27FC236}">
                <a16:creationId xmlns:a16="http://schemas.microsoft.com/office/drawing/2014/main" id="{93AADA1E-742E-1784-5464-5D9CB58EF5E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93303" y="0"/>
            <a:ext cx="9605394" cy="6858000"/>
          </a:xfrm>
          <a:prstGeom prst="rect">
            <a:avLst/>
          </a:prstGeom>
        </p:spPr>
      </p:pic>
    </p:spTree>
    <p:extLst>
      <p:ext uri="{BB962C8B-B14F-4D97-AF65-F5344CB8AC3E}">
        <p14:creationId xmlns:p14="http://schemas.microsoft.com/office/powerpoint/2010/main" val="3753056595"/>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89C191-BBC6-175F-4E9A-657AE19F588F}"/>
              </a:ext>
            </a:extLst>
          </p:cNvPr>
          <p:cNvSpPr>
            <a:spLocks noGrp="1"/>
          </p:cNvSpPr>
          <p:nvPr>
            <p:ph type="title"/>
          </p:nvPr>
        </p:nvSpPr>
        <p:spPr/>
        <p:txBody>
          <a:bodyPr/>
          <a:lstStyle/>
          <a:p>
            <a:r>
              <a:rPr lang="en-IN" dirty="0"/>
              <a:t>React JS</a:t>
            </a:r>
          </a:p>
        </p:txBody>
      </p:sp>
      <p:sp>
        <p:nvSpPr>
          <p:cNvPr id="3" name="Content Placeholder 2">
            <a:extLst>
              <a:ext uri="{FF2B5EF4-FFF2-40B4-BE49-F238E27FC236}">
                <a16:creationId xmlns:a16="http://schemas.microsoft.com/office/drawing/2014/main" id="{B39D32B1-7B2F-200B-BF8E-8C5AB600077A}"/>
              </a:ext>
            </a:extLst>
          </p:cNvPr>
          <p:cNvSpPr>
            <a:spLocks noGrp="1"/>
          </p:cNvSpPr>
          <p:nvPr>
            <p:ph idx="1"/>
          </p:nvPr>
        </p:nvSpPr>
        <p:spPr/>
        <p:txBody>
          <a:bodyPr>
            <a:normAutofit fontScale="70000" lnSpcReduction="20000"/>
          </a:bodyPr>
          <a:lstStyle/>
          <a:p>
            <a:r>
              <a:rPr lang="en-US" dirty="0"/>
              <a:t>React JS is a popular JavaScript library for building user interfaces (UIs) for web applications. </a:t>
            </a:r>
          </a:p>
          <a:p>
            <a:r>
              <a:rPr lang="en-US" dirty="0"/>
              <a:t>It was developed by Facebook and is now maintained by a community of developers. </a:t>
            </a:r>
          </a:p>
          <a:p>
            <a:r>
              <a:rPr lang="en-US" dirty="0"/>
              <a:t>React JS allows developers to build reusable UI components that can be composed together to create complex, interactive web interfaces.</a:t>
            </a:r>
          </a:p>
          <a:p>
            <a:r>
              <a:rPr lang="en-US" dirty="0"/>
              <a:t>One of the key features of React JS is its virtual DOM (Document Object Model) implementation, which allows for efficient updates to the UI without having to re-render the entire page. This results in faster performance and a better user experience.</a:t>
            </a:r>
          </a:p>
          <a:p>
            <a:r>
              <a:rPr lang="en-US" dirty="0"/>
              <a:t>React JS also provides several other features and tools, such as a JSX syntax for writing HTML-like code in JavaScript, a component lifecycle for managing the state and behavior of components, and a powerful set of tools for debugging and testing.</a:t>
            </a:r>
          </a:p>
          <a:p>
            <a:r>
              <a:rPr lang="en-US" dirty="0"/>
              <a:t>React JS has become a popular choice for web developers due to its flexibility, performance, and ease of use. </a:t>
            </a:r>
          </a:p>
          <a:p>
            <a:r>
              <a:rPr lang="en-US" dirty="0"/>
              <a:t>It is often used in conjunction with other libraries and frameworks, such as Redux for state management, React Router for navigation, and Next.js for server-side rendering.</a:t>
            </a:r>
            <a:endParaRPr lang="en-IN" dirty="0"/>
          </a:p>
        </p:txBody>
      </p:sp>
    </p:spTree>
    <p:extLst>
      <p:ext uri="{BB962C8B-B14F-4D97-AF65-F5344CB8AC3E}">
        <p14:creationId xmlns:p14="http://schemas.microsoft.com/office/powerpoint/2010/main" val="3005695096"/>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C84A72B-DCDB-D91B-1E51-B125460FC16D}"/>
              </a:ext>
            </a:extLst>
          </p:cNvPr>
          <p:cNvSpPr/>
          <p:nvPr/>
        </p:nvSpPr>
        <p:spPr>
          <a:xfrm>
            <a:off x="4203700" y="2421466"/>
            <a:ext cx="3784600" cy="201506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800" b="1" dirty="0"/>
              <a:t>REACT COMPONENT</a:t>
            </a:r>
          </a:p>
          <a:p>
            <a:pPr algn="ctr"/>
            <a:r>
              <a:rPr lang="en-IN" dirty="0"/>
              <a:t>React Library</a:t>
            </a:r>
          </a:p>
        </p:txBody>
      </p:sp>
      <p:sp>
        <p:nvSpPr>
          <p:cNvPr id="5" name="Rectangle 4">
            <a:extLst>
              <a:ext uri="{FF2B5EF4-FFF2-40B4-BE49-F238E27FC236}">
                <a16:creationId xmlns:a16="http://schemas.microsoft.com/office/drawing/2014/main" id="{9E54031E-785A-12AC-9B44-B12F619FA806}"/>
              </a:ext>
            </a:extLst>
          </p:cNvPr>
          <p:cNvSpPr/>
          <p:nvPr/>
        </p:nvSpPr>
        <p:spPr>
          <a:xfrm>
            <a:off x="9304869" y="313267"/>
            <a:ext cx="2556931" cy="125306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Browser (Client Side)</a:t>
            </a:r>
          </a:p>
          <a:p>
            <a:pPr algn="ctr"/>
            <a:endParaRPr lang="en-IN" dirty="0"/>
          </a:p>
          <a:p>
            <a:pPr algn="ctr"/>
            <a:r>
              <a:rPr lang="en-IN" b="1" dirty="0"/>
              <a:t>REACTDOM (CSR)</a:t>
            </a:r>
          </a:p>
        </p:txBody>
      </p:sp>
      <p:cxnSp>
        <p:nvCxnSpPr>
          <p:cNvPr id="6" name="Straight Arrow Connector 5">
            <a:extLst>
              <a:ext uri="{FF2B5EF4-FFF2-40B4-BE49-F238E27FC236}">
                <a16:creationId xmlns:a16="http://schemas.microsoft.com/office/drawing/2014/main" id="{590BD6FF-0E7A-F3F0-9090-6CD005095DDC}"/>
              </a:ext>
            </a:extLst>
          </p:cNvPr>
          <p:cNvCxnSpPr>
            <a:cxnSpLocks/>
            <a:endCxn id="5" idx="1"/>
          </p:cNvCxnSpPr>
          <p:nvPr/>
        </p:nvCxnSpPr>
        <p:spPr>
          <a:xfrm flipV="1">
            <a:off x="7988300" y="939800"/>
            <a:ext cx="1316569" cy="248920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1603915F-F8A7-8325-9D81-BF6D2146EB59}"/>
              </a:ext>
            </a:extLst>
          </p:cNvPr>
          <p:cNvSpPr/>
          <p:nvPr/>
        </p:nvSpPr>
        <p:spPr>
          <a:xfrm>
            <a:off x="9304868" y="5291667"/>
            <a:ext cx="2556932" cy="1253066"/>
          </a:xfrm>
          <a:prstGeom prst="rect">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Server Side </a:t>
            </a:r>
          </a:p>
          <a:p>
            <a:pPr algn="ctr"/>
            <a:r>
              <a:rPr lang="en-IN" dirty="0"/>
              <a:t>(Node JS App)</a:t>
            </a:r>
          </a:p>
          <a:p>
            <a:pPr algn="ctr"/>
            <a:endParaRPr lang="en-IN" dirty="0"/>
          </a:p>
          <a:p>
            <a:pPr algn="ctr"/>
            <a:r>
              <a:rPr lang="en-IN" b="1" dirty="0"/>
              <a:t>REACTDOMSERVER (SSR)</a:t>
            </a:r>
          </a:p>
        </p:txBody>
      </p:sp>
      <p:cxnSp>
        <p:nvCxnSpPr>
          <p:cNvPr id="8" name="Straight Arrow Connector 7">
            <a:extLst>
              <a:ext uri="{FF2B5EF4-FFF2-40B4-BE49-F238E27FC236}">
                <a16:creationId xmlns:a16="http://schemas.microsoft.com/office/drawing/2014/main" id="{73C7026B-3CCC-B397-E92C-3ED66411229B}"/>
              </a:ext>
            </a:extLst>
          </p:cNvPr>
          <p:cNvCxnSpPr>
            <a:endCxn id="7" idx="1"/>
          </p:cNvCxnSpPr>
          <p:nvPr/>
        </p:nvCxnSpPr>
        <p:spPr>
          <a:xfrm>
            <a:off x="7988300" y="3429000"/>
            <a:ext cx="1316568" cy="248920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E6FD827A-E073-71D8-FDB5-6DF4CD1BA558}"/>
              </a:ext>
            </a:extLst>
          </p:cNvPr>
          <p:cNvSpPr/>
          <p:nvPr/>
        </p:nvSpPr>
        <p:spPr>
          <a:xfrm>
            <a:off x="9304868" y="5291667"/>
            <a:ext cx="2556932" cy="1253066"/>
          </a:xfrm>
          <a:prstGeom prst="rect">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Server Side </a:t>
            </a:r>
          </a:p>
          <a:p>
            <a:pPr algn="ctr"/>
            <a:r>
              <a:rPr lang="en-IN" dirty="0"/>
              <a:t>(Node JS App)</a:t>
            </a:r>
          </a:p>
          <a:p>
            <a:pPr algn="ctr"/>
            <a:endParaRPr lang="en-IN" dirty="0"/>
          </a:p>
          <a:p>
            <a:pPr algn="ctr"/>
            <a:r>
              <a:rPr lang="en-IN" b="1" dirty="0"/>
              <a:t>REACTDOMSERVER (SSR)</a:t>
            </a:r>
          </a:p>
        </p:txBody>
      </p:sp>
      <p:cxnSp>
        <p:nvCxnSpPr>
          <p:cNvPr id="10" name="Straight Arrow Connector 9">
            <a:extLst>
              <a:ext uri="{FF2B5EF4-FFF2-40B4-BE49-F238E27FC236}">
                <a16:creationId xmlns:a16="http://schemas.microsoft.com/office/drawing/2014/main" id="{BCEDF20F-8722-7042-C4AA-75184D30697B}"/>
              </a:ext>
            </a:extLst>
          </p:cNvPr>
          <p:cNvCxnSpPr>
            <a:endCxn id="9" idx="1"/>
          </p:cNvCxnSpPr>
          <p:nvPr/>
        </p:nvCxnSpPr>
        <p:spPr>
          <a:xfrm>
            <a:off x="7988300" y="3429000"/>
            <a:ext cx="1316568" cy="248920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70FC6AD4-E8C9-4D07-94F3-FCC0DFA73A01}"/>
              </a:ext>
            </a:extLst>
          </p:cNvPr>
          <p:cNvSpPr/>
          <p:nvPr/>
        </p:nvSpPr>
        <p:spPr>
          <a:xfrm>
            <a:off x="304801" y="5291667"/>
            <a:ext cx="2556932" cy="1253066"/>
          </a:xfrm>
          <a:prstGeom prst="rect">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Mobile Application</a:t>
            </a:r>
          </a:p>
          <a:p>
            <a:pPr algn="ctr"/>
            <a:endParaRPr lang="en-IN" b="1" dirty="0"/>
          </a:p>
          <a:p>
            <a:pPr algn="ctr"/>
            <a:r>
              <a:rPr lang="en-IN" b="1" dirty="0"/>
              <a:t>REACTNATIVE</a:t>
            </a:r>
          </a:p>
        </p:txBody>
      </p:sp>
      <p:cxnSp>
        <p:nvCxnSpPr>
          <p:cNvPr id="12" name="Straight Arrow Connector 11">
            <a:extLst>
              <a:ext uri="{FF2B5EF4-FFF2-40B4-BE49-F238E27FC236}">
                <a16:creationId xmlns:a16="http://schemas.microsoft.com/office/drawing/2014/main" id="{A1322B4C-A8DC-0875-FE9B-B7EBA0B2F515}"/>
              </a:ext>
            </a:extLst>
          </p:cNvPr>
          <p:cNvCxnSpPr>
            <a:endCxn id="11" idx="3"/>
          </p:cNvCxnSpPr>
          <p:nvPr/>
        </p:nvCxnSpPr>
        <p:spPr>
          <a:xfrm flipH="1">
            <a:off x="2861733" y="3429000"/>
            <a:ext cx="1341967" cy="248920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37477744-5DD8-DA25-1A79-8B9EB8D077D7}"/>
              </a:ext>
            </a:extLst>
          </p:cNvPr>
          <p:cNvSpPr/>
          <p:nvPr/>
        </p:nvSpPr>
        <p:spPr>
          <a:xfrm>
            <a:off x="304801" y="313267"/>
            <a:ext cx="2556932" cy="1253066"/>
          </a:xfrm>
          <a:prstGeom prst="rect">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Desktop Application</a:t>
            </a:r>
          </a:p>
          <a:p>
            <a:pPr algn="ctr"/>
            <a:r>
              <a:rPr lang="en-IN" dirty="0"/>
              <a:t>(Cross Platform)</a:t>
            </a:r>
          </a:p>
          <a:p>
            <a:pPr algn="ctr"/>
            <a:endParaRPr lang="en-IN" b="1" dirty="0"/>
          </a:p>
          <a:p>
            <a:pPr algn="ctr"/>
            <a:r>
              <a:rPr lang="en-IN" b="1" dirty="0"/>
              <a:t>ELECTRON JS</a:t>
            </a:r>
          </a:p>
        </p:txBody>
      </p:sp>
      <p:cxnSp>
        <p:nvCxnSpPr>
          <p:cNvPr id="14" name="Straight Arrow Connector 13">
            <a:extLst>
              <a:ext uri="{FF2B5EF4-FFF2-40B4-BE49-F238E27FC236}">
                <a16:creationId xmlns:a16="http://schemas.microsoft.com/office/drawing/2014/main" id="{E53A3BCC-9453-6131-75DC-CA89DC2C44FD}"/>
              </a:ext>
            </a:extLst>
          </p:cNvPr>
          <p:cNvCxnSpPr>
            <a:endCxn id="13" idx="3"/>
          </p:cNvCxnSpPr>
          <p:nvPr/>
        </p:nvCxnSpPr>
        <p:spPr>
          <a:xfrm flipH="1" flipV="1">
            <a:off x="2861733" y="939800"/>
            <a:ext cx="1341967" cy="248920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4659012"/>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94BB54FC-6A71-BE91-7B25-E55B70BB7F19}"/>
              </a:ext>
            </a:extLst>
          </p:cNvPr>
          <p:cNvSpPr/>
          <p:nvPr/>
        </p:nvSpPr>
        <p:spPr>
          <a:xfrm>
            <a:off x="917616" y="492900"/>
            <a:ext cx="4191147" cy="5016843"/>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sp>
        <p:nvSpPr>
          <p:cNvPr id="4" name="Rectangle 3">
            <a:extLst>
              <a:ext uri="{FF2B5EF4-FFF2-40B4-BE49-F238E27FC236}">
                <a16:creationId xmlns:a16="http://schemas.microsoft.com/office/drawing/2014/main" id="{D5980DA0-B733-77C2-2B7B-96219AF0856B}"/>
              </a:ext>
            </a:extLst>
          </p:cNvPr>
          <p:cNvSpPr/>
          <p:nvPr/>
        </p:nvSpPr>
        <p:spPr>
          <a:xfrm>
            <a:off x="1100801" y="1110739"/>
            <a:ext cx="2627871" cy="42013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0</a:t>
            </a:r>
          </a:p>
        </p:txBody>
      </p:sp>
      <p:sp>
        <p:nvSpPr>
          <p:cNvPr id="5" name="Rectangle 4">
            <a:extLst>
              <a:ext uri="{FF2B5EF4-FFF2-40B4-BE49-F238E27FC236}">
                <a16:creationId xmlns:a16="http://schemas.microsoft.com/office/drawing/2014/main" id="{C35EA574-0A58-4221-F07B-756AC9A77B3C}"/>
              </a:ext>
            </a:extLst>
          </p:cNvPr>
          <p:cNvSpPr/>
          <p:nvPr/>
        </p:nvSpPr>
        <p:spPr>
          <a:xfrm>
            <a:off x="3852239" y="1110739"/>
            <a:ext cx="469557" cy="4201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p:txBody>
      </p:sp>
      <p:sp>
        <p:nvSpPr>
          <p:cNvPr id="6" name="Rectangle 5">
            <a:extLst>
              <a:ext uri="{FF2B5EF4-FFF2-40B4-BE49-F238E27FC236}">
                <a16:creationId xmlns:a16="http://schemas.microsoft.com/office/drawing/2014/main" id="{CAFD9A56-7456-6085-BD7F-E1AAE93931E2}"/>
              </a:ext>
            </a:extLst>
          </p:cNvPr>
          <p:cNvSpPr/>
          <p:nvPr/>
        </p:nvSpPr>
        <p:spPr>
          <a:xfrm>
            <a:off x="4445363" y="1110739"/>
            <a:ext cx="469557" cy="4201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p:txBody>
      </p:sp>
      <p:sp>
        <p:nvSpPr>
          <p:cNvPr id="7" name="TextBox 6">
            <a:extLst>
              <a:ext uri="{FF2B5EF4-FFF2-40B4-BE49-F238E27FC236}">
                <a16:creationId xmlns:a16="http://schemas.microsoft.com/office/drawing/2014/main" id="{99CF7B33-FE51-4DAC-2E87-2A38ABA85433}"/>
              </a:ext>
            </a:extLst>
          </p:cNvPr>
          <p:cNvSpPr txBox="1"/>
          <p:nvPr/>
        </p:nvSpPr>
        <p:spPr>
          <a:xfrm>
            <a:off x="2176052" y="584204"/>
            <a:ext cx="1531188" cy="369332"/>
          </a:xfrm>
          <a:prstGeom prst="rect">
            <a:avLst/>
          </a:prstGeom>
          <a:noFill/>
        </p:spPr>
        <p:txBody>
          <a:bodyPr wrap="none" rtlCol="0">
            <a:spAutoFit/>
          </a:bodyPr>
          <a:lstStyle/>
          <a:p>
            <a:r>
              <a:rPr lang="en-US" dirty="0"/>
              <a:t>HTML and CSS</a:t>
            </a:r>
          </a:p>
        </p:txBody>
      </p:sp>
      <p:sp>
        <p:nvSpPr>
          <p:cNvPr id="8" name="TextBox 7">
            <a:extLst>
              <a:ext uri="{FF2B5EF4-FFF2-40B4-BE49-F238E27FC236}">
                <a16:creationId xmlns:a16="http://schemas.microsoft.com/office/drawing/2014/main" id="{2E970313-AD9A-8FE1-7CCB-58CD2E0691F7}"/>
              </a:ext>
            </a:extLst>
          </p:cNvPr>
          <p:cNvSpPr txBox="1"/>
          <p:nvPr/>
        </p:nvSpPr>
        <p:spPr>
          <a:xfrm>
            <a:off x="1208602" y="3384308"/>
            <a:ext cx="3632341" cy="2031325"/>
          </a:xfrm>
          <a:prstGeom prst="rect">
            <a:avLst/>
          </a:prstGeom>
          <a:noFill/>
        </p:spPr>
        <p:txBody>
          <a:bodyPr wrap="none" rtlCol="0">
            <a:spAutoFit/>
          </a:bodyPr>
          <a:lstStyle/>
          <a:p>
            <a:r>
              <a:rPr lang="en-US" dirty="0"/>
              <a:t>Counter</a:t>
            </a:r>
          </a:p>
          <a:p>
            <a:endParaRPr lang="en-US" dirty="0"/>
          </a:p>
          <a:p>
            <a:r>
              <a:rPr lang="en-US" dirty="0"/>
              <a:t>{</a:t>
            </a:r>
          </a:p>
          <a:p>
            <a:pPr>
              <a:tabLst>
                <a:tab pos="180975" algn="l"/>
              </a:tabLst>
            </a:pPr>
            <a:r>
              <a:rPr lang="en-US" dirty="0"/>
              <a:t>	count: 0,</a:t>
            </a:r>
          </a:p>
          <a:p>
            <a:pPr>
              <a:tabLst>
                <a:tab pos="180975" algn="l"/>
              </a:tabLst>
            </a:pPr>
            <a:r>
              <a:rPr lang="en-US" dirty="0"/>
              <a:t>	next: function() { </a:t>
            </a:r>
            <a:r>
              <a:rPr lang="en-US" dirty="0" err="1"/>
              <a:t>this.count</a:t>
            </a:r>
            <a:r>
              <a:rPr lang="en-US" dirty="0"/>
              <a:t> +=1; } ,</a:t>
            </a:r>
          </a:p>
          <a:p>
            <a:pPr>
              <a:tabLst>
                <a:tab pos="180975" algn="l"/>
              </a:tabLst>
            </a:pPr>
            <a:r>
              <a:rPr lang="en-US" dirty="0"/>
              <a:t>	</a:t>
            </a:r>
            <a:r>
              <a:rPr lang="en-US" dirty="0" err="1"/>
              <a:t>prev</a:t>
            </a:r>
            <a:r>
              <a:rPr lang="en-US" dirty="0"/>
              <a:t>: function() { </a:t>
            </a:r>
            <a:r>
              <a:rPr lang="en-US" dirty="0" err="1"/>
              <a:t>this.count</a:t>
            </a:r>
            <a:r>
              <a:rPr lang="en-US" dirty="0"/>
              <a:t> -=1; }</a:t>
            </a:r>
          </a:p>
          <a:p>
            <a:pPr>
              <a:tabLst>
                <a:tab pos="180975" algn="l"/>
              </a:tabLst>
            </a:pPr>
            <a:r>
              <a:rPr lang="en-US" dirty="0"/>
              <a:t>}</a:t>
            </a:r>
          </a:p>
        </p:txBody>
      </p:sp>
      <p:cxnSp>
        <p:nvCxnSpPr>
          <p:cNvPr id="9" name="Straight Connector 8">
            <a:extLst>
              <a:ext uri="{FF2B5EF4-FFF2-40B4-BE49-F238E27FC236}">
                <a16:creationId xmlns:a16="http://schemas.microsoft.com/office/drawing/2014/main" id="{B2BA8C3D-5BEF-9DE4-AC02-E140449146CB}"/>
              </a:ext>
            </a:extLst>
          </p:cNvPr>
          <p:cNvCxnSpPr>
            <a:cxnSpLocks/>
          </p:cNvCxnSpPr>
          <p:nvPr/>
        </p:nvCxnSpPr>
        <p:spPr>
          <a:xfrm>
            <a:off x="1188747" y="2693091"/>
            <a:ext cx="1092311" cy="0"/>
          </a:xfrm>
          <a:prstGeom prst="line">
            <a:avLst/>
          </a:prstGeom>
          <a:ln w="28575"/>
        </p:spPr>
        <p:style>
          <a:lnRef idx="1">
            <a:schemeClr val="accent2"/>
          </a:lnRef>
          <a:fillRef idx="0">
            <a:schemeClr val="accent2"/>
          </a:fillRef>
          <a:effectRef idx="0">
            <a:schemeClr val="accent2"/>
          </a:effectRef>
          <a:fontRef idx="minor">
            <a:schemeClr val="tx1"/>
          </a:fontRef>
        </p:style>
      </p:cxnSp>
      <p:sp>
        <p:nvSpPr>
          <p:cNvPr id="10" name="TextBox 9">
            <a:extLst>
              <a:ext uri="{FF2B5EF4-FFF2-40B4-BE49-F238E27FC236}">
                <a16:creationId xmlns:a16="http://schemas.microsoft.com/office/drawing/2014/main" id="{2F401590-6CCC-6BAB-DBB6-520ABFDBC6DC}"/>
              </a:ext>
            </a:extLst>
          </p:cNvPr>
          <p:cNvSpPr txBox="1"/>
          <p:nvPr/>
        </p:nvSpPr>
        <p:spPr>
          <a:xfrm>
            <a:off x="2369004" y="2445955"/>
            <a:ext cx="1359668" cy="369332"/>
          </a:xfrm>
          <a:prstGeom prst="rect">
            <a:avLst/>
          </a:prstGeom>
          <a:noFill/>
        </p:spPr>
        <p:txBody>
          <a:bodyPr wrap="none" rtlCol="0">
            <a:spAutoFit/>
          </a:bodyPr>
          <a:lstStyle/>
          <a:p>
            <a:r>
              <a:rPr lang="en-US" dirty="0" err="1"/>
              <a:t>domHandler</a:t>
            </a:r>
            <a:endParaRPr lang="en-US" dirty="0"/>
          </a:p>
        </p:txBody>
      </p:sp>
      <p:cxnSp>
        <p:nvCxnSpPr>
          <p:cNvPr id="11" name="Straight Connector 10">
            <a:extLst>
              <a:ext uri="{FF2B5EF4-FFF2-40B4-BE49-F238E27FC236}">
                <a16:creationId xmlns:a16="http://schemas.microsoft.com/office/drawing/2014/main" id="{A9E742C9-5A68-9E4E-AB7B-C827C7B13C67}"/>
              </a:ext>
            </a:extLst>
          </p:cNvPr>
          <p:cNvCxnSpPr>
            <a:cxnSpLocks/>
          </p:cNvCxnSpPr>
          <p:nvPr/>
        </p:nvCxnSpPr>
        <p:spPr>
          <a:xfrm>
            <a:off x="3816618" y="2693091"/>
            <a:ext cx="1092311" cy="0"/>
          </a:xfrm>
          <a:prstGeom prst="line">
            <a:avLst/>
          </a:prstGeom>
          <a:ln w="28575"/>
        </p:spPr>
        <p:style>
          <a:lnRef idx="1">
            <a:schemeClr val="accent2"/>
          </a:lnRef>
          <a:fillRef idx="0">
            <a:schemeClr val="accent2"/>
          </a:fillRef>
          <a:effectRef idx="0">
            <a:schemeClr val="accent2"/>
          </a:effectRef>
          <a:fontRef idx="minor">
            <a:schemeClr val="tx1"/>
          </a:fontRef>
        </p:style>
      </p:cxnSp>
      <p:cxnSp>
        <p:nvCxnSpPr>
          <p:cNvPr id="12" name="Straight Arrow Connector 11">
            <a:extLst>
              <a:ext uri="{FF2B5EF4-FFF2-40B4-BE49-F238E27FC236}">
                <a16:creationId xmlns:a16="http://schemas.microsoft.com/office/drawing/2014/main" id="{CA31B3F3-CAAC-25C8-F23A-0E229855D16E}"/>
              </a:ext>
            </a:extLst>
          </p:cNvPr>
          <p:cNvCxnSpPr/>
          <p:nvPr/>
        </p:nvCxnSpPr>
        <p:spPr>
          <a:xfrm flipV="1">
            <a:off x="2176052" y="1530869"/>
            <a:ext cx="238685" cy="27448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CD539B2B-1635-5039-6707-6BCC3DD7F795}"/>
              </a:ext>
            </a:extLst>
          </p:cNvPr>
          <p:cNvCxnSpPr/>
          <p:nvPr/>
        </p:nvCxnSpPr>
        <p:spPr>
          <a:xfrm flipV="1">
            <a:off x="3403600" y="1530869"/>
            <a:ext cx="683418" cy="29564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829B4987-E387-94E7-5800-738C54D9AC60}"/>
              </a:ext>
            </a:extLst>
          </p:cNvPr>
          <p:cNvCxnSpPr/>
          <p:nvPr/>
        </p:nvCxnSpPr>
        <p:spPr>
          <a:xfrm flipV="1">
            <a:off x="4648200" y="1530869"/>
            <a:ext cx="31942" cy="34052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AB52F39E-76E3-08A3-C0B1-ABF6F41C6F3F}"/>
              </a:ext>
            </a:extLst>
          </p:cNvPr>
          <p:cNvSpPr/>
          <p:nvPr/>
        </p:nvSpPr>
        <p:spPr>
          <a:xfrm>
            <a:off x="6937282" y="492900"/>
            <a:ext cx="4191147" cy="5016843"/>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07E4CB67-EE88-1741-69F8-5D53779BE7E4}"/>
              </a:ext>
            </a:extLst>
          </p:cNvPr>
          <p:cNvSpPr/>
          <p:nvPr/>
        </p:nvSpPr>
        <p:spPr>
          <a:xfrm>
            <a:off x="7120467" y="1110739"/>
            <a:ext cx="2627871" cy="42013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0</a:t>
            </a:r>
          </a:p>
        </p:txBody>
      </p:sp>
      <p:sp>
        <p:nvSpPr>
          <p:cNvPr id="18" name="Rectangle 17">
            <a:extLst>
              <a:ext uri="{FF2B5EF4-FFF2-40B4-BE49-F238E27FC236}">
                <a16:creationId xmlns:a16="http://schemas.microsoft.com/office/drawing/2014/main" id="{37183FBE-9209-8AAE-DB4E-7D2CD9045033}"/>
              </a:ext>
            </a:extLst>
          </p:cNvPr>
          <p:cNvSpPr/>
          <p:nvPr/>
        </p:nvSpPr>
        <p:spPr>
          <a:xfrm>
            <a:off x="9871905" y="1110739"/>
            <a:ext cx="469557" cy="4201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p:txBody>
      </p:sp>
      <p:sp>
        <p:nvSpPr>
          <p:cNvPr id="19" name="Rectangle 18">
            <a:extLst>
              <a:ext uri="{FF2B5EF4-FFF2-40B4-BE49-F238E27FC236}">
                <a16:creationId xmlns:a16="http://schemas.microsoft.com/office/drawing/2014/main" id="{73D15210-14C1-0CF9-A156-FB9AEBDB7F4A}"/>
              </a:ext>
            </a:extLst>
          </p:cNvPr>
          <p:cNvSpPr/>
          <p:nvPr/>
        </p:nvSpPr>
        <p:spPr>
          <a:xfrm>
            <a:off x="10465029" y="1110739"/>
            <a:ext cx="469557" cy="4201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p:txBody>
      </p:sp>
      <p:sp>
        <p:nvSpPr>
          <p:cNvPr id="20" name="TextBox 19">
            <a:extLst>
              <a:ext uri="{FF2B5EF4-FFF2-40B4-BE49-F238E27FC236}">
                <a16:creationId xmlns:a16="http://schemas.microsoft.com/office/drawing/2014/main" id="{85064646-CD72-5C63-AB60-A18A23EB5FC4}"/>
              </a:ext>
            </a:extLst>
          </p:cNvPr>
          <p:cNvSpPr txBox="1"/>
          <p:nvPr/>
        </p:nvSpPr>
        <p:spPr>
          <a:xfrm>
            <a:off x="8195718" y="584204"/>
            <a:ext cx="1531188" cy="369332"/>
          </a:xfrm>
          <a:prstGeom prst="rect">
            <a:avLst/>
          </a:prstGeom>
          <a:noFill/>
        </p:spPr>
        <p:txBody>
          <a:bodyPr wrap="none" rtlCol="0">
            <a:spAutoFit/>
          </a:bodyPr>
          <a:lstStyle/>
          <a:p>
            <a:r>
              <a:rPr lang="en-US" dirty="0"/>
              <a:t>HTML and CSS</a:t>
            </a:r>
          </a:p>
        </p:txBody>
      </p:sp>
      <p:sp>
        <p:nvSpPr>
          <p:cNvPr id="21" name="TextBox 20">
            <a:extLst>
              <a:ext uri="{FF2B5EF4-FFF2-40B4-BE49-F238E27FC236}">
                <a16:creationId xmlns:a16="http://schemas.microsoft.com/office/drawing/2014/main" id="{E2A943E9-F987-72AB-C33E-BA1D97B89BEB}"/>
              </a:ext>
            </a:extLst>
          </p:cNvPr>
          <p:cNvSpPr txBox="1"/>
          <p:nvPr/>
        </p:nvSpPr>
        <p:spPr>
          <a:xfrm>
            <a:off x="7228268" y="3384308"/>
            <a:ext cx="3749360" cy="2031325"/>
          </a:xfrm>
          <a:prstGeom prst="rect">
            <a:avLst/>
          </a:prstGeom>
          <a:noFill/>
        </p:spPr>
        <p:txBody>
          <a:bodyPr wrap="none" rtlCol="0">
            <a:spAutoFit/>
          </a:bodyPr>
          <a:lstStyle/>
          <a:p>
            <a:r>
              <a:rPr lang="en-US" dirty="0"/>
              <a:t>Counter</a:t>
            </a:r>
          </a:p>
          <a:p>
            <a:endParaRPr lang="en-US" dirty="0"/>
          </a:p>
          <a:p>
            <a:r>
              <a:rPr lang="en-US" dirty="0"/>
              <a:t>{</a:t>
            </a:r>
          </a:p>
          <a:p>
            <a:pPr>
              <a:tabLst>
                <a:tab pos="180975" algn="l"/>
              </a:tabLst>
            </a:pPr>
            <a:r>
              <a:rPr lang="en-US" dirty="0"/>
              <a:t>	count: 0,</a:t>
            </a:r>
          </a:p>
          <a:p>
            <a:pPr>
              <a:tabLst>
                <a:tab pos="180975" algn="l"/>
              </a:tabLst>
            </a:pPr>
            <a:r>
              <a:rPr lang="en-US" dirty="0"/>
              <a:t>	next: function() { </a:t>
            </a:r>
            <a:r>
              <a:rPr lang="en-US" dirty="0" err="1"/>
              <a:t>this.count</a:t>
            </a:r>
            <a:r>
              <a:rPr lang="en-US" dirty="0"/>
              <a:t> +=10; } ,</a:t>
            </a:r>
          </a:p>
          <a:p>
            <a:pPr>
              <a:tabLst>
                <a:tab pos="180975" algn="l"/>
              </a:tabLst>
            </a:pPr>
            <a:r>
              <a:rPr lang="en-US" dirty="0"/>
              <a:t>	</a:t>
            </a:r>
            <a:r>
              <a:rPr lang="en-US" dirty="0" err="1"/>
              <a:t>prev</a:t>
            </a:r>
            <a:r>
              <a:rPr lang="en-US" dirty="0"/>
              <a:t>: function() { </a:t>
            </a:r>
            <a:r>
              <a:rPr lang="en-US" dirty="0" err="1"/>
              <a:t>this.count</a:t>
            </a:r>
            <a:r>
              <a:rPr lang="en-US" dirty="0"/>
              <a:t> -=10; }</a:t>
            </a:r>
          </a:p>
          <a:p>
            <a:pPr>
              <a:tabLst>
                <a:tab pos="180975" algn="l"/>
              </a:tabLst>
            </a:pPr>
            <a:r>
              <a:rPr lang="en-US" dirty="0"/>
              <a:t>}</a:t>
            </a:r>
          </a:p>
        </p:txBody>
      </p:sp>
      <p:cxnSp>
        <p:nvCxnSpPr>
          <p:cNvPr id="22" name="Straight Connector 21">
            <a:extLst>
              <a:ext uri="{FF2B5EF4-FFF2-40B4-BE49-F238E27FC236}">
                <a16:creationId xmlns:a16="http://schemas.microsoft.com/office/drawing/2014/main" id="{0E0BBA6B-BCE1-A2AB-2A0B-E2A06F19CF15}"/>
              </a:ext>
            </a:extLst>
          </p:cNvPr>
          <p:cNvCxnSpPr>
            <a:cxnSpLocks/>
          </p:cNvCxnSpPr>
          <p:nvPr/>
        </p:nvCxnSpPr>
        <p:spPr>
          <a:xfrm>
            <a:off x="7208413" y="2693091"/>
            <a:ext cx="1092311" cy="0"/>
          </a:xfrm>
          <a:prstGeom prst="line">
            <a:avLst/>
          </a:prstGeom>
          <a:ln w="28575"/>
        </p:spPr>
        <p:style>
          <a:lnRef idx="1">
            <a:schemeClr val="accent2"/>
          </a:lnRef>
          <a:fillRef idx="0">
            <a:schemeClr val="accent2"/>
          </a:fillRef>
          <a:effectRef idx="0">
            <a:schemeClr val="accent2"/>
          </a:effectRef>
          <a:fontRef idx="minor">
            <a:schemeClr val="tx1"/>
          </a:fontRef>
        </p:style>
      </p:cxnSp>
      <p:sp>
        <p:nvSpPr>
          <p:cNvPr id="23" name="TextBox 22">
            <a:extLst>
              <a:ext uri="{FF2B5EF4-FFF2-40B4-BE49-F238E27FC236}">
                <a16:creationId xmlns:a16="http://schemas.microsoft.com/office/drawing/2014/main" id="{108EAC87-26D5-E90E-F913-B23B792B5CD7}"/>
              </a:ext>
            </a:extLst>
          </p:cNvPr>
          <p:cNvSpPr txBox="1"/>
          <p:nvPr/>
        </p:nvSpPr>
        <p:spPr>
          <a:xfrm>
            <a:off x="8388670" y="2445955"/>
            <a:ext cx="1359668" cy="369332"/>
          </a:xfrm>
          <a:prstGeom prst="rect">
            <a:avLst/>
          </a:prstGeom>
          <a:noFill/>
        </p:spPr>
        <p:txBody>
          <a:bodyPr wrap="none" rtlCol="0">
            <a:spAutoFit/>
          </a:bodyPr>
          <a:lstStyle/>
          <a:p>
            <a:r>
              <a:rPr lang="en-US" dirty="0" err="1"/>
              <a:t>domHandler</a:t>
            </a:r>
            <a:endParaRPr lang="en-US" dirty="0"/>
          </a:p>
        </p:txBody>
      </p:sp>
      <p:cxnSp>
        <p:nvCxnSpPr>
          <p:cNvPr id="24" name="Straight Connector 23">
            <a:extLst>
              <a:ext uri="{FF2B5EF4-FFF2-40B4-BE49-F238E27FC236}">
                <a16:creationId xmlns:a16="http://schemas.microsoft.com/office/drawing/2014/main" id="{814F04F5-7EBD-9FD3-3EE3-ACF86D78A47E}"/>
              </a:ext>
            </a:extLst>
          </p:cNvPr>
          <p:cNvCxnSpPr>
            <a:cxnSpLocks/>
          </p:cNvCxnSpPr>
          <p:nvPr/>
        </p:nvCxnSpPr>
        <p:spPr>
          <a:xfrm>
            <a:off x="9836284" y="2693091"/>
            <a:ext cx="1092311" cy="0"/>
          </a:xfrm>
          <a:prstGeom prst="line">
            <a:avLst/>
          </a:prstGeom>
          <a:ln w="28575"/>
        </p:spPr>
        <p:style>
          <a:lnRef idx="1">
            <a:schemeClr val="accent2"/>
          </a:lnRef>
          <a:fillRef idx="0">
            <a:schemeClr val="accent2"/>
          </a:fillRef>
          <a:effectRef idx="0">
            <a:schemeClr val="accent2"/>
          </a:effectRef>
          <a:fontRef idx="minor">
            <a:schemeClr val="tx1"/>
          </a:fontRef>
        </p:style>
      </p:cxnSp>
      <p:cxnSp>
        <p:nvCxnSpPr>
          <p:cNvPr id="25" name="Straight Arrow Connector 24">
            <a:extLst>
              <a:ext uri="{FF2B5EF4-FFF2-40B4-BE49-F238E27FC236}">
                <a16:creationId xmlns:a16="http://schemas.microsoft.com/office/drawing/2014/main" id="{3CEE305B-2D8A-D06F-ABEA-BDF151CAF67C}"/>
              </a:ext>
            </a:extLst>
          </p:cNvPr>
          <p:cNvCxnSpPr/>
          <p:nvPr/>
        </p:nvCxnSpPr>
        <p:spPr>
          <a:xfrm flipV="1">
            <a:off x="8195718" y="1530869"/>
            <a:ext cx="238685" cy="27448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623BF4BA-FF84-6E66-0499-D9363B31005D}"/>
              </a:ext>
            </a:extLst>
          </p:cNvPr>
          <p:cNvCxnSpPr/>
          <p:nvPr/>
        </p:nvCxnSpPr>
        <p:spPr>
          <a:xfrm flipV="1">
            <a:off x="9423266" y="1530869"/>
            <a:ext cx="683418" cy="29564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AC8E7E37-B3B9-00AF-971D-544F140F3522}"/>
              </a:ext>
            </a:extLst>
          </p:cNvPr>
          <p:cNvCxnSpPr/>
          <p:nvPr/>
        </p:nvCxnSpPr>
        <p:spPr>
          <a:xfrm flipV="1">
            <a:off x="10667866" y="1530869"/>
            <a:ext cx="31942" cy="34052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7616D998-53C0-F263-586A-C7F57B859242}"/>
              </a:ext>
            </a:extLst>
          </p:cNvPr>
          <p:cNvCxnSpPr/>
          <p:nvPr/>
        </p:nvCxnSpPr>
        <p:spPr>
          <a:xfrm>
            <a:off x="707255" y="5692632"/>
            <a:ext cx="10511482"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CFB9E485-E166-DAD2-C6BA-3B7759A95C69}"/>
              </a:ext>
            </a:extLst>
          </p:cNvPr>
          <p:cNvSpPr txBox="1"/>
          <p:nvPr/>
        </p:nvSpPr>
        <p:spPr>
          <a:xfrm>
            <a:off x="2176052" y="5885935"/>
            <a:ext cx="1314975" cy="369332"/>
          </a:xfrm>
          <a:prstGeom prst="rect">
            <a:avLst/>
          </a:prstGeom>
          <a:noFill/>
        </p:spPr>
        <p:txBody>
          <a:bodyPr wrap="none" rtlCol="0">
            <a:spAutoFit/>
          </a:bodyPr>
          <a:lstStyle/>
          <a:p>
            <a:r>
              <a:rPr lang="en-US" dirty="0"/>
              <a:t>&lt;Counter /&gt;</a:t>
            </a:r>
          </a:p>
        </p:txBody>
      </p:sp>
      <p:sp>
        <p:nvSpPr>
          <p:cNvPr id="30" name="TextBox 29">
            <a:extLst>
              <a:ext uri="{FF2B5EF4-FFF2-40B4-BE49-F238E27FC236}">
                <a16:creationId xmlns:a16="http://schemas.microsoft.com/office/drawing/2014/main" id="{18335931-AC2B-349C-E29C-12C3CF48E78B}"/>
              </a:ext>
            </a:extLst>
          </p:cNvPr>
          <p:cNvSpPr txBox="1"/>
          <p:nvPr/>
        </p:nvSpPr>
        <p:spPr>
          <a:xfrm>
            <a:off x="7891052" y="5885935"/>
            <a:ext cx="2565831" cy="369332"/>
          </a:xfrm>
          <a:prstGeom prst="rect">
            <a:avLst/>
          </a:prstGeom>
          <a:noFill/>
        </p:spPr>
        <p:txBody>
          <a:bodyPr wrap="none" rtlCol="0">
            <a:spAutoFit/>
          </a:bodyPr>
          <a:lstStyle/>
          <a:p>
            <a:r>
              <a:rPr lang="en-US" dirty="0"/>
              <a:t>&lt;Counter interval=“10”/&gt;</a:t>
            </a:r>
          </a:p>
        </p:txBody>
      </p:sp>
    </p:spTree>
    <p:extLst>
      <p:ext uri="{BB962C8B-B14F-4D97-AF65-F5344CB8AC3E}">
        <p14:creationId xmlns:p14="http://schemas.microsoft.com/office/powerpoint/2010/main" val="30801525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DDCF04-C43F-233B-063E-0D2313CCA748}"/>
              </a:ext>
            </a:extLst>
          </p:cNvPr>
          <p:cNvSpPr>
            <a:spLocks noGrp="1"/>
          </p:cNvSpPr>
          <p:nvPr>
            <p:ph type="title"/>
          </p:nvPr>
        </p:nvSpPr>
        <p:spPr/>
        <p:txBody>
          <a:bodyPr/>
          <a:lstStyle/>
          <a:p>
            <a:r>
              <a:rPr lang="en-IN" dirty="0"/>
              <a:t>How will you Build - Build Workflow</a:t>
            </a:r>
          </a:p>
        </p:txBody>
      </p:sp>
      <p:sp>
        <p:nvSpPr>
          <p:cNvPr id="3" name="Content Placeholder 2">
            <a:extLst>
              <a:ext uri="{FF2B5EF4-FFF2-40B4-BE49-F238E27FC236}">
                <a16:creationId xmlns:a16="http://schemas.microsoft.com/office/drawing/2014/main" id="{11AE1814-842F-C778-7F18-28AB6830BB58}"/>
              </a:ext>
            </a:extLst>
          </p:cNvPr>
          <p:cNvSpPr>
            <a:spLocks noGrp="1"/>
          </p:cNvSpPr>
          <p:nvPr>
            <p:ph idx="1"/>
          </p:nvPr>
        </p:nvSpPr>
        <p:spPr/>
        <p:txBody>
          <a:bodyPr/>
          <a:lstStyle/>
          <a:p>
            <a:r>
              <a:rPr lang="en-US" dirty="0"/>
              <a:t>A build workflow, also known as a build process or build pipeline, refers to the series of steps and processes involved in transforming source code into a deployable and optimized version of a software project. </a:t>
            </a:r>
          </a:p>
          <a:p>
            <a:r>
              <a:rPr lang="en-US" dirty="0"/>
              <a:t>It encompasses tasks such as compiling, bundling, testing, optimizing, and preparing the code for production or deployment.</a:t>
            </a:r>
          </a:p>
          <a:p>
            <a:r>
              <a:rPr lang="en-US" dirty="0"/>
              <a:t>Creating build workflows involves defining the sequence of tasks and processes required to build, test, and optimize your project. </a:t>
            </a:r>
          </a:p>
          <a:p>
            <a:r>
              <a:rPr lang="en-US" dirty="0"/>
              <a:t>The specific workflow will vary depending on your project's requirements.</a:t>
            </a:r>
            <a:endParaRPr lang="en-IN" dirty="0"/>
          </a:p>
        </p:txBody>
      </p:sp>
    </p:spTree>
    <p:extLst>
      <p:ext uri="{BB962C8B-B14F-4D97-AF65-F5344CB8AC3E}">
        <p14:creationId xmlns:p14="http://schemas.microsoft.com/office/powerpoint/2010/main" val="1079055575"/>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EBC2B96-1466-BD45-0758-78715EAFD574}"/>
              </a:ext>
            </a:extLst>
          </p:cNvPr>
          <p:cNvSpPr/>
          <p:nvPr/>
        </p:nvSpPr>
        <p:spPr>
          <a:xfrm>
            <a:off x="4059767" y="931334"/>
            <a:ext cx="4072466" cy="499533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800" b="1" dirty="0"/>
              <a:t>REACT COMPONENT</a:t>
            </a:r>
          </a:p>
          <a:p>
            <a:pPr algn="ctr"/>
            <a:endParaRPr lang="en-IN" sz="2800" b="1" dirty="0"/>
          </a:p>
          <a:p>
            <a:pPr algn="ctr"/>
            <a:r>
              <a:rPr lang="en-IN" sz="2400" dirty="0"/>
              <a:t>View* (UI) – JS / JSX</a:t>
            </a:r>
          </a:p>
          <a:p>
            <a:pPr algn="ctr"/>
            <a:endParaRPr lang="en-IN" sz="2400" dirty="0"/>
          </a:p>
          <a:p>
            <a:pPr algn="ctr"/>
            <a:r>
              <a:rPr lang="en-IN" sz="2400" dirty="0"/>
              <a:t>Style (CSS) – JSX / CSS</a:t>
            </a:r>
          </a:p>
          <a:p>
            <a:pPr algn="ctr"/>
            <a:endParaRPr lang="en-IN" sz="2400" dirty="0"/>
          </a:p>
          <a:p>
            <a:pPr algn="ctr"/>
            <a:r>
              <a:rPr lang="en-IN" sz="2400" dirty="0"/>
              <a:t>Data (Inside) – State</a:t>
            </a:r>
          </a:p>
          <a:p>
            <a:pPr algn="ctr"/>
            <a:r>
              <a:rPr lang="en-IN" sz="2400" dirty="0"/>
              <a:t>Data (Outside) – Props</a:t>
            </a:r>
          </a:p>
          <a:p>
            <a:pPr algn="ctr"/>
            <a:endParaRPr lang="en-IN" sz="2400" dirty="0"/>
          </a:p>
          <a:p>
            <a:pPr algn="ctr"/>
            <a:r>
              <a:rPr lang="en-IN" sz="2400" dirty="0"/>
              <a:t>Behaviour – Methods</a:t>
            </a:r>
          </a:p>
          <a:p>
            <a:pPr algn="ctr"/>
            <a:r>
              <a:rPr lang="en-IN" sz="2400" dirty="0"/>
              <a:t>(UI Interaction)</a:t>
            </a:r>
            <a:endParaRPr lang="en-IN" sz="2800" dirty="0"/>
          </a:p>
        </p:txBody>
      </p:sp>
    </p:spTree>
    <p:extLst>
      <p:ext uri="{BB962C8B-B14F-4D97-AF65-F5344CB8AC3E}">
        <p14:creationId xmlns:p14="http://schemas.microsoft.com/office/powerpoint/2010/main" val="2326085768"/>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7FB4B-E9BA-68F4-CEBD-313900009C0C}"/>
              </a:ext>
            </a:extLst>
          </p:cNvPr>
          <p:cNvSpPr>
            <a:spLocks noGrp="1"/>
          </p:cNvSpPr>
          <p:nvPr>
            <p:ph type="title"/>
          </p:nvPr>
        </p:nvSpPr>
        <p:spPr/>
        <p:txBody>
          <a:bodyPr/>
          <a:lstStyle/>
          <a:p>
            <a:r>
              <a:rPr lang="en-IN" dirty="0"/>
              <a:t>UI Composition (Composite UI Pattern)</a:t>
            </a:r>
          </a:p>
        </p:txBody>
      </p:sp>
      <p:sp>
        <p:nvSpPr>
          <p:cNvPr id="4" name="Rectangle 3">
            <a:extLst>
              <a:ext uri="{FF2B5EF4-FFF2-40B4-BE49-F238E27FC236}">
                <a16:creationId xmlns:a16="http://schemas.microsoft.com/office/drawing/2014/main" id="{3205D296-F0B2-1418-449E-52550368C4C1}"/>
              </a:ext>
            </a:extLst>
          </p:cNvPr>
          <p:cNvSpPr/>
          <p:nvPr/>
        </p:nvSpPr>
        <p:spPr>
          <a:xfrm>
            <a:off x="2510444" y="2161309"/>
            <a:ext cx="5286894" cy="3906982"/>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5" name="Rectangle 4">
            <a:extLst>
              <a:ext uri="{FF2B5EF4-FFF2-40B4-BE49-F238E27FC236}">
                <a16:creationId xmlns:a16="http://schemas.microsoft.com/office/drawing/2014/main" id="{0A7416DD-75ED-3829-BCA5-0FD88FF8DFE1}"/>
              </a:ext>
            </a:extLst>
          </p:cNvPr>
          <p:cNvSpPr/>
          <p:nvPr/>
        </p:nvSpPr>
        <p:spPr>
          <a:xfrm>
            <a:off x="7948352" y="2152996"/>
            <a:ext cx="1903615" cy="391529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dirty="0"/>
              <a:t>ADVERTISEMENT</a:t>
            </a:r>
          </a:p>
        </p:txBody>
      </p:sp>
      <p:sp>
        <p:nvSpPr>
          <p:cNvPr id="6" name="Rectangle 5">
            <a:extLst>
              <a:ext uri="{FF2B5EF4-FFF2-40B4-BE49-F238E27FC236}">
                <a16:creationId xmlns:a16="http://schemas.microsoft.com/office/drawing/2014/main" id="{3DA75615-0A19-1115-8B7F-300E29EDFDE8}"/>
              </a:ext>
            </a:extLst>
          </p:cNvPr>
          <p:cNvSpPr/>
          <p:nvPr/>
        </p:nvSpPr>
        <p:spPr>
          <a:xfrm>
            <a:off x="2628207" y="2269375"/>
            <a:ext cx="5045826" cy="423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NAVIGATION</a:t>
            </a:r>
          </a:p>
        </p:txBody>
      </p:sp>
      <p:sp>
        <p:nvSpPr>
          <p:cNvPr id="7" name="Rectangle: Rounded Corners 6">
            <a:extLst>
              <a:ext uri="{FF2B5EF4-FFF2-40B4-BE49-F238E27FC236}">
                <a16:creationId xmlns:a16="http://schemas.microsoft.com/office/drawing/2014/main" id="{21EA06B8-32CE-ED87-E0BD-A88C169A6C1B}"/>
              </a:ext>
            </a:extLst>
          </p:cNvPr>
          <p:cNvSpPr/>
          <p:nvPr/>
        </p:nvSpPr>
        <p:spPr>
          <a:xfrm>
            <a:off x="2784389" y="2323070"/>
            <a:ext cx="609600" cy="3048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700" dirty="0"/>
              <a:t>MENU ITEM</a:t>
            </a:r>
          </a:p>
        </p:txBody>
      </p:sp>
      <p:sp>
        <p:nvSpPr>
          <p:cNvPr id="8" name="Rectangle: Rounded Corners 7">
            <a:extLst>
              <a:ext uri="{FF2B5EF4-FFF2-40B4-BE49-F238E27FC236}">
                <a16:creationId xmlns:a16="http://schemas.microsoft.com/office/drawing/2014/main" id="{A75428A3-EDC2-76E9-CF6B-055E180CE6B0}"/>
              </a:ext>
            </a:extLst>
          </p:cNvPr>
          <p:cNvSpPr/>
          <p:nvPr/>
        </p:nvSpPr>
        <p:spPr>
          <a:xfrm>
            <a:off x="3511752" y="2323070"/>
            <a:ext cx="609600" cy="3048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700" dirty="0"/>
              <a:t>MENU ITEM</a:t>
            </a:r>
          </a:p>
        </p:txBody>
      </p:sp>
      <p:sp>
        <p:nvSpPr>
          <p:cNvPr id="9" name="Rectangle: Rounded Corners 8">
            <a:extLst>
              <a:ext uri="{FF2B5EF4-FFF2-40B4-BE49-F238E27FC236}">
                <a16:creationId xmlns:a16="http://schemas.microsoft.com/office/drawing/2014/main" id="{92A2796B-6CD2-0896-4536-057B0FCE9B24}"/>
              </a:ext>
            </a:extLst>
          </p:cNvPr>
          <p:cNvSpPr/>
          <p:nvPr/>
        </p:nvSpPr>
        <p:spPr>
          <a:xfrm>
            <a:off x="6003172" y="2335989"/>
            <a:ext cx="609600" cy="3048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700" dirty="0"/>
              <a:t>MENU ITEM</a:t>
            </a:r>
          </a:p>
        </p:txBody>
      </p:sp>
      <p:sp>
        <p:nvSpPr>
          <p:cNvPr id="10" name="Rectangle: Rounded Corners 9">
            <a:extLst>
              <a:ext uri="{FF2B5EF4-FFF2-40B4-BE49-F238E27FC236}">
                <a16:creationId xmlns:a16="http://schemas.microsoft.com/office/drawing/2014/main" id="{B2E1E502-1C01-8EB7-17B9-174DB47ACA95}"/>
              </a:ext>
            </a:extLst>
          </p:cNvPr>
          <p:cNvSpPr/>
          <p:nvPr/>
        </p:nvSpPr>
        <p:spPr>
          <a:xfrm>
            <a:off x="6730535" y="2335989"/>
            <a:ext cx="609600" cy="3048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700" dirty="0"/>
              <a:t>MENU ITEM</a:t>
            </a:r>
          </a:p>
        </p:txBody>
      </p:sp>
      <p:sp>
        <p:nvSpPr>
          <p:cNvPr id="11" name="Rectangle 10">
            <a:extLst>
              <a:ext uri="{FF2B5EF4-FFF2-40B4-BE49-F238E27FC236}">
                <a16:creationId xmlns:a16="http://schemas.microsoft.com/office/drawing/2014/main" id="{F79CC916-7144-EA74-36B1-0CE13D935051}"/>
              </a:ext>
            </a:extLst>
          </p:cNvPr>
          <p:cNvSpPr/>
          <p:nvPr/>
        </p:nvSpPr>
        <p:spPr>
          <a:xfrm>
            <a:off x="2628207" y="2834640"/>
            <a:ext cx="1429789" cy="2560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SIDE NAVIGATION</a:t>
            </a:r>
          </a:p>
        </p:txBody>
      </p:sp>
      <p:sp>
        <p:nvSpPr>
          <p:cNvPr id="12" name="Rectangle 11">
            <a:extLst>
              <a:ext uri="{FF2B5EF4-FFF2-40B4-BE49-F238E27FC236}">
                <a16:creationId xmlns:a16="http://schemas.microsoft.com/office/drawing/2014/main" id="{4279E969-ED8A-0F58-C799-4DB84C9EAD8D}"/>
              </a:ext>
            </a:extLst>
          </p:cNvPr>
          <p:cNvSpPr/>
          <p:nvPr/>
        </p:nvSpPr>
        <p:spPr>
          <a:xfrm>
            <a:off x="4143893" y="2834640"/>
            <a:ext cx="3530140" cy="121365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LIST AREA</a:t>
            </a:r>
          </a:p>
        </p:txBody>
      </p:sp>
      <p:sp>
        <p:nvSpPr>
          <p:cNvPr id="13" name="Rectangle 12">
            <a:extLst>
              <a:ext uri="{FF2B5EF4-FFF2-40B4-BE49-F238E27FC236}">
                <a16:creationId xmlns:a16="http://schemas.microsoft.com/office/drawing/2014/main" id="{E516DFD2-FD9A-D36B-EE61-A5FDFF3C3C23}"/>
              </a:ext>
            </a:extLst>
          </p:cNvPr>
          <p:cNvSpPr/>
          <p:nvPr/>
        </p:nvSpPr>
        <p:spPr>
          <a:xfrm>
            <a:off x="4143893" y="4148051"/>
            <a:ext cx="3530140" cy="124690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DETAILS AREA</a:t>
            </a:r>
          </a:p>
        </p:txBody>
      </p:sp>
      <p:sp>
        <p:nvSpPr>
          <p:cNvPr id="14" name="Rectangle 13">
            <a:extLst>
              <a:ext uri="{FF2B5EF4-FFF2-40B4-BE49-F238E27FC236}">
                <a16:creationId xmlns:a16="http://schemas.microsoft.com/office/drawing/2014/main" id="{C3A71990-94C2-F2FF-0CBE-F28ACF8ABD2B}"/>
              </a:ext>
            </a:extLst>
          </p:cNvPr>
          <p:cNvSpPr/>
          <p:nvPr/>
        </p:nvSpPr>
        <p:spPr>
          <a:xfrm>
            <a:off x="2628207" y="5536276"/>
            <a:ext cx="5045826" cy="423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STATUS</a:t>
            </a:r>
          </a:p>
        </p:txBody>
      </p:sp>
    </p:spTree>
    <p:extLst>
      <p:ext uri="{BB962C8B-B14F-4D97-AF65-F5344CB8AC3E}">
        <p14:creationId xmlns:p14="http://schemas.microsoft.com/office/powerpoint/2010/main" val="2524765968"/>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8AB266-49D7-4F7F-A956-2F1CB2BA89D5}"/>
              </a:ext>
            </a:extLst>
          </p:cNvPr>
          <p:cNvSpPr>
            <a:spLocks noGrp="1"/>
          </p:cNvSpPr>
          <p:nvPr>
            <p:ph type="title"/>
          </p:nvPr>
        </p:nvSpPr>
        <p:spPr/>
        <p:txBody>
          <a:bodyPr/>
          <a:lstStyle/>
          <a:p>
            <a:r>
              <a:rPr lang="en-US" dirty="0"/>
              <a:t>Installation</a:t>
            </a:r>
          </a:p>
        </p:txBody>
      </p:sp>
      <p:sp>
        <p:nvSpPr>
          <p:cNvPr id="3" name="Content Placeholder 2">
            <a:extLst>
              <a:ext uri="{FF2B5EF4-FFF2-40B4-BE49-F238E27FC236}">
                <a16:creationId xmlns:a16="http://schemas.microsoft.com/office/drawing/2014/main" id="{535014E8-38D2-469D-92E0-B6A95C153A27}"/>
              </a:ext>
            </a:extLst>
          </p:cNvPr>
          <p:cNvSpPr>
            <a:spLocks noGrp="1"/>
          </p:cNvSpPr>
          <p:nvPr>
            <p:ph idx="1"/>
          </p:nvPr>
        </p:nvSpPr>
        <p:spPr/>
        <p:txBody>
          <a:bodyPr>
            <a:normAutofit fontScale="92500" lnSpcReduction="20000"/>
          </a:bodyPr>
          <a:lstStyle/>
          <a:p>
            <a:r>
              <a:rPr lang="en-US" dirty="0"/>
              <a:t>Install Node LTS (v18) version - </a:t>
            </a:r>
            <a:r>
              <a:rPr lang="en-IN" dirty="0">
                <a:hlinkClick r:id="rId2"/>
              </a:rPr>
              <a:t>https://nodejs.org/en/</a:t>
            </a:r>
            <a:endParaRPr lang="en-IN" dirty="0"/>
          </a:p>
          <a:p>
            <a:r>
              <a:rPr lang="en-IN" dirty="0"/>
              <a:t>Install / Update Visual Studio Code to Latest Release - </a:t>
            </a:r>
            <a:r>
              <a:rPr lang="en-IN" dirty="0">
                <a:hlinkClick r:id="rId3"/>
              </a:rPr>
              <a:t>https://code.visualstudio.com/</a:t>
            </a:r>
            <a:endParaRPr lang="en-IN" dirty="0"/>
          </a:p>
          <a:p>
            <a:r>
              <a:rPr lang="en-US" dirty="0"/>
              <a:t>Extensions of Visual Studio Code</a:t>
            </a:r>
          </a:p>
          <a:p>
            <a:pPr lvl="1"/>
            <a:r>
              <a:rPr lang="en-IN" dirty="0" err="1"/>
              <a:t>AutoFileName</a:t>
            </a:r>
            <a:endParaRPr lang="en-IN" dirty="0"/>
          </a:p>
          <a:p>
            <a:pPr lvl="1"/>
            <a:r>
              <a:rPr lang="en-IN" dirty="0" err="1"/>
              <a:t>vscode</a:t>
            </a:r>
            <a:r>
              <a:rPr lang="en-IN" dirty="0"/>
              <a:t>-icons</a:t>
            </a:r>
          </a:p>
          <a:p>
            <a:pPr lvl="1"/>
            <a:r>
              <a:rPr lang="en-IN" dirty="0"/>
              <a:t>JavaScript (ES6) code snippets</a:t>
            </a:r>
          </a:p>
          <a:p>
            <a:pPr lvl="1"/>
            <a:r>
              <a:rPr lang="en-IN" dirty="0"/>
              <a:t>CSS Formatter</a:t>
            </a:r>
          </a:p>
          <a:p>
            <a:pPr lvl="1"/>
            <a:r>
              <a:rPr lang="en-US" dirty="0"/>
              <a:t>IntelliSense for CSS class names in HTML</a:t>
            </a:r>
          </a:p>
          <a:p>
            <a:pPr lvl="1"/>
            <a:r>
              <a:rPr lang="en-US" dirty="0" err="1"/>
              <a:t>Reactjs</a:t>
            </a:r>
            <a:r>
              <a:rPr lang="en-US" dirty="0"/>
              <a:t> code snippets</a:t>
            </a:r>
          </a:p>
          <a:p>
            <a:r>
              <a:rPr lang="en-US" dirty="0"/>
              <a:t>After Extensions are installed</a:t>
            </a:r>
          </a:p>
          <a:p>
            <a:pPr lvl="1"/>
            <a:r>
              <a:rPr lang="en-US" dirty="0"/>
              <a:t>File Menu -&gt; Preferences -&gt; Theme -&gt; File Icon Theme -&gt; Select </a:t>
            </a:r>
            <a:r>
              <a:rPr lang="en-US" dirty="0" err="1"/>
              <a:t>VScode</a:t>
            </a:r>
            <a:r>
              <a:rPr lang="en-US" dirty="0"/>
              <a:t> Icons</a:t>
            </a:r>
          </a:p>
        </p:txBody>
      </p:sp>
    </p:spTree>
    <p:extLst>
      <p:ext uri="{BB962C8B-B14F-4D97-AF65-F5344CB8AC3E}">
        <p14:creationId xmlns:p14="http://schemas.microsoft.com/office/powerpoint/2010/main" val="1222050639"/>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17A5F2-A07B-40EA-994F-5CB16C0F79DE}"/>
              </a:ext>
            </a:extLst>
          </p:cNvPr>
          <p:cNvSpPr>
            <a:spLocks noGrp="1"/>
          </p:cNvSpPr>
          <p:nvPr>
            <p:ph type="title"/>
          </p:nvPr>
        </p:nvSpPr>
        <p:spPr/>
        <p:txBody>
          <a:bodyPr/>
          <a:lstStyle/>
          <a:p>
            <a:r>
              <a:rPr lang="en-US" dirty="0"/>
              <a:t>Browser Extensions Installation</a:t>
            </a:r>
          </a:p>
        </p:txBody>
      </p:sp>
      <p:sp>
        <p:nvSpPr>
          <p:cNvPr id="3" name="Content Placeholder 2">
            <a:extLst>
              <a:ext uri="{FF2B5EF4-FFF2-40B4-BE49-F238E27FC236}">
                <a16:creationId xmlns:a16="http://schemas.microsoft.com/office/drawing/2014/main" id="{03C53AC9-684E-4C96-96EE-6A35C94129BF}"/>
              </a:ext>
            </a:extLst>
          </p:cNvPr>
          <p:cNvSpPr>
            <a:spLocks noGrp="1"/>
          </p:cNvSpPr>
          <p:nvPr>
            <p:ph idx="1"/>
          </p:nvPr>
        </p:nvSpPr>
        <p:spPr/>
        <p:txBody>
          <a:bodyPr/>
          <a:lstStyle/>
          <a:p>
            <a:r>
              <a:rPr lang="en-US" dirty="0"/>
              <a:t>Install Google Chrome Extensions</a:t>
            </a:r>
          </a:p>
          <a:p>
            <a:pPr lvl="1"/>
            <a:r>
              <a:rPr lang="en-US" dirty="0"/>
              <a:t>React Developer Tools</a:t>
            </a:r>
          </a:p>
          <a:p>
            <a:pPr lvl="2"/>
            <a:r>
              <a:rPr lang="en-US" dirty="0">
                <a:hlinkClick r:id="rId2"/>
              </a:rPr>
              <a:t>https://chrome.google.com/webstore/detail/react-developer-tools/fmkadmapgofadopljbjfkapdkoienihi</a:t>
            </a:r>
            <a:endParaRPr lang="en-US" dirty="0"/>
          </a:p>
          <a:p>
            <a:pPr lvl="1"/>
            <a:r>
              <a:rPr lang="en-US" dirty="0"/>
              <a:t>Redux </a:t>
            </a:r>
            <a:r>
              <a:rPr lang="en-US" dirty="0" err="1"/>
              <a:t>DevTools</a:t>
            </a:r>
            <a:endParaRPr lang="en-US" dirty="0"/>
          </a:p>
          <a:p>
            <a:pPr lvl="2"/>
            <a:r>
              <a:rPr lang="en-US" dirty="0">
                <a:hlinkClick r:id="rId3"/>
              </a:rPr>
              <a:t>https://chrome.google.com/webstore/detail/redux-devtools/lmhkpmbekcpmknklioeibfkpmmfibljd</a:t>
            </a:r>
            <a:endParaRPr lang="en-US" dirty="0"/>
          </a:p>
        </p:txBody>
      </p:sp>
    </p:spTree>
    <p:extLst>
      <p:ext uri="{BB962C8B-B14F-4D97-AF65-F5344CB8AC3E}">
        <p14:creationId xmlns:p14="http://schemas.microsoft.com/office/powerpoint/2010/main" val="3578941083"/>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3D8AF-0D0A-CA7D-8648-2E975174068F}"/>
              </a:ext>
            </a:extLst>
          </p:cNvPr>
          <p:cNvSpPr>
            <a:spLocks noGrp="1"/>
          </p:cNvSpPr>
          <p:nvPr>
            <p:ph type="title"/>
          </p:nvPr>
        </p:nvSpPr>
        <p:spPr/>
        <p:txBody>
          <a:bodyPr/>
          <a:lstStyle/>
          <a:p>
            <a:r>
              <a:rPr lang="en-US" dirty="0"/>
              <a:t>How Browser Renders a Web Page?</a:t>
            </a:r>
            <a:endParaRPr lang="en-IN" dirty="0"/>
          </a:p>
        </p:txBody>
      </p:sp>
      <p:sp>
        <p:nvSpPr>
          <p:cNvPr id="4" name="Flowchart: Document 3">
            <a:extLst>
              <a:ext uri="{FF2B5EF4-FFF2-40B4-BE49-F238E27FC236}">
                <a16:creationId xmlns:a16="http://schemas.microsoft.com/office/drawing/2014/main" id="{DB10A690-CD4B-FBAB-C588-C160ADF925A0}"/>
              </a:ext>
            </a:extLst>
          </p:cNvPr>
          <p:cNvSpPr/>
          <p:nvPr/>
        </p:nvSpPr>
        <p:spPr>
          <a:xfrm>
            <a:off x="224443" y="3400542"/>
            <a:ext cx="1030778" cy="631767"/>
          </a:xfrm>
          <a:prstGeom prst="flowChartDocumen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b="1" dirty="0"/>
              <a:t>HTML</a:t>
            </a:r>
            <a:endParaRPr lang="en-IN" b="1" dirty="0"/>
          </a:p>
        </p:txBody>
      </p:sp>
      <p:cxnSp>
        <p:nvCxnSpPr>
          <p:cNvPr id="5" name="Straight Arrow Connector 4">
            <a:extLst>
              <a:ext uri="{FF2B5EF4-FFF2-40B4-BE49-F238E27FC236}">
                <a16:creationId xmlns:a16="http://schemas.microsoft.com/office/drawing/2014/main" id="{4D6FBBE0-A829-244B-58C6-45C7350EC66B}"/>
              </a:ext>
            </a:extLst>
          </p:cNvPr>
          <p:cNvCxnSpPr/>
          <p:nvPr/>
        </p:nvCxnSpPr>
        <p:spPr>
          <a:xfrm flipV="1">
            <a:off x="1255221" y="3716425"/>
            <a:ext cx="573578" cy="1"/>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6" name="Flowchart: Process 5">
            <a:extLst>
              <a:ext uri="{FF2B5EF4-FFF2-40B4-BE49-F238E27FC236}">
                <a16:creationId xmlns:a16="http://schemas.microsoft.com/office/drawing/2014/main" id="{96E755E4-A9BF-A542-9850-28F03B96E7EA}"/>
              </a:ext>
            </a:extLst>
          </p:cNvPr>
          <p:cNvSpPr/>
          <p:nvPr/>
        </p:nvSpPr>
        <p:spPr>
          <a:xfrm>
            <a:off x="1828799" y="3271694"/>
            <a:ext cx="1221971" cy="889462"/>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HTML Parser</a:t>
            </a:r>
            <a:endParaRPr lang="en-IN" dirty="0"/>
          </a:p>
        </p:txBody>
      </p:sp>
      <p:sp>
        <p:nvSpPr>
          <p:cNvPr id="7" name="Flowchart: Multidocument 6">
            <a:extLst>
              <a:ext uri="{FF2B5EF4-FFF2-40B4-BE49-F238E27FC236}">
                <a16:creationId xmlns:a16="http://schemas.microsoft.com/office/drawing/2014/main" id="{450178B5-A01F-7893-349E-BC6391DA687C}"/>
              </a:ext>
            </a:extLst>
          </p:cNvPr>
          <p:cNvSpPr/>
          <p:nvPr/>
        </p:nvSpPr>
        <p:spPr>
          <a:xfrm>
            <a:off x="133003" y="5553539"/>
            <a:ext cx="1122218" cy="922711"/>
          </a:xfrm>
          <a:prstGeom prst="flowChartMultidocumen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b="1" dirty="0"/>
              <a:t>CSS</a:t>
            </a:r>
            <a:endParaRPr lang="en-IN" b="1" dirty="0"/>
          </a:p>
        </p:txBody>
      </p:sp>
      <p:sp>
        <p:nvSpPr>
          <p:cNvPr id="8" name="Flowchart: Process 7">
            <a:extLst>
              <a:ext uri="{FF2B5EF4-FFF2-40B4-BE49-F238E27FC236}">
                <a16:creationId xmlns:a16="http://schemas.microsoft.com/office/drawing/2014/main" id="{675C94A6-4AEF-E551-20D9-299A305BD147}"/>
              </a:ext>
            </a:extLst>
          </p:cNvPr>
          <p:cNvSpPr/>
          <p:nvPr/>
        </p:nvSpPr>
        <p:spPr>
          <a:xfrm>
            <a:off x="1828799" y="5570164"/>
            <a:ext cx="1221971" cy="889462"/>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CSS Parser</a:t>
            </a:r>
            <a:endParaRPr lang="en-IN" dirty="0"/>
          </a:p>
        </p:txBody>
      </p:sp>
      <p:cxnSp>
        <p:nvCxnSpPr>
          <p:cNvPr id="9" name="Straight Arrow Connector 8">
            <a:extLst>
              <a:ext uri="{FF2B5EF4-FFF2-40B4-BE49-F238E27FC236}">
                <a16:creationId xmlns:a16="http://schemas.microsoft.com/office/drawing/2014/main" id="{95119E2C-624B-6176-1063-84D1222FAC11}"/>
              </a:ext>
            </a:extLst>
          </p:cNvPr>
          <p:cNvCxnSpPr>
            <a:stCxn id="7" idx="3"/>
            <a:endCxn id="8" idx="1"/>
          </p:cNvCxnSpPr>
          <p:nvPr/>
        </p:nvCxnSpPr>
        <p:spPr>
          <a:xfrm>
            <a:off x="1255221" y="6014895"/>
            <a:ext cx="573578"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0" name="Flowchart: Data 9">
            <a:extLst>
              <a:ext uri="{FF2B5EF4-FFF2-40B4-BE49-F238E27FC236}">
                <a16:creationId xmlns:a16="http://schemas.microsoft.com/office/drawing/2014/main" id="{F26946F4-89BE-F5D6-6E8B-3426301A56D1}"/>
              </a:ext>
            </a:extLst>
          </p:cNvPr>
          <p:cNvSpPr/>
          <p:nvPr/>
        </p:nvSpPr>
        <p:spPr>
          <a:xfrm>
            <a:off x="3624347" y="3336117"/>
            <a:ext cx="1770611" cy="760615"/>
          </a:xfrm>
          <a:prstGeom prst="flowChartInputOutpu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DOM Tree</a:t>
            </a:r>
            <a:endParaRPr lang="en-IN" dirty="0"/>
          </a:p>
        </p:txBody>
      </p:sp>
      <p:cxnSp>
        <p:nvCxnSpPr>
          <p:cNvPr id="11" name="Straight Arrow Connector 10">
            <a:extLst>
              <a:ext uri="{FF2B5EF4-FFF2-40B4-BE49-F238E27FC236}">
                <a16:creationId xmlns:a16="http://schemas.microsoft.com/office/drawing/2014/main" id="{0EA38AAE-C15E-9AE3-E5B6-386B91784C36}"/>
              </a:ext>
            </a:extLst>
          </p:cNvPr>
          <p:cNvCxnSpPr>
            <a:cxnSpLocks/>
            <a:endCxn id="10" idx="2"/>
          </p:cNvCxnSpPr>
          <p:nvPr/>
        </p:nvCxnSpPr>
        <p:spPr>
          <a:xfrm>
            <a:off x="3050770" y="3716425"/>
            <a:ext cx="750638"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2" name="Flowchart: Merge 11">
            <a:extLst>
              <a:ext uri="{FF2B5EF4-FFF2-40B4-BE49-F238E27FC236}">
                <a16:creationId xmlns:a16="http://schemas.microsoft.com/office/drawing/2014/main" id="{D0CC63A3-8A66-1EDF-DD6B-2DAEA649CB86}"/>
              </a:ext>
            </a:extLst>
          </p:cNvPr>
          <p:cNvSpPr/>
          <p:nvPr/>
        </p:nvSpPr>
        <p:spPr>
          <a:xfrm>
            <a:off x="3969741" y="2028941"/>
            <a:ext cx="1433945" cy="854135"/>
          </a:xfrm>
          <a:prstGeom prst="flowChartMerge">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DOM</a:t>
            </a:r>
            <a:endParaRPr lang="en-IN" dirty="0"/>
          </a:p>
        </p:txBody>
      </p:sp>
      <p:cxnSp>
        <p:nvCxnSpPr>
          <p:cNvPr id="13" name="Straight Arrow Connector 12">
            <a:extLst>
              <a:ext uri="{FF2B5EF4-FFF2-40B4-BE49-F238E27FC236}">
                <a16:creationId xmlns:a16="http://schemas.microsoft.com/office/drawing/2014/main" id="{B8D30231-D5E7-0EB8-A776-161489F7A184}"/>
              </a:ext>
            </a:extLst>
          </p:cNvPr>
          <p:cNvCxnSpPr>
            <a:cxnSpLocks/>
            <a:stCxn id="12" idx="2"/>
          </p:cNvCxnSpPr>
          <p:nvPr/>
        </p:nvCxnSpPr>
        <p:spPr>
          <a:xfrm>
            <a:off x="4686714" y="2883076"/>
            <a:ext cx="0" cy="453041"/>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4" name="Flowchart: Data 13">
            <a:extLst>
              <a:ext uri="{FF2B5EF4-FFF2-40B4-BE49-F238E27FC236}">
                <a16:creationId xmlns:a16="http://schemas.microsoft.com/office/drawing/2014/main" id="{9752A400-0FE3-E11E-0B72-103642A4E9D2}"/>
              </a:ext>
            </a:extLst>
          </p:cNvPr>
          <p:cNvSpPr/>
          <p:nvPr/>
        </p:nvSpPr>
        <p:spPr>
          <a:xfrm>
            <a:off x="3543991" y="5634587"/>
            <a:ext cx="1770611" cy="760615"/>
          </a:xfrm>
          <a:prstGeom prst="flowChartInputOutpu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600" dirty="0"/>
              <a:t>Style Rules (CSSOM)</a:t>
            </a:r>
            <a:endParaRPr lang="en-IN" sz="1600" dirty="0"/>
          </a:p>
        </p:txBody>
      </p:sp>
      <p:cxnSp>
        <p:nvCxnSpPr>
          <p:cNvPr id="15" name="Straight Arrow Connector 14">
            <a:extLst>
              <a:ext uri="{FF2B5EF4-FFF2-40B4-BE49-F238E27FC236}">
                <a16:creationId xmlns:a16="http://schemas.microsoft.com/office/drawing/2014/main" id="{47C9091D-A1C6-E61F-54F6-BFF1D8DBC97D}"/>
              </a:ext>
            </a:extLst>
          </p:cNvPr>
          <p:cNvCxnSpPr>
            <a:endCxn id="14" idx="2"/>
          </p:cNvCxnSpPr>
          <p:nvPr/>
        </p:nvCxnSpPr>
        <p:spPr>
          <a:xfrm>
            <a:off x="3050770" y="6014895"/>
            <a:ext cx="670282"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81F1FFEE-4282-FE7C-7D86-FFF25C9455D8}"/>
              </a:ext>
            </a:extLst>
          </p:cNvPr>
          <p:cNvSpPr/>
          <p:nvPr/>
        </p:nvSpPr>
        <p:spPr>
          <a:xfrm>
            <a:off x="3721052" y="4547699"/>
            <a:ext cx="1890038" cy="63384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Attachment</a:t>
            </a:r>
            <a:endParaRPr lang="en-IN" dirty="0"/>
          </a:p>
        </p:txBody>
      </p:sp>
      <p:cxnSp>
        <p:nvCxnSpPr>
          <p:cNvPr id="17" name="Straight Arrow Connector 16">
            <a:extLst>
              <a:ext uri="{FF2B5EF4-FFF2-40B4-BE49-F238E27FC236}">
                <a16:creationId xmlns:a16="http://schemas.microsoft.com/office/drawing/2014/main" id="{CB1E4918-568A-0E05-7F4C-3686EB93C706}"/>
              </a:ext>
            </a:extLst>
          </p:cNvPr>
          <p:cNvCxnSpPr>
            <a:endCxn id="16" idx="0"/>
          </p:cNvCxnSpPr>
          <p:nvPr/>
        </p:nvCxnSpPr>
        <p:spPr>
          <a:xfrm>
            <a:off x="4332591" y="4096732"/>
            <a:ext cx="333480" cy="450967"/>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4DAB43F6-ADD2-79E3-0C00-BEC137DA1B67}"/>
              </a:ext>
            </a:extLst>
          </p:cNvPr>
          <p:cNvCxnSpPr>
            <a:endCxn id="16" idx="2"/>
          </p:cNvCxnSpPr>
          <p:nvPr/>
        </p:nvCxnSpPr>
        <p:spPr>
          <a:xfrm flipV="1">
            <a:off x="4429297" y="5181546"/>
            <a:ext cx="236774" cy="453041"/>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24" name="Flowchart: Data 23">
            <a:extLst>
              <a:ext uri="{FF2B5EF4-FFF2-40B4-BE49-F238E27FC236}">
                <a16:creationId xmlns:a16="http://schemas.microsoft.com/office/drawing/2014/main" id="{A1BD4645-9378-DCF9-9063-84A73BA8609E}"/>
              </a:ext>
            </a:extLst>
          </p:cNvPr>
          <p:cNvSpPr/>
          <p:nvPr/>
        </p:nvSpPr>
        <p:spPr>
          <a:xfrm>
            <a:off x="6319334" y="4484314"/>
            <a:ext cx="1770611" cy="760615"/>
          </a:xfrm>
          <a:prstGeom prst="flowChartInputOutpu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Render Tree</a:t>
            </a:r>
            <a:endParaRPr lang="en-IN" dirty="0"/>
          </a:p>
        </p:txBody>
      </p:sp>
      <p:cxnSp>
        <p:nvCxnSpPr>
          <p:cNvPr id="25" name="Straight Arrow Connector 24">
            <a:extLst>
              <a:ext uri="{FF2B5EF4-FFF2-40B4-BE49-F238E27FC236}">
                <a16:creationId xmlns:a16="http://schemas.microsoft.com/office/drawing/2014/main" id="{34CAE585-95FA-AB68-0741-C2B4F62827AD}"/>
              </a:ext>
            </a:extLst>
          </p:cNvPr>
          <p:cNvCxnSpPr>
            <a:endCxn id="24" idx="2"/>
          </p:cNvCxnSpPr>
          <p:nvPr/>
        </p:nvCxnSpPr>
        <p:spPr>
          <a:xfrm flipV="1">
            <a:off x="5611090" y="4864622"/>
            <a:ext cx="885305" cy="1"/>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26" name="Flowchart: Process 25">
            <a:extLst>
              <a:ext uri="{FF2B5EF4-FFF2-40B4-BE49-F238E27FC236}">
                <a16:creationId xmlns:a16="http://schemas.microsoft.com/office/drawing/2014/main" id="{BC124C4A-21DD-70F5-38E4-8D2F59E9192B}"/>
              </a:ext>
            </a:extLst>
          </p:cNvPr>
          <p:cNvSpPr/>
          <p:nvPr/>
        </p:nvSpPr>
        <p:spPr>
          <a:xfrm>
            <a:off x="6593653" y="3207270"/>
            <a:ext cx="1221971" cy="889462"/>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Layout</a:t>
            </a:r>
            <a:endParaRPr lang="en-IN" dirty="0"/>
          </a:p>
        </p:txBody>
      </p:sp>
      <p:cxnSp>
        <p:nvCxnSpPr>
          <p:cNvPr id="27" name="Straight Arrow Connector 26">
            <a:extLst>
              <a:ext uri="{FF2B5EF4-FFF2-40B4-BE49-F238E27FC236}">
                <a16:creationId xmlns:a16="http://schemas.microsoft.com/office/drawing/2014/main" id="{B5735736-1BCF-4D1B-DE91-82AAE10E2397}"/>
              </a:ext>
            </a:extLst>
          </p:cNvPr>
          <p:cNvCxnSpPr>
            <a:stCxn id="26" idx="2"/>
          </p:cNvCxnSpPr>
          <p:nvPr/>
        </p:nvCxnSpPr>
        <p:spPr>
          <a:xfrm>
            <a:off x="7204639" y="4096732"/>
            <a:ext cx="1" cy="387582"/>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28" name="Rectangle 27">
            <a:extLst>
              <a:ext uri="{FF2B5EF4-FFF2-40B4-BE49-F238E27FC236}">
                <a16:creationId xmlns:a16="http://schemas.microsoft.com/office/drawing/2014/main" id="{1F360ED3-2A65-22ED-BF8A-41088896C1BB}"/>
              </a:ext>
            </a:extLst>
          </p:cNvPr>
          <p:cNvSpPr/>
          <p:nvPr/>
        </p:nvSpPr>
        <p:spPr>
          <a:xfrm>
            <a:off x="8536892" y="4547698"/>
            <a:ext cx="1446693" cy="63384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Painting</a:t>
            </a:r>
            <a:endParaRPr lang="en-IN" dirty="0"/>
          </a:p>
        </p:txBody>
      </p:sp>
      <p:cxnSp>
        <p:nvCxnSpPr>
          <p:cNvPr id="29" name="Straight Arrow Connector 28">
            <a:extLst>
              <a:ext uri="{FF2B5EF4-FFF2-40B4-BE49-F238E27FC236}">
                <a16:creationId xmlns:a16="http://schemas.microsoft.com/office/drawing/2014/main" id="{7A17477F-9903-A367-A77C-C933AA3345B2}"/>
              </a:ext>
            </a:extLst>
          </p:cNvPr>
          <p:cNvCxnSpPr/>
          <p:nvPr/>
        </p:nvCxnSpPr>
        <p:spPr>
          <a:xfrm>
            <a:off x="9983585" y="4864622"/>
            <a:ext cx="540327"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7FF6DF03-A38A-EB27-43BC-AE342B059CA2}"/>
              </a:ext>
            </a:extLst>
          </p:cNvPr>
          <p:cNvCxnSpPr/>
          <p:nvPr/>
        </p:nvCxnSpPr>
        <p:spPr>
          <a:xfrm>
            <a:off x="7912884" y="4864622"/>
            <a:ext cx="624008"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31" name="Flowchart: Display 30">
            <a:extLst>
              <a:ext uri="{FF2B5EF4-FFF2-40B4-BE49-F238E27FC236}">
                <a16:creationId xmlns:a16="http://schemas.microsoft.com/office/drawing/2014/main" id="{89AF8281-23F5-E353-FF98-C93F626FA588}"/>
              </a:ext>
            </a:extLst>
          </p:cNvPr>
          <p:cNvSpPr/>
          <p:nvPr/>
        </p:nvSpPr>
        <p:spPr>
          <a:xfrm>
            <a:off x="10523912" y="4547698"/>
            <a:ext cx="1587731" cy="633847"/>
          </a:xfrm>
          <a:prstGeom prst="flowChartDisplay">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b="1" dirty="0"/>
              <a:t>Display</a:t>
            </a:r>
            <a:endParaRPr lang="en-IN" b="1" dirty="0"/>
          </a:p>
        </p:txBody>
      </p:sp>
    </p:spTree>
    <p:extLst>
      <p:ext uri="{BB962C8B-B14F-4D97-AF65-F5344CB8AC3E}">
        <p14:creationId xmlns:p14="http://schemas.microsoft.com/office/powerpoint/2010/main" val="808844310"/>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3C61230-F3CE-A6D6-61F9-9F088F253D72}"/>
              </a:ext>
            </a:extLst>
          </p:cNvPr>
          <p:cNvSpPr/>
          <p:nvPr/>
        </p:nvSpPr>
        <p:spPr>
          <a:xfrm>
            <a:off x="3217333" y="1483598"/>
            <a:ext cx="5717039" cy="2231234"/>
          </a:xfrm>
          <a:prstGeom prst="rect">
            <a:avLst/>
          </a:prstGeom>
          <a:solidFill>
            <a:schemeClr val="accent4">
              <a:lumMod val="60000"/>
              <a:lumOff val="40000"/>
            </a:schemeClr>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4" name="Rectangle 3">
            <a:extLst>
              <a:ext uri="{FF2B5EF4-FFF2-40B4-BE49-F238E27FC236}">
                <a16:creationId xmlns:a16="http://schemas.microsoft.com/office/drawing/2014/main" id="{51D33C93-1B52-1544-356C-7D1031F45CA5}"/>
              </a:ext>
            </a:extLst>
          </p:cNvPr>
          <p:cNvSpPr/>
          <p:nvPr/>
        </p:nvSpPr>
        <p:spPr>
          <a:xfrm>
            <a:off x="10000211" y="315884"/>
            <a:ext cx="1886989"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ES 2015 +</a:t>
            </a:r>
          </a:p>
          <a:p>
            <a:pPr algn="ctr"/>
            <a:r>
              <a:rPr lang="en-IN" dirty="0"/>
              <a:t>(Multiple Files)</a:t>
            </a:r>
          </a:p>
        </p:txBody>
      </p:sp>
      <p:cxnSp>
        <p:nvCxnSpPr>
          <p:cNvPr id="5" name="Straight Arrow Connector 4">
            <a:extLst>
              <a:ext uri="{FF2B5EF4-FFF2-40B4-BE49-F238E27FC236}">
                <a16:creationId xmlns:a16="http://schemas.microsoft.com/office/drawing/2014/main" id="{C13A57C7-A4A8-2BA8-36DE-245F62562E30}"/>
              </a:ext>
            </a:extLst>
          </p:cNvPr>
          <p:cNvCxnSpPr/>
          <p:nvPr/>
        </p:nvCxnSpPr>
        <p:spPr>
          <a:xfrm>
            <a:off x="10943706" y="1230284"/>
            <a:ext cx="0" cy="1033549"/>
          </a:xfrm>
          <a:prstGeom prst="straightConnector1">
            <a:avLst/>
          </a:prstGeom>
          <a:ln w="28575">
            <a:tailEnd type="triangle"/>
          </a:ln>
        </p:spPr>
        <p:style>
          <a:lnRef idx="3">
            <a:schemeClr val="accent4"/>
          </a:lnRef>
          <a:fillRef idx="0">
            <a:schemeClr val="accent4"/>
          </a:fillRef>
          <a:effectRef idx="2">
            <a:schemeClr val="accent4"/>
          </a:effectRef>
          <a:fontRef idx="minor">
            <a:schemeClr val="tx1"/>
          </a:fontRef>
        </p:style>
      </p:cxnSp>
      <p:sp>
        <p:nvSpPr>
          <p:cNvPr id="6" name="TextBox 5">
            <a:extLst>
              <a:ext uri="{FF2B5EF4-FFF2-40B4-BE49-F238E27FC236}">
                <a16:creationId xmlns:a16="http://schemas.microsoft.com/office/drawing/2014/main" id="{533A09E4-A27A-F453-E502-3B5240768BAE}"/>
              </a:ext>
            </a:extLst>
          </p:cNvPr>
          <p:cNvSpPr txBox="1"/>
          <p:nvPr/>
        </p:nvSpPr>
        <p:spPr>
          <a:xfrm>
            <a:off x="9518615" y="1251933"/>
            <a:ext cx="1386341" cy="954107"/>
          </a:xfrm>
          <a:prstGeom prst="rect">
            <a:avLst/>
          </a:prstGeom>
          <a:noFill/>
        </p:spPr>
        <p:txBody>
          <a:bodyPr wrap="square" rtlCol="0">
            <a:spAutoFit/>
          </a:bodyPr>
          <a:lstStyle/>
          <a:p>
            <a:r>
              <a:rPr lang="en-IN" sz="1400" dirty="0"/>
              <a:t>Babel +</a:t>
            </a:r>
          </a:p>
          <a:p>
            <a:r>
              <a:rPr lang="en-IN" sz="1400" dirty="0"/>
              <a:t>Preset (React)</a:t>
            </a:r>
          </a:p>
          <a:p>
            <a:r>
              <a:rPr lang="en-IN" sz="1400" dirty="0" err="1"/>
              <a:t>Preset</a:t>
            </a:r>
            <a:r>
              <a:rPr lang="en-IN" sz="1400" dirty="0"/>
              <a:t> (Env) +</a:t>
            </a:r>
          </a:p>
          <a:p>
            <a:r>
              <a:rPr lang="en-IN" sz="1400" dirty="0" err="1"/>
              <a:t>Polyfill</a:t>
            </a:r>
            <a:r>
              <a:rPr lang="en-IN" sz="1400" dirty="0"/>
              <a:t> (core-</a:t>
            </a:r>
            <a:r>
              <a:rPr lang="en-IN" sz="1400" dirty="0" err="1"/>
              <a:t>js</a:t>
            </a:r>
            <a:r>
              <a:rPr lang="en-IN" sz="1400" dirty="0"/>
              <a:t>)</a:t>
            </a:r>
          </a:p>
        </p:txBody>
      </p:sp>
      <p:sp>
        <p:nvSpPr>
          <p:cNvPr id="7" name="Rectangle 6">
            <a:extLst>
              <a:ext uri="{FF2B5EF4-FFF2-40B4-BE49-F238E27FC236}">
                <a16:creationId xmlns:a16="http://schemas.microsoft.com/office/drawing/2014/main" id="{E730A590-A526-7C2F-3FC6-11A0F0DC8158}"/>
              </a:ext>
            </a:extLst>
          </p:cNvPr>
          <p:cNvSpPr/>
          <p:nvPr/>
        </p:nvSpPr>
        <p:spPr>
          <a:xfrm>
            <a:off x="10000211" y="2263833"/>
            <a:ext cx="1886989"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Browser Compatible Files </a:t>
            </a:r>
          </a:p>
          <a:p>
            <a:pPr algn="ctr"/>
            <a:r>
              <a:rPr lang="en-IN" dirty="0"/>
              <a:t>(Multiple Files)</a:t>
            </a:r>
          </a:p>
        </p:txBody>
      </p:sp>
      <p:cxnSp>
        <p:nvCxnSpPr>
          <p:cNvPr id="8" name="Straight Arrow Connector 7">
            <a:extLst>
              <a:ext uri="{FF2B5EF4-FFF2-40B4-BE49-F238E27FC236}">
                <a16:creationId xmlns:a16="http://schemas.microsoft.com/office/drawing/2014/main" id="{344BFCC0-5C46-A570-8AAB-45719717BA61}"/>
              </a:ext>
            </a:extLst>
          </p:cNvPr>
          <p:cNvCxnSpPr/>
          <p:nvPr/>
        </p:nvCxnSpPr>
        <p:spPr>
          <a:xfrm flipH="1">
            <a:off x="10943705" y="3178233"/>
            <a:ext cx="1" cy="1033549"/>
          </a:xfrm>
          <a:prstGeom prst="straightConnector1">
            <a:avLst/>
          </a:prstGeom>
          <a:ln w="28575">
            <a:tailEnd type="triangle"/>
          </a:ln>
        </p:spPr>
        <p:style>
          <a:lnRef idx="3">
            <a:schemeClr val="accent4"/>
          </a:lnRef>
          <a:fillRef idx="0">
            <a:schemeClr val="accent4"/>
          </a:fillRef>
          <a:effectRef idx="2">
            <a:schemeClr val="accent4"/>
          </a:effectRef>
          <a:fontRef idx="minor">
            <a:schemeClr val="tx1"/>
          </a:fontRef>
        </p:style>
      </p:cxnSp>
      <p:sp>
        <p:nvSpPr>
          <p:cNvPr id="9" name="TextBox 8">
            <a:extLst>
              <a:ext uri="{FF2B5EF4-FFF2-40B4-BE49-F238E27FC236}">
                <a16:creationId xmlns:a16="http://schemas.microsoft.com/office/drawing/2014/main" id="{542353C2-3DF7-B992-4986-CC07F61BAB0F}"/>
              </a:ext>
            </a:extLst>
          </p:cNvPr>
          <p:cNvSpPr txBox="1"/>
          <p:nvPr/>
        </p:nvSpPr>
        <p:spPr>
          <a:xfrm>
            <a:off x="9897730" y="3495102"/>
            <a:ext cx="1011815" cy="369332"/>
          </a:xfrm>
          <a:prstGeom prst="rect">
            <a:avLst/>
          </a:prstGeom>
          <a:noFill/>
        </p:spPr>
        <p:txBody>
          <a:bodyPr wrap="none" rtlCol="0">
            <a:spAutoFit/>
          </a:bodyPr>
          <a:lstStyle/>
          <a:p>
            <a:r>
              <a:rPr lang="en-IN" dirty="0"/>
              <a:t>Bundling</a:t>
            </a:r>
          </a:p>
        </p:txBody>
      </p:sp>
      <p:sp>
        <p:nvSpPr>
          <p:cNvPr id="10" name="Rectangle 9">
            <a:extLst>
              <a:ext uri="{FF2B5EF4-FFF2-40B4-BE49-F238E27FC236}">
                <a16:creationId xmlns:a16="http://schemas.microsoft.com/office/drawing/2014/main" id="{FA48B0BA-1976-4A05-4B3F-65EDAC305B6E}"/>
              </a:ext>
            </a:extLst>
          </p:cNvPr>
          <p:cNvSpPr/>
          <p:nvPr/>
        </p:nvSpPr>
        <p:spPr>
          <a:xfrm>
            <a:off x="10000210" y="4211782"/>
            <a:ext cx="1886989"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Single File / Set of Files</a:t>
            </a:r>
          </a:p>
        </p:txBody>
      </p:sp>
      <p:cxnSp>
        <p:nvCxnSpPr>
          <p:cNvPr id="11" name="Connector: Elbow 10">
            <a:extLst>
              <a:ext uri="{FF2B5EF4-FFF2-40B4-BE49-F238E27FC236}">
                <a16:creationId xmlns:a16="http://schemas.microsoft.com/office/drawing/2014/main" id="{447774A6-4F2A-D227-FE70-89DC08AB0492}"/>
              </a:ext>
            </a:extLst>
          </p:cNvPr>
          <p:cNvCxnSpPr/>
          <p:nvPr/>
        </p:nvCxnSpPr>
        <p:spPr>
          <a:xfrm rot="5400000">
            <a:off x="9513705" y="4546850"/>
            <a:ext cx="850669" cy="2009333"/>
          </a:xfrm>
          <a:prstGeom prst="bentConnector2">
            <a:avLst/>
          </a:prstGeom>
          <a:ln w="28575">
            <a:tailEnd type="triangle"/>
          </a:ln>
        </p:spPr>
        <p:style>
          <a:lnRef idx="3">
            <a:schemeClr val="accent4"/>
          </a:lnRef>
          <a:fillRef idx="0">
            <a:schemeClr val="accent4"/>
          </a:fillRef>
          <a:effectRef idx="2">
            <a:schemeClr val="accent4"/>
          </a:effectRef>
          <a:fontRef idx="minor">
            <a:schemeClr val="tx1"/>
          </a:fontRef>
        </p:style>
      </p:cxnSp>
      <p:sp>
        <p:nvSpPr>
          <p:cNvPr id="12" name="TextBox 11">
            <a:extLst>
              <a:ext uri="{FF2B5EF4-FFF2-40B4-BE49-F238E27FC236}">
                <a16:creationId xmlns:a16="http://schemas.microsoft.com/office/drawing/2014/main" id="{93A29D82-E23B-65D9-3644-CBCE0BAE898B}"/>
              </a:ext>
            </a:extLst>
          </p:cNvPr>
          <p:cNvSpPr txBox="1"/>
          <p:nvPr/>
        </p:nvSpPr>
        <p:spPr>
          <a:xfrm>
            <a:off x="9749595" y="5974757"/>
            <a:ext cx="1510350" cy="369332"/>
          </a:xfrm>
          <a:prstGeom prst="rect">
            <a:avLst/>
          </a:prstGeom>
          <a:noFill/>
        </p:spPr>
        <p:txBody>
          <a:bodyPr wrap="none" rtlCol="0">
            <a:spAutoFit/>
          </a:bodyPr>
          <a:lstStyle/>
          <a:p>
            <a:r>
              <a:rPr lang="en-IN" dirty="0"/>
              <a:t>Inject Bundles</a:t>
            </a:r>
          </a:p>
        </p:txBody>
      </p:sp>
      <p:sp>
        <p:nvSpPr>
          <p:cNvPr id="13" name="Rectangle 12">
            <a:extLst>
              <a:ext uri="{FF2B5EF4-FFF2-40B4-BE49-F238E27FC236}">
                <a16:creationId xmlns:a16="http://schemas.microsoft.com/office/drawing/2014/main" id="{021A5C11-0C61-E11A-414F-E4529C5DDFE0}"/>
              </a:ext>
            </a:extLst>
          </p:cNvPr>
          <p:cNvSpPr/>
          <p:nvPr/>
        </p:nvSpPr>
        <p:spPr>
          <a:xfrm>
            <a:off x="7047383" y="5519651"/>
            <a:ext cx="1886989"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HTML PAGE</a:t>
            </a:r>
          </a:p>
        </p:txBody>
      </p:sp>
      <p:sp>
        <p:nvSpPr>
          <p:cNvPr id="14" name="Rectangle 13">
            <a:extLst>
              <a:ext uri="{FF2B5EF4-FFF2-40B4-BE49-F238E27FC236}">
                <a16:creationId xmlns:a16="http://schemas.microsoft.com/office/drawing/2014/main" id="{88D4D833-FD8A-EFB8-D24A-2637983E548B}"/>
              </a:ext>
            </a:extLst>
          </p:cNvPr>
          <p:cNvSpPr/>
          <p:nvPr/>
        </p:nvSpPr>
        <p:spPr>
          <a:xfrm>
            <a:off x="3667972" y="5517557"/>
            <a:ext cx="1886989"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Local</a:t>
            </a:r>
          </a:p>
          <a:p>
            <a:pPr algn="ctr"/>
            <a:r>
              <a:rPr lang="en-IN" dirty="0"/>
              <a:t>HTTP Server</a:t>
            </a:r>
          </a:p>
        </p:txBody>
      </p:sp>
      <p:cxnSp>
        <p:nvCxnSpPr>
          <p:cNvPr id="15" name="Straight Arrow Connector 14">
            <a:extLst>
              <a:ext uri="{FF2B5EF4-FFF2-40B4-BE49-F238E27FC236}">
                <a16:creationId xmlns:a16="http://schemas.microsoft.com/office/drawing/2014/main" id="{3EA174CF-0338-BEE2-3DA8-391F9C89F329}"/>
              </a:ext>
            </a:extLst>
          </p:cNvPr>
          <p:cNvCxnSpPr>
            <a:endCxn id="14" idx="3"/>
          </p:cNvCxnSpPr>
          <p:nvPr/>
        </p:nvCxnSpPr>
        <p:spPr>
          <a:xfrm flipH="1" flipV="1">
            <a:off x="5554961" y="5974757"/>
            <a:ext cx="1492422" cy="2094"/>
          </a:xfrm>
          <a:prstGeom prst="straightConnector1">
            <a:avLst/>
          </a:prstGeom>
          <a:ln w="28575">
            <a:tailEnd type="triangle"/>
          </a:ln>
        </p:spPr>
        <p:style>
          <a:lnRef idx="3">
            <a:schemeClr val="accent4"/>
          </a:lnRef>
          <a:fillRef idx="0">
            <a:schemeClr val="accent4"/>
          </a:fillRef>
          <a:effectRef idx="2">
            <a:schemeClr val="accent4"/>
          </a:effectRef>
          <a:fontRef idx="minor">
            <a:schemeClr val="tx1"/>
          </a:fontRef>
        </p:style>
      </p:cxnSp>
      <p:sp>
        <p:nvSpPr>
          <p:cNvPr id="16" name="TextBox 15">
            <a:extLst>
              <a:ext uri="{FF2B5EF4-FFF2-40B4-BE49-F238E27FC236}">
                <a16:creationId xmlns:a16="http://schemas.microsoft.com/office/drawing/2014/main" id="{6DD248DE-2F3F-B6B6-CF4B-F4696528BFAF}"/>
              </a:ext>
            </a:extLst>
          </p:cNvPr>
          <p:cNvSpPr txBox="1"/>
          <p:nvPr/>
        </p:nvSpPr>
        <p:spPr>
          <a:xfrm>
            <a:off x="5880031" y="6005914"/>
            <a:ext cx="842282" cy="369332"/>
          </a:xfrm>
          <a:prstGeom prst="rect">
            <a:avLst/>
          </a:prstGeom>
          <a:noFill/>
        </p:spPr>
        <p:txBody>
          <a:bodyPr wrap="none" rtlCol="0">
            <a:spAutoFit/>
          </a:bodyPr>
          <a:lstStyle/>
          <a:p>
            <a:r>
              <a:rPr lang="en-IN" dirty="0"/>
              <a:t>Deploy</a:t>
            </a:r>
          </a:p>
        </p:txBody>
      </p:sp>
      <p:sp>
        <p:nvSpPr>
          <p:cNvPr id="17" name="TextBox 16">
            <a:extLst>
              <a:ext uri="{FF2B5EF4-FFF2-40B4-BE49-F238E27FC236}">
                <a16:creationId xmlns:a16="http://schemas.microsoft.com/office/drawing/2014/main" id="{B3829A26-9DC2-DDE1-1348-631BA3ED7794}"/>
              </a:ext>
            </a:extLst>
          </p:cNvPr>
          <p:cNvSpPr txBox="1"/>
          <p:nvPr/>
        </p:nvSpPr>
        <p:spPr>
          <a:xfrm>
            <a:off x="7821634" y="4011727"/>
            <a:ext cx="1235082" cy="400110"/>
          </a:xfrm>
          <a:prstGeom prst="rect">
            <a:avLst/>
          </a:prstGeom>
          <a:noFill/>
        </p:spPr>
        <p:txBody>
          <a:bodyPr wrap="none" rtlCol="0">
            <a:spAutoFit/>
          </a:bodyPr>
          <a:lstStyle/>
          <a:p>
            <a:r>
              <a:rPr lang="en-IN" sz="2000" b="1" dirty="0"/>
              <a:t>WEBPACK</a:t>
            </a:r>
          </a:p>
        </p:txBody>
      </p:sp>
      <p:cxnSp>
        <p:nvCxnSpPr>
          <p:cNvPr id="18" name="Straight Connector 17">
            <a:extLst>
              <a:ext uri="{FF2B5EF4-FFF2-40B4-BE49-F238E27FC236}">
                <a16:creationId xmlns:a16="http://schemas.microsoft.com/office/drawing/2014/main" id="{F866CC68-CD57-48C6-7EFF-C9DCEF38C4AE}"/>
              </a:ext>
            </a:extLst>
          </p:cNvPr>
          <p:cNvCxnSpPr/>
          <p:nvPr/>
        </p:nvCxnSpPr>
        <p:spPr>
          <a:xfrm flipH="1">
            <a:off x="6902364" y="240022"/>
            <a:ext cx="2942705" cy="5284801"/>
          </a:xfrm>
          <a:prstGeom prst="line">
            <a:avLst/>
          </a:prstGeom>
        </p:spPr>
        <p:style>
          <a:lnRef idx="3">
            <a:schemeClr val="accent2"/>
          </a:lnRef>
          <a:fillRef idx="0">
            <a:schemeClr val="accent2"/>
          </a:fillRef>
          <a:effectRef idx="2">
            <a:schemeClr val="accent2"/>
          </a:effectRef>
          <a:fontRef idx="minor">
            <a:schemeClr val="tx1"/>
          </a:fontRef>
        </p:style>
      </p:cxnSp>
      <p:sp>
        <p:nvSpPr>
          <p:cNvPr id="19" name="TextBox 18">
            <a:extLst>
              <a:ext uri="{FF2B5EF4-FFF2-40B4-BE49-F238E27FC236}">
                <a16:creationId xmlns:a16="http://schemas.microsoft.com/office/drawing/2014/main" id="{4D61657A-73E9-D73D-FFE4-901BA92E66E7}"/>
              </a:ext>
            </a:extLst>
          </p:cNvPr>
          <p:cNvSpPr txBox="1"/>
          <p:nvPr/>
        </p:nvSpPr>
        <p:spPr>
          <a:xfrm>
            <a:off x="6826857" y="2552051"/>
            <a:ext cx="1444178" cy="830997"/>
          </a:xfrm>
          <a:prstGeom prst="rect">
            <a:avLst/>
          </a:prstGeom>
          <a:noFill/>
        </p:spPr>
        <p:txBody>
          <a:bodyPr wrap="none" rtlCol="0">
            <a:spAutoFit/>
          </a:bodyPr>
          <a:lstStyle/>
          <a:p>
            <a:pPr algn="ctr"/>
            <a:r>
              <a:rPr lang="en-IN" sz="2400" b="1" dirty="0"/>
              <a:t>WEBPACK</a:t>
            </a:r>
          </a:p>
          <a:p>
            <a:pPr algn="ctr"/>
            <a:r>
              <a:rPr lang="en-IN" sz="2400" b="1" dirty="0"/>
              <a:t>CLI</a:t>
            </a:r>
          </a:p>
        </p:txBody>
      </p:sp>
      <p:sp>
        <p:nvSpPr>
          <p:cNvPr id="20" name="TextBox 19">
            <a:extLst>
              <a:ext uri="{FF2B5EF4-FFF2-40B4-BE49-F238E27FC236}">
                <a16:creationId xmlns:a16="http://schemas.microsoft.com/office/drawing/2014/main" id="{6EEE003E-2222-6149-27CB-1B9F2BC85BC1}"/>
              </a:ext>
            </a:extLst>
          </p:cNvPr>
          <p:cNvSpPr txBox="1"/>
          <p:nvPr/>
        </p:nvSpPr>
        <p:spPr>
          <a:xfrm>
            <a:off x="6668400" y="1914546"/>
            <a:ext cx="1854995" cy="646331"/>
          </a:xfrm>
          <a:prstGeom prst="rect">
            <a:avLst/>
          </a:prstGeom>
          <a:noFill/>
        </p:spPr>
        <p:txBody>
          <a:bodyPr wrap="none" rtlCol="0">
            <a:spAutoFit/>
          </a:bodyPr>
          <a:lstStyle/>
          <a:p>
            <a:pPr algn="ctr"/>
            <a:r>
              <a:rPr lang="en-IN" dirty="0"/>
              <a:t>Build your project</a:t>
            </a:r>
          </a:p>
          <a:p>
            <a:pPr algn="ctr"/>
            <a:r>
              <a:rPr lang="en-IN" b="1" dirty="0" err="1"/>
              <a:t>npm</a:t>
            </a:r>
            <a:r>
              <a:rPr lang="en-IN" b="1" dirty="0"/>
              <a:t> run build</a:t>
            </a:r>
          </a:p>
        </p:txBody>
      </p:sp>
      <p:cxnSp>
        <p:nvCxnSpPr>
          <p:cNvPr id="21" name="Straight Connector 20">
            <a:extLst>
              <a:ext uri="{FF2B5EF4-FFF2-40B4-BE49-F238E27FC236}">
                <a16:creationId xmlns:a16="http://schemas.microsoft.com/office/drawing/2014/main" id="{3DFFB269-A085-9660-D03A-98D8A93E7437}"/>
              </a:ext>
            </a:extLst>
          </p:cNvPr>
          <p:cNvCxnSpPr/>
          <p:nvPr/>
        </p:nvCxnSpPr>
        <p:spPr>
          <a:xfrm flipH="1">
            <a:off x="4360026" y="230662"/>
            <a:ext cx="2872047" cy="5191283"/>
          </a:xfrm>
          <a:prstGeom prst="line">
            <a:avLst/>
          </a:prstGeom>
        </p:spPr>
        <p:style>
          <a:lnRef idx="3">
            <a:schemeClr val="accent2"/>
          </a:lnRef>
          <a:fillRef idx="0">
            <a:schemeClr val="accent2"/>
          </a:fillRef>
          <a:effectRef idx="2">
            <a:schemeClr val="accent2"/>
          </a:effectRef>
          <a:fontRef idx="minor">
            <a:schemeClr val="tx1"/>
          </a:fontRef>
        </p:style>
      </p:cxnSp>
      <p:sp>
        <p:nvSpPr>
          <p:cNvPr id="22" name="TextBox 21">
            <a:extLst>
              <a:ext uri="{FF2B5EF4-FFF2-40B4-BE49-F238E27FC236}">
                <a16:creationId xmlns:a16="http://schemas.microsoft.com/office/drawing/2014/main" id="{2CE90F35-FF64-7F0F-33F0-78C04B434FC6}"/>
              </a:ext>
            </a:extLst>
          </p:cNvPr>
          <p:cNvSpPr txBox="1"/>
          <p:nvPr/>
        </p:nvSpPr>
        <p:spPr>
          <a:xfrm>
            <a:off x="3531106" y="2604589"/>
            <a:ext cx="2160720" cy="830997"/>
          </a:xfrm>
          <a:prstGeom prst="rect">
            <a:avLst/>
          </a:prstGeom>
          <a:noFill/>
        </p:spPr>
        <p:txBody>
          <a:bodyPr wrap="none" rtlCol="0">
            <a:spAutoFit/>
          </a:bodyPr>
          <a:lstStyle/>
          <a:p>
            <a:pPr algn="ctr"/>
            <a:r>
              <a:rPr lang="en-IN" sz="2400" b="1" dirty="0"/>
              <a:t>WEBPACK-DEV-</a:t>
            </a:r>
          </a:p>
          <a:p>
            <a:pPr algn="ctr"/>
            <a:r>
              <a:rPr lang="en-IN" sz="2400" b="1" dirty="0"/>
              <a:t>SERVER</a:t>
            </a:r>
          </a:p>
        </p:txBody>
      </p:sp>
      <p:sp>
        <p:nvSpPr>
          <p:cNvPr id="23" name="TextBox 22">
            <a:extLst>
              <a:ext uri="{FF2B5EF4-FFF2-40B4-BE49-F238E27FC236}">
                <a16:creationId xmlns:a16="http://schemas.microsoft.com/office/drawing/2014/main" id="{B588AFBB-DB3D-C2E7-1458-A8CDABD728ED}"/>
              </a:ext>
            </a:extLst>
          </p:cNvPr>
          <p:cNvSpPr txBox="1"/>
          <p:nvPr/>
        </p:nvSpPr>
        <p:spPr>
          <a:xfrm>
            <a:off x="3416533" y="1710510"/>
            <a:ext cx="2328523" cy="923330"/>
          </a:xfrm>
          <a:prstGeom prst="rect">
            <a:avLst/>
          </a:prstGeom>
          <a:noFill/>
        </p:spPr>
        <p:txBody>
          <a:bodyPr wrap="none" rtlCol="0">
            <a:spAutoFit/>
          </a:bodyPr>
          <a:lstStyle/>
          <a:p>
            <a:pPr algn="ctr"/>
            <a:r>
              <a:rPr lang="en-IN" dirty="0"/>
              <a:t>Build &amp; Deploy your </a:t>
            </a:r>
          </a:p>
          <a:p>
            <a:pPr algn="ctr"/>
            <a:r>
              <a:rPr lang="en-IN" dirty="0"/>
              <a:t>Project on Local Server</a:t>
            </a:r>
          </a:p>
          <a:p>
            <a:pPr algn="ctr"/>
            <a:r>
              <a:rPr lang="en-IN" b="1" dirty="0" err="1"/>
              <a:t>npm</a:t>
            </a:r>
            <a:r>
              <a:rPr lang="en-IN" b="1" dirty="0"/>
              <a:t> start</a:t>
            </a:r>
          </a:p>
        </p:txBody>
      </p:sp>
      <p:sp>
        <p:nvSpPr>
          <p:cNvPr id="24" name="Rectangle: Rounded Corners 23">
            <a:extLst>
              <a:ext uri="{FF2B5EF4-FFF2-40B4-BE49-F238E27FC236}">
                <a16:creationId xmlns:a16="http://schemas.microsoft.com/office/drawing/2014/main" id="{58E5D8E7-8BD2-432D-2258-A6399B9231CF}"/>
              </a:ext>
            </a:extLst>
          </p:cNvPr>
          <p:cNvSpPr/>
          <p:nvPr/>
        </p:nvSpPr>
        <p:spPr>
          <a:xfrm>
            <a:off x="340822" y="3898669"/>
            <a:ext cx="2277685" cy="280138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BROWSER</a:t>
            </a:r>
          </a:p>
        </p:txBody>
      </p:sp>
      <p:cxnSp>
        <p:nvCxnSpPr>
          <p:cNvPr id="25" name="Straight Arrow Connector 24">
            <a:extLst>
              <a:ext uri="{FF2B5EF4-FFF2-40B4-BE49-F238E27FC236}">
                <a16:creationId xmlns:a16="http://schemas.microsoft.com/office/drawing/2014/main" id="{EABF3F48-BEB7-2B7B-F65E-A5E2D532C711}"/>
              </a:ext>
            </a:extLst>
          </p:cNvPr>
          <p:cNvCxnSpPr/>
          <p:nvPr/>
        </p:nvCxnSpPr>
        <p:spPr>
          <a:xfrm flipH="1">
            <a:off x="2618507" y="6234545"/>
            <a:ext cx="1049465" cy="0"/>
          </a:xfrm>
          <a:prstGeom prst="straightConnector1">
            <a:avLst/>
          </a:prstGeom>
          <a:ln w="28575">
            <a:tailEnd type="triangle"/>
          </a:ln>
        </p:spPr>
        <p:style>
          <a:lnRef idx="3">
            <a:schemeClr val="accent4"/>
          </a:lnRef>
          <a:fillRef idx="0">
            <a:schemeClr val="accent4"/>
          </a:fillRef>
          <a:effectRef idx="2">
            <a:schemeClr val="accent4"/>
          </a:effectRef>
          <a:fontRef idx="minor">
            <a:schemeClr val="tx1"/>
          </a:fontRef>
        </p:style>
      </p:cxnSp>
      <p:cxnSp>
        <p:nvCxnSpPr>
          <p:cNvPr id="26" name="Straight Arrow Connector 25">
            <a:extLst>
              <a:ext uri="{FF2B5EF4-FFF2-40B4-BE49-F238E27FC236}">
                <a16:creationId xmlns:a16="http://schemas.microsoft.com/office/drawing/2014/main" id="{2371D10E-2110-76CE-5846-6D73A6C58053}"/>
              </a:ext>
            </a:extLst>
          </p:cNvPr>
          <p:cNvCxnSpPr/>
          <p:nvPr/>
        </p:nvCxnSpPr>
        <p:spPr>
          <a:xfrm>
            <a:off x="2618507" y="5685905"/>
            <a:ext cx="1049465" cy="0"/>
          </a:xfrm>
          <a:prstGeom prst="straightConnector1">
            <a:avLst/>
          </a:prstGeom>
          <a:ln w="28575">
            <a:tailEnd type="triangle"/>
          </a:ln>
        </p:spPr>
        <p:style>
          <a:lnRef idx="3">
            <a:schemeClr val="accent4"/>
          </a:lnRef>
          <a:fillRef idx="0">
            <a:schemeClr val="accent4"/>
          </a:fillRef>
          <a:effectRef idx="2">
            <a:schemeClr val="accent4"/>
          </a:effectRef>
          <a:fontRef idx="minor">
            <a:schemeClr val="tx1"/>
          </a:fontRef>
        </p:style>
      </p:cxnSp>
      <p:cxnSp>
        <p:nvCxnSpPr>
          <p:cNvPr id="27" name="Straight Connector 26">
            <a:extLst>
              <a:ext uri="{FF2B5EF4-FFF2-40B4-BE49-F238E27FC236}">
                <a16:creationId xmlns:a16="http://schemas.microsoft.com/office/drawing/2014/main" id="{0A1239AF-F27A-5A11-8C97-41DEE294D67E}"/>
              </a:ext>
            </a:extLst>
          </p:cNvPr>
          <p:cNvCxnSpPr>
            <a:cxnSpLocks/>
          </p:cNvCxnSpPr>
          <p:nvPr/>
        </p:nvCxnSpPr>
        <p:spPr>
          <a:xfrm>
            <a:off x="3017520" y="1130531"/>
            <a:ext cx="0" cy="5569527"/>
          </a:xfrm>
          <a:prstGeom prst="line">
            <a:avLst/>
          </a:prstGeom>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4C262903-693D-0826-03D8-A5C72B3D91FE}"/>
              </a:ext>
            </a:extLst>
          </p:cNvPr>
          <p:cNvSpPr txBox="1"/>
          <p:nvPr/>
        </p:nvSpPr>
        <p:spPr>
          <a:xfrm>
            <a:off x="811461" y="272015"/>
            <a:ext cx="4095865" cy="523220"/>
          </a:xfrm>
          <a:prstGeom prst="rect">
            <a:avLst/>
          </a:prstGeom>
          <a:noFill/>
        </p:spPr>
        <p:txBody>
          <a:bodyPr wrap="none" rtlCol="0">
            <a:spAutoFit/>
          </a:bodyPr>
          <a:lstStyle/>
          <a:p>
            <a:r>
              <a:rPr lang="en-IN" sz="2800" b="1" dirty="0"/>
              <a:t>Webpack Client-Side Build</a:t>
            </a:r>
          </a:p>
        </p:txBody>
      </p:sp>
      <p:sp>
        <p:nvSpPr>
          <p:cNvPr id="29" name="TextBox 28">
            <a:extLst>
              <a:ext uri="{FF2B5EF4-FFF2-40B4-BE49-F238E27FC236}">
                <a16:creationId xmlns:a16="http://schemas.microsoft.com/office/drawing/2014/main" id="{4B811585-B6E7-19C1-19AB-DDF63700E689}"/>
              </a:ext>
            </a:extLst>
          </p:cNvPr>
          <p:cNvSpPr txBox="1"/>
          <p:nvPr/>
        </p:nvSpPr>
        <p:spPr>
          <a:xfrm>
            <a:off x="309487" y="895309"/>
            <a:ext cx="2392578" cy="1477328"/>
          </a:xfrm>
          <a:prstGeom prst="rect">
            <a:avLst/>
          </a:prstGeom>
          <a:noFill/>
          <a:ln>
            <a:solidFill>
              <a:schemeClr val="tx1"/>
            </a:solidFill>
          </a:ln>
        </p:spPr>
        <p:txBody>
          <a:bodyPr wrap="none" rtlCol="0">
            <a:spAutoFit/>
          </a:bodyPr>
          <a:lstStyle/>
          <a:p>
            <a:r>
              <a:rPr lang="en-US" dirty="0"/>
              <a:t>Manual Configuration</a:t>
            </a:r>
          </a:p>
          <a:p>
            <a:pPr>
              <a:tabLst>
                <a:tab pos="182563" algn="l"/>
              </a:tabLst>
            </a:pPr>
            <a:r>
              <a:rPr lang="en-US" dirty="0"/>
              <a:t>	Learn Node JS</a:t>
            </a:r>
          </a:p>
          <a:p>
            <a:pPr>
              <a:tabLst>
                <a:tab pos="182563" algn="l"/>
              </a:tabLst>
            </a:pPr>
            <a:r>
              <a:rPr lang="en-US" dirty="0"/>
              <a:t>	Learn Webpack</a:t>
            </a:r>
          </a:p>
          <a:p>
            <a:pPr>
              <a:tabLst>
                <a:tab pos="182563" algn="l"/>
              </a:tabLst>
            </a:pPr>
            <a:r>
              <a:rPr lang="en-US" dirty="0"/>
              <a:t>	Learn Babel &amp; Config.</a:t>
            </a:r>
          </a:p>
          <a:p>
            <a:pPr>
              <a:tabLst>
                <a:tab pos="182563" algn="l"/>
              </a:tabLst>
            </a:pPr>
            <a:r>
              <a:rPr lang="en-US" dirty="0"/>
              <a:t>	Learn </a:t>
            </a:r>
            <a:r>
              <a:rPr lang="en-US" dirty="0" err="1"/>
              <a:t>Polyfill</a:t>
            </a:r>
            <a:endParaRPr lang="en-US" dirty="0"/>
          </a:p>
        </p:txBody>
      </p:sp>
      <p:sp>
        <p:nvSpPr>
          <p:cNvPr id="3" name="TextBox 2">
            <a:extLst>
              <a:ext uri="{FF2B5EF4-FFF2-40B4-BE49-F238E27FC236}">
                <a16:creationId xmlns:a16="http://schemas.microsoft.com/office/drawing/2014/main" id="{2F859DFE-2B96-17AE-A0B1-E1CFAE2C00D1}"/>
              </a:ext>
            </a:extLst>
          </p:cNvPr>
          <p:cNvSpPr txBox="1"/>
          <p:nvPr/>
        </p:nvSpPr>
        <p:spPr>
          <a:xfrm>
            <a:off x="315538" y="2659317"/>
            <a:ext cx="2386527" cy="646331"/>
          </a:xfrm>
          <a:prstGeom prst="rect">
            <a:avLst/>
          </a:prstGeom>
          <a:solidFill>
            <a:schemeClr val="accent4">
              <a:lumMod val="60000"/>
              <a:lumOff val="40000"/>
            </a:schemeClr>
          </a:solidFill>
        </p:spPr>
        <p:style>
          <a:lnRef idx="2">
            <a:schemeClr val="accent4">
              <a:shade val="50000"/>
            </a:schemeClr>
          </a:lnRef>
          <a:fillRef idx="1">
            <a:schemeClr val="accent4"/>
          </a:fillRef>
          <a:effectRef idx="0">
            <a:schemeClr val="accent4"/>
          </a:effectRef>
          <a:fontRef idx="minor">
            <a:schemeClr val="lt1"/>
          </a:fontRef>
        </p:style>
        <p:txBody>
          <a:bodyPr wrap="square" rtlCol="0">
            <a:spAutoFit/>
          </a:bodyPr>
          <a:lstStyle/>
          <a:p>
            <a:r>
              <a:rPr lang="en-US" dirty="0">
                <a:solidFill>
                  <a:schemeClr val="tx1"/>
                </a:solidFill>
              </a:rPr>
              <a:t>Auto Configuration</a:t>
            </a:r>
          </a:p>
          <a:p>
            <a:pPr>
              <a:tabLst>
                <a:tab pos="177800" algn="l"/>
              </a:tabLst>
            </a:pPr>
            <a:r>
              <a:rPr lang="en-US" dirty="0">
                <a:solidFill>
                  <a:schemeClr val="tx1"/>
                </a:solidFill>
              </a:rPr>
              <a:t>	create-react-app (CLI)</a:t>
            </a:r>
            <a:endParaRPr lang="en-IN" dirty="0">
              <a:solidFill>
                <a:schemeClr val="tx1"/>
              </a:solidFill>
            </a:endParaRPr>
          </a:p>
        </p:txBody>
      </p:sp>
      <p:sp>
        <p:nvSpPr>
          <p:cNvPr id="33" name="TextBox 32">
            <a:extLst>
              <a:ext uri="{FF2B5EF4-FFF2-40B4-BE49-F238E27FC236}">
                <a16:creationId xmlns:a16="http://schemas.microsoft.com/office/drawing/2014/main" id="{4327802D-AE38-4876-C6AE-9FE565D807BE}"/>
              </a:ext>
            </a:extLst>
          </p:cNvPr>
          <p:cNvSpPr txBox="1"/>
          <p:nvPr/>
        </p:nvSpPr>
        <p:spPr>
          <a:xfrm>
            <a:off x="3183167" y="1094793"/>
            <a:ext cx="1492315" cy="369332"/>
          </a:xfrm>
          <a:prstGeom prst="rect">
            <a:avLst/>
          </a:prstGeom>
          <a:noFill/>
        </p:spPr>
        <p:txBody>
          <a:bodyPr wrap="square">
            <a:spAutoFit/>
          </a:bodyPr>
          <a:lstStyle/>
          <a:p>
            <a:r>
              <a:rPr lang="en-IN" b="1" dirty="0"/>
              <a:t>react-scripts</a:t>
            </a:r>
          </a:p>
        </p:txBody>
      </p:sp>
    </p:spTree>
    <p:extLst>
      <p:ext uri="{BB962C8B-B14F-4D97-AF65-F5344CB8AC3E}">
        <p14:creationId xmlns:p14="http://schemas.microsoft.com/office/powerpoint/2010/main" val="3182719986"/>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E02C99-BDD3-1C65-A5E4-BD7331A182AC}"/>
              </a:ext>
            </a:extLst>
          </p:cNvPr>
          <p:cNvSpPr>
            <a:spLocks noGrp="1"/>
          </p:cNvSpPr>
          <p:nvPr>
            <p:ph type="title"/>
          </p:nvPr>
        </p:nvSpPr>
        <p:spPr/>
        <p:txBody>
          <a:bodyPr/>
          <a:lstStyle/>
          <a:p>
            <a:r>
              <a:rPr lang="en-US" dirty="0"/>
              <a:t>React toolchains</a:t>
            </a:r>
            <a:endParaRPr lang="en-IN" dirty="0"/>
          </a:p>
        </p:txBody>
      </p:sp>
      <p:sp>
        <p:nvSpPr>
          <p:cNvPr id="3" name="Content Placeholder 2">
            <a:extLst>
              <a:ext uri="{FF2B5EF4-FFF2-40B4-BE49-F238E27FC236}">
                <a16:creationId xmlns:a16="http://schemas.microsoft.com/office/drawing/2014/main" id="{885FA980-BB26-841B-E840-504E7A1E87C1}"/>
              </a:ext>
            </a:extLst>
          </p:cNvPr>
          <p:cNvSpPr>
            <a:spLocks noGrp="1"/>
          </p:cNvSpPr>
          <p:nvPr>
            <p:ph idx="1"/>
          </p:nvPr>
        </p:nvSpPr>
        <p:spPr/>
        <p:txBody>
          <a:bodyPr>
            <a:normAutofit/>
          </a:bodyPr>
          <a:lstStyle/>
          <a:p>
            <a:r>
              <a:rPr lang="en-US" dirty="0"/>
              <a:t>Use an integrated toolchain for the best user and developer experience.</a:t>
            </a:r>
          </a:p>
          <a:p>
            <a:r>
              <a:rPr lang="en-US" dirty="0"/>
              <a:t>React toolchains help with tasks like:</a:t>
            </a:r>
          </a:p>
          <a:p>
            <a:pPr lvl="1"/>
            <a:r>
              <a:rPr lang="en-US" dirty="0"/>
              <a:t>Scaling to many files and components.</a:t>
            </a:r>
          </a:p>
          <a:p>
            <a:pPr lvl="1"/>
            <a:r>
              <a:rPr lang="en-US" dirty="0"/>
              <a:t>Using third-party libraries from </a:t>
            </a:r>
            <a:r>
              <a:rPr lang="en-US" dirty="0" err="1"/>
              <a:t>npm</a:t>
            </a:r>
            <a:r>
              <a:rPr lang="en-US" dirty="0"/>
              <a:t>.</a:t>
            </a:r>
          </a:p>
          <a:p>
            <a:pPr lvl="1"/>
            <a:r>
              <a:rPr lang="en-US" dirty="0"/>
              <a:t>Detecting common mistakes early.</a:t>
            </a:r>
          </a:p>
          <a:p>
            <a:pPr lvl="1"/>
            <a:r>
              <a:rPr lang="en-US" dirty="0"/>
              <a:t>Live-editing CSS and JS in development.</a:t>
            </a:r>
          </a:p>
          <a:p>
            <a:pPr lvl="1"/>
            <a:r>
              <a:rPr lang="en-US" dirty="0"/>
              <a:t>Optimizing the output for production.</a:t>
            </a:r>
          </a:p>
          <a:p>
            <a:endParaRPr lang="en-IN" dirty="0"/>
          </a:p>
        </p:txBody>
      </p:sp>
    </p:spTree>
    <p:extLst>
      <p:ext uri="{BB962C8B-B14F-4D97-AF65-F5344CB8AC3E}">
        <p14:creationId xmlns:p14="http://schemas.microsoft.com/office/powerpoint/2010/main" val="2469428074"/>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830334-C0C3-6A73-2AB6-3581F43AE9A5}"/>
              </a:ext>
            </a:extLst>
          </p:cNvPr>
          <p:cNvSpPr>
            <a:spLocks noGrp="1"/>
          </p:cNvSpPr>
          <p:nvPr>
            <p:ph type="title"/>
          </p:nvPr>
        </p:nvSpPr>
        <p:spPr/>
        <p:txBody>
          <a:bodyPr/>
          <a:lstStyle/>
          <a:p>
            <a:r>
              <a:rPr lang="en-US" dirty="0"/>
              <a:t>Toolchains</a:t>
            </a:r>
            <a:endParaRPr lang="en-IN" dirty="0"/>
          </a:p>
        </p:txBody>
      </p:sp>
      <p:sp>
        <p:nvSpPr>
          <p:cNvPr id="3" name="Content Placeholder 2">
            <a:extLst>
              <a:ext uri="{FF2B5EF4-FFF2-40B4-BE49-F238E27FC236}">
                <a16:creationId xmlns:a16="http://schemas.microsoft.com/office/drawing/2014/main" id="{6DC34728-6DF0-0040-3630-44C90F4D4DB0}"/>
              </a:ext>
            </a:extLst>
          </p:cNvPr>
          <p:cNvSpPr>
            <a:spLocks noGrp="1"/>
          </p:cNvSpPr>
          <p:nvPr>
            <p:ph idx="1"/>
          </p:nvPr>
        </p:nvSpPr>
        <p:spPr/>
        <p:txBody>
          <a:bodyPr/>
          <a:lstStyle/>
          <a:p>
            <a:r>
              <a:rPr lang="en-US" dirty="0"/>
              <a:t>The React team primarily recommends these solutions:</a:t>
            </a:r>
          </a:p>
          <a:p>
            <a:r>
              <a:rPr lang="en-US" dirty="0"/>
              <a:t>If you’re learning </a:t>
            </a:r>
            <a:r>
              <a:rPr lang="en-US" b="1" dirty="0"/>
              <a:t>React or creating a new single-page app</a:t>
            </a:r>
            <a:r>
              <a:rPr lang="en-US" dirty="0"/>
              <a:t>, use </a:t>
            </a:r>
            <a:r>
              <a:rPr lang="en-US" b="1" dirty="0">
                <a:solidFill>
                  <a:srgbClr val="00B0F0"/>
                </a:solidFill>
              </a:rPr>
              <a:t>Create React App</a:t>
            </a:r>
            <a:r>
              <a:rPr lang="en-US" dirty="0"/>
              <a:t>.</a:t>
            </a:r>
          </a:p>
          <a:p>
            <a:r>
              <a:rPr lang="en-US" dirty="0"/>
              <a:t>If you’re building a </a:t>
            </a:r>
            <a:r>
              <a:rPr lang="en-US" b="1" dirty="0"/>
              <a:t>server-rendered website with Node.js</a:t>
            </a:r>
            <a:r>
              <a:rPr lang="en-US" dirty="0"/>
              <a:t>, try </a:t>
            </a:r>
            <a:r>
              <a:rPr lang="en-US" b="1" dirty="0">
                <a:solidFill>
                  <a:srgbClr val="00B0F0"/>
                </a:solidFill>
              </a:rPr>
              <a:t>Next.js</a:t>
            </a:r>
            <a:r>
              <a:rPr lang="en-US" dirty="0"/>
              <a:t>.</a:t>
            </a:r>
          </a:p>
          <a:p>
            <a:r>
              <a:rPr lang="en-US" dirty="0"/>
              <a:t>If you’re building a </a:t>
            </a:r>
            <a:r>
              <a:rPr lang="en-US" b="1" dirty="0"/>
              <a:t>static content-oriented website</a:t>
            </a:r>
            <a:r>
              <a:rPr lang="en-US" dirty="0"/>
              <a:t>, try </a:t>
            </a:r>
            <a:r>
              <a:rPr lang="en-US" b="1" dirty="0">
                <a:solidFill>
                  <a:srgbClr val="00B0F0"/>
                </a:solidFill>
              </a:rPr>
              <a:t>Gatsby</a:t>
            </a:r>
            <a:r>
              <a:rPr lang="en-US" dirty="0"/>
              <a:t>.</a:t>
            </a:r>
            <a:endParaRPr lang="en-IN" dirty="0"/>
          </a:p>
        </p:txBody>
      </p:sp>
    </p:spTree>
    <p:extLst>
      <p:ext uri="{BB962C8B-B14F-4D97-AF65-F5344CB8AC3E}">
        <p14:creationId xmlns:p14="http://schemas.microsoft.com/office/powerpoint/2010/main" val="2162259353"/>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0DE129-3FDD-57B1-CF30-081F3B45E8D9}"/>
              </a:ext>
            </a:extLst>
          </p:cNvPr>
          <p:cNvSpPr>
            <a:spLocks noGrp="1"/>
          </p:cNvSpPr>
          <p:nvPr>
            <p:ph type="title"/>
          </p:nvPr>
        </p:nvSpPr>
        <p:spPr/>
        <p:txBody>
          <a:bodyPr/>
          <a:lstStyle/>
          <a:p>
            <a:r>
              <a:rPr lang="en-IN" dirty="0"/>
              <a:t>Create React App</a:t>
            </a:r>
          </a:p>
        </p:txBody>
      </p:sp>
      <p:sp>
        <p:nvSpPr>
          <p:cNvPr id="3" name="Content Placeholder 2">
            <a:extLst>
              <a:ext uri="{FF2B5EF4-FFF2-40B4-BE49-F238E27FC236}">
                <a16:creationId xmlns:a16="http://schemas.microsoft.com/office/drawing/2014/main" id="{DE701845-142B-463E-BCA3-16810CD6B3CA}"/>
              </a:ext>
            </a:extLst>
          </p:cNvPr>
          <p:cNvSpPr>
            <a:spLocks noGrp="1"/>
          </p:cNvSpPr>
          <p:nvPr>
            <p:ph idx="1"/>
          </p:nvPr>
        </p:nvSpPr>
        <p:spPr/>
        <p:txBody>
          <a:bodyPr>
            <a:normAutofit fontScale="92500" lnSpcReduction="20000"/>
          </a:bodyPr>
          <a:lstStyle/>
          <a:p>
            <a:r>
              <a:rPr lang="en-US" dirty="0"/>
              <a:t>Create React App is a comfortable environment for learning React and is the best way to start building a new single-page application in React.</a:t>
            </a:r>
          </a:p>
          <a:p>
            <a:r>
              <a:rPr lang="en-US" dirty="0"/>
              <a:t>It sets up your development environment so that you can use the latest JavaScript features, provides a nice developer experience, and optimizes your app for production. </a:t>
            </a:r>
          </a:p>
          <a:p>
            <a:r>
              <a:rPr lang="en-US" dirty="0"/>
              <a:t>You’ll need to have Node &gt;= 14.0.0 and </a:t>
            </a:r>
            <a:r>
              <a:rPr lang="en-US" dirty="0" err="1"/>
              <a:t>npm</a:t>
            </a:r>
            <a:r>
              <a:rPr lang="en-US" dirty="0"/>
              <a:t> &gt;= 5.6 on your machine.</a:t>
            </a:r>
          </a:p>
          <a:p>
            <a:r>
              <a:rPr lang="en-US" dirty="0"/>
              <a:t>Create React App doesn’t handle backend logic or databases; it just creates a frontend build pipeline, so you can use it with any backend you want. Under the hood, it uses Babel and webpack, but you don’t need to know anything about them.</a:t>
            </a:r>
          </a:p>
          <a:p>
            <a:r>
              <a:rPr lang="en-US" dirty="0"/>
              <a:t>When you’re ready to deploy to production, running </a:t>
            </a:r>
            <a:r>
              <a:rPr lang="en-US" dirty="0" err="1"/>
              <a:t>npm</a:t>
            </a:r>
            <a:r>
              <a:rPr lang="en-US" dirty="0"/>
              <a:t> run build will create an optimized build of your app in the build folder. </a:t>
            </a:r>
            <a:endParaRPr lang="en-IN" dirty="0"/>
          </a:p>
        </p:txBody>
      </p:sp>
    </p:spTree>
    <p:extLst>
      <p:ext uri="{BB962C8B-B14F-4D97-AF65-F5344CB8AC3E}">
        <p14:creationId xmlns:p14="http://schemas.microsoft.com/office/powerpoint/2010/main" val="1843520571"/>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AEBE2F-8896-4AE8-A92F-970356C068A2}"/>
              </a:ext>
            </a:extLst>
          </p:cNvPr>
          <p:cNvSpPr>
            <a:spLocks noGrp="1"/>
          </p:cNvSpPr>
          <p:nvPr>
            <p:ph type="title"/>
          </p:nvPr>
        </p:nvSpPr>
        <p:spPr/>
        <p:txBody>
          <a:bodyPr/>
          <a:lstStyle/>
          <a:p>
            <a:r>
              <a:rPr lang="en-US" dirty="0"/>
              <a:t>Using React CLI</a:t>
            </a:r>
          </a:p>
        </p:txBody>
      </p:sp>
      <p:sp>
        <p:nvSpPr>
          <p:cNvPr id="3" name="Content Placeholder 2">
            <a:extLst>
              <a:ext uri="{FF2B5EF4-FFF2-40B4-BE49-F238E27FC236}">
                <a16:creationId xmlns:a16="http://schemas.microsoft.com/office/drawing/2014/main" id="{8DD1A602-6ED8-4DF8-AF80-8C86853DDE79}"/>
              </a:ext>
            </a:extLst>
          </p:cNvPr>
          <p:cNvSpPr>
            <a:spLocks noGrp="1"/>
          </p:cNvSpPr>
          <p:nvPr>
            <p:ph idx="1"/>
          </p:nvPr>
        </p:nvSpPr>
        <p:spPr/>
        <p:txBody>
          <a:bodyPr>
            <a:normAutofit lnSpcReduction="10000"/>
          </a:bodyPr>
          <a:lstStyle/>
          <a:p>
            <a:r>
              <a:rPr lang="en-US" dirty="0"/>
              <a:t>To Create a new application</a:t>
            </a:r>
          </a:p>
          <a:p>
            <a:pPr lvl="1"/>
            <a:r>
              <a:rPr lang="en-US" dirty="0" err="1"/>
              <a:t>npx</a:t>
            </a:r>
            <a:r>
              <a:rPr lang="en-US" dirty="0"/>
              <a:t> create-react-app first-app</a:t>
            </a:r>
          </a:p>
          <a:p>
            <a:pPr lvl="1"/>
            <a:r>
              <a:rPr lang="en-US" dirty="0"/>
              <a:t>cd first-app</a:t>
            </a:r>
          </a:p>
          <a:p>
            <a:pPr lvl="1"/>
            <a:r>
              <a:rPr lang="en-US" dirty="0"/>
              <a:t>Commands available in the application</a:t>
            </a:r>
          </a:p>
          <a:p>
            <a:pPr lvl="2"/>
            <a:r>
              <a:rPr lang="en-US" dirty="0" err="1"/>
              <a:t>npm</a:t>
            </a:r>
            <a:r>
              <a:rPr lang="en-US" dirty="0"/>
              <a:t> start</a:t>
            </a:r>
          </a:p>
          <a:p>
            <a:pPr lvl="3"/>
            <a:r>
              <a:rPr lang="en-US" dirty="0"/>
              <a:t>Starts the development server.</a:t>
            </a:r>
          </a:p>
          <a:p>
            <a:pPr lvl="2"/>
            <a:r>
              <a:rPr lang="en-US" dirty="0" err="1"/>
              <a:t>npm</a:t>
            </a:r>
            <a:r>
              <a:rPr lang="en-US" dirty="0"/>
              <a:t> run build</a:t>
            </a:r>
          </a:p>
          <a:p>
            <a:pPr lvl="3"/>
            <a:r>
              <a:rPr lang="en-US" dirty="0"/>
              <a:t>Bundles the app into static files for production.</a:t>
            </a:r>
          </a:p>
          <a:p>
            <a:pPr lvl="2"/>
            <a:r>
              <a:rPr lang="en-US" dirty="0" err="1"/>
              <a:t>npm</a:t>
            </a:r>
            <a:r>
              <a:rPr lang="en-US" dirty="0"/>
              <a:t> run test</a:t>
            </a:r>
          </a:p>
          <a:p>
            <a:pPr lvl="3"/>
            <a:r>
              <a:rPr lang="en-US" dirty="0"/>
              <a:t>Starts the test runner.</a:t>
            </a:r>
          </a:p>
          <a:p>
            <a:pPr lvl="2"/>
            <a:r>
              <a:rPr lang="en-US" dirty="0" err="1"/>
              <a:t>npm</a:t>
            </a:r>
            <a:r>
              <a:rPr lang="en-US" dirty="0"/>
              <a:t> run eject</a:t>
            </a:r>
          </a:p>
          <a:p>
            <a:pPr lvl="3"/>
            <a:r>
              <a:rPr lang="en-US" dirty="0"/>
              <a:t>Removes this tool and copies build dependencies, configuration files and scripts into the app directory. If you do this, you can’t go back!</a:t>
            </a:r>
          </a:p>
        </p:txBody>
      </p:sp>
    </p:spTree>
    <p:extLst>
      <p:ext uri="{BB962C8B-B14F-4D97-AF65-F5344CB8AC3E}">
        <p14:creationId xmlns:p14="http://schemas.microsoft.com/office/powerpoint/2010/main" val="114845652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25046</TotalTime>
  <Words>13912</Words>
  <Application>Microsoft Office PowerPoint</Application>
  <PresentationFormat>Widescreen</PresentationFormat>
  <Paragraphs>1624</Paragraphs>
  <Slides>178</Slides>
  <Notes>2</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178</vt:i4>
      </vt:variant>
    </vt:vector>
  </HeadingPairs>
  <TitlesOfParts>
    <vt:vector size="192" baseType="lpstr">
      <vt:lpstr>-apple-system</vt:lpstr>
      <vt:lpstr>Aptos</vt:lpstr>
      <vt:lpstr>Arial</vt:lpstr>
      <vt:lpstr>Calibri</vt:lpstr>
      <vt:lpstr>Calibri Light</vt:lpstr>
      <vt:lpstr>charter</vt:lpstr>
      <vt:lpstr>euclid_circular_a</vt:lpstr>
      <vt:lpstr>Inter</vt:lpstr>
      <vt:lpstr>inter-regular</vt:lpstr>
      <vt:lpstr>Segoe UI</vt:lpstr>
      <vt:lpstr>system-ui</vt:lpstr>
      <vt:lpstr>times new roman</vt:lpstr>
      <vt:lpstr>Wingdings</vt:lpstr>
      <vt:lpstr>Office Theme</vt:lpstr>
      <vt:lpstr>PowerPoint Presentation</vt:lpstr>
      <vt:lpstr>What is a programming language?</vt:lpstr>
      <vt:lpstr>What a programming language provides?</vt:lpstr>
      <vt:lpstr>Installation</vt:lpstr>
      <vt:lpstr>Babel</vt:lpstr>
      <vt:lpstr>Commands</vt:lpstr>
      <vt:lpstr>Steps to run the application</vt:lpstr>
      <vt:lpstr>What is Application Build?</vt:lpstr>
      <vt:lpstr>How will you Build - Build Workflow</vt:lpstr>
      <vt:lpstr>Task Runners</vt:lpstr>
      <vt:lpstr>Use a Task Runner (e.g., Gulp or Grunt)</vt:lpstr>
      <vt:lpstr>Module Bundlers</vt:lpstr>
      <vt:lpstr>The Purpose of Bundlers</vt:lpstr>
      <vt:lpstr>Module Bundlers</vt:lpstr>
      <vt:lpstr>Use a Bundler</vt:lpstr>
      <vt:lpstr>Using Both</vt:lpstr>
      <vt:lpstr>Webpack</vt:lpstr>
      <vt:lpstr>How Webpack Executes?</vt:lpstr>
      <vt:lpstr>Configuring Webpack</vt:lpstr>
      <vt:lpstr>PowerPoint Presentation</vt:lpstr>
      <vt:lpstr>Steps to run the application</vt:lpstr>
      <vt:lpstr>Traditional Website Architecture</vt:lpstr>
      <vt:lpstr>Traditional Web Application Architecture</vt:lpstr>
      <vt:lpstr>Traditional Web Application Architecture With Partial Page Rendering (Post Back)</vt:lpstr>
      <vt:lpstr>SPA – Client-side Rendering</vt:lpstr>
      <vt:lpstr>Single Page Application Pros - CSR</vt:lpstr>
      <vt:lpstr>PowerPoint Presentation</vt:lpstr>
      <vt:lpstr>PowerPoint Presentation</vt:lpstr>
      <vt:lpstr>Single Page Application Cons (Purely CSR)</vt:lpstr>
      <vt:lpstr>Variables</vt:lpstr>
      <vt:lpstr>Datatypes</vt:lpstr>
      <vt:lpstr>JavaScript types</vt:lpstr>
      <vt:lpstr>Mutable vs Immutable</vt:lpstr>
      <vt:lpstr>Standard built-in objects</vt:lpstr>
      <vt:lpstr>Standard built-in objects</vt:lpstr>
      <vt:lpstr>Standard built-in objects</vt:lpstr>
      <vt:lpstr>Statements &amp; Loops</vt:lpstr>
      <vt:lpstr>Functions</vt:lpstr>
      <vt:lpstr>Functions</vt:lpstr>
      <vt:lpstr>Function Parameters &amp; Arguments</vt:lpstr>
      <vt:lpstr>The Arguments Object</vt:lpstr>
      <vt:lpstr>Rest &amp; Spread</vt:lpstr>
      <vt:lpstr>Reference Vs Shallow Vs Deep Copy</vt:lpstr>
      <vt:lpstr>Reference Copy Vs Shallow Copy</vt:lpstr>
      <vt:lpstr>Pure and Impure Functions</vt:lpstr>
      <vt:lpstr>IIFE</vt:lpstr>
      <vt:lpstr>Function Overloading</vt:lpstr>
      <vt:lpstr>Callback</vt:lpstr>
      <vt:lpstr>JavaScript ‘this’ keyword</vt:lpstr>
      <vt:lpstr>Closure</vt:lpstr>
      <vt:lpstr>Function Currying</vt:lpstr>
      <vt:lpstr>Higher Order Functions</vt:lpstr>
      <vt:lpstr>Indexed collections</vt:lpstr>
      <vt:lpstr>Arrays</vt:lpstr>
      <vt:lpstr>Keyed collections</vt:lpstr>
      <vt:lpstr>Map</vt:lpstr>
      <vt:lpstr>Set</vt:lpstr>
      <vt:lpstr>Weak Map</vt:lpstr>
      <vt:lpstr>Weak Set</vt:lpstr>
      <vt:lpstr>Objects</vt:lpstr>
      <vt:lpstr>JSON</vt:lpstr>
      <vt:lpstr>PowerPoint Presentation</vt:lpstr>
      <vt:lpstr>PowerPoint Presentation</vt:lpstr>
      <vt:lpstr>PowerPoint Presentation</vt:lpstr>
      <vt:lpstr>Constructor Function</vt:lpstr>
      <vt:lpstr>Function Using this keyword *Will increase memory Usage</vt:lpstr>
      <vt:lpstr>Function Using prototype</vt:lpstr>
      <vt:lpstr>static</vt:lpstr>
      <vt:lpstr>PowerPoint Presentation</vt:lpstr>
      <vt:lpstr>PowerPoint Presentation</vt:lpstr>
      <vt:lpstr>Well-Known symbols</vt:lpstr>
      <vt:lpstr>Well-known symbol</vt:lpstr>
      <vt:lpstr>Iterators &amp; Generators</vt:lpstr>
      <vt:lpstr>Generators</vt:lpstr>
      <vt:lpstr>Generator Methods</vt:lpstr>
      <vt:lpstr>Uses of Generators</vt:lpstr>
      <vt:lpstr>Modules</vt:lpstr>
      <vt:lpstr>Modules</vt:lpstr>
      <vt:lpstr>Promise</vt:lpstr>
      <vt:lpstr>Promise vs Callbacks</vt:lpstr>
      <vt:lpstr>Promise Guarantees</vt:lpstr>
      <vt:lpstr>Fetch API</vt:lpstr>
      <vt:lpstr>Beyond ES6</vt:lpstr>
      <vt:lpstr>PowerPoint Presentation</vt:lpstr>
      <vt:lpstr>What is a JavaScript Library?</vt:lpstr>
      <vt:lpstr>PowerPoint Presentation</vt:lpstr>
      <vt:lpstr>React JS</vt:lpstr>
      <vt:lpstr>PowerPoint Presentation</vt:lpstr>
      <vt:lpstr>PowerPoint Presentation</vt:lpstr>
      <vt:lpstr>PowerPoint Presentation</vt:lpstr>
      <vt:lpstr>UI Composition (Composite UI Pattern)</vt:lpstr>
      <vt:lpstr>Installation</vt:lpstr>
      <vt:lpstr>Browser Extensions Installation</vt:lpstr>
      <vt:lpstr>How Browser Renders a Web Page?</vt:lpstr>
      <vt:lpstr>PowerPoint Presentation</vt:lpstr>
      <vt:lpstr>React toolchains</vt:lpstr>
      <vt:lpstr>Toolchains</vt:lpstr>
      <vt:lpstr>Create React App</vt:lpstr>
      <vt:lpstr>Using React CLI</vt:lpstr>
      <vt:lpstr>Using Bootstrap</vt:lpstr>
      <vt:lpstr>Assignment</vt:lpstr>
      <vt:lpstr>Render Both Components Using a Single ReactDOM.render</vt:lpstr>
      <vt:lpstr>Render both Components using two different ReactDOM.render</vt:lpstr>
      <vt:lpstr>Render Both Components in Root and Render Root Using ReactDOM.render</vt:lpstr>
      <vt:lpstr>Ways to Style React Components</vt:lpstr>
      <vt:lpstr>State</vt:lpstr>
      <vt:lpstr>Props</vt:lpstr>
      <vt:lpstr>Props vs State</vt:lpstr>
      <vt:lpstr>Type checking With PropTypes</vt:lpstr>
      <vt:lpstr>PowerPoint Presentation</vt:lpstr>
      <vt:lpstr>Virtual DOM</vt:lpstr>
      <vt:lpstr>Virtual DOM</vt:lpstr>
      <vt:lpstr>Terminologies</vt:lpstr>
      <vt:lpstr>React Fiber </vt:lpstr>
      <vt:lpstr>SyntheticEvent Object</vt:lpstr>
      <vt:lpstr>SyntheticEvent object attributes</vt:lpstr>
      <vt:lpstr>Parent Child Communication</vt:lpstr>
      <vt:lpstr>Parent Child Communication</vt:lpstr>
      <vt:lpstr>Methods &amp; Properties in a React Component Class</vt:lpstr>
      <vt:lpstr>Lifecycle Methods</vt:lpstr>
      <vt:lpstr>Lifecycle Methods in a React Component Class</vt:lpstr>
      <vt:lpstr>Hooks</vt:lpstr>
      <vt:lpstr>Built-in Hooks of React</vt:lpstr>
      <vt:lpstr>PowerPoint Presentation</vt:lpstr>
      <vt:lpstr>Rules to remember</vt:lpstr>
      <vt:lpstr>Controlled Component</vt:lpstr>
      <vt:lpstr>Uncontrolled Component</vt:lpstr>
      <vt:lpstr>Controlled vs Uncontrolled</vt:lpstr>
      <vt:lpstr>Array to UI Transformation </vt:lpstr>
      <vt:lpstr>Array to UI Transformation - Why key Prop is Necessary</vt:lpstr>
      <vt:lpstr>Sibling Communication Using Parent State</vt:lpstr>
      <vt:lpstr>Prop Drilling</vt:lpstr>
      <vt:lpstr>Context</vt:lpstr>
      <vt:lpstr>How the Context API Works</vt:lpstr>
      <vt:lpstr>Counter Sibling Communication using Context</vt:lpstr>
      <vt:lpstr>Assignment</vt:lpstr>
      <vt:lpstr>Assignment</vt:lpstr>
      <vt:lpstr>Error Boundaries</vt:lpstr>
      <vt:lpstr>Create an Error Boundary</vt:lpstr>
      <vt:lpstr>React-Bootstrap</vt:lpstr>
      <vt:lpstr>Key Features of React-Bootstrap</vt:lpstr>
      <vt:lpstr>React Hook Form</vt:lpstr>
      <vt:lpstr>Key Features</vt:lpstr>
      <vt:lpstr>AJAX and APIs</vt:lpstr>
      <vt:lpstr>Conventional Routing</vt:lpstr>
      <vt:lpstr>React Router</vt:lpstr>
      <vt:lpstr>React Client-side Routing</vt:lpstr>
      <vt:lpstr>PowerPoint Presentation</vt:lpstr>
      <vt:lpstr>How is it working?</vt:lpstr>
      <vt:lpstr>PowerPoint Presentation</vt:lpstr>
      <vt:lpstr>Secure Application using Custom Route</vt:lpstr>
      <vt:lpstr>Fetch Interceptor</vt:lpstr>
      <vt:lpstr>Secure Application using Custom Route</vt:lpstr>
      <vt:lpstr>HOC (Higher Order Components)</vt:lpstr>
      <vt:lpstr>useReducer</vt:lpstr>
      <vt:lpstr>Reducer Function</vt:lpstr>
      <vt:lpstr>Benefits of Using useReducer</vt:lpstr>
      <vt:lpstr>REACT COMPONENT  DISPATCHER (ACTION)  REDUCER  CONTEXT STATE REACT COMPONENT</vt:lpstr>
      <vt:lpstr>Questions</vt:lpstr>
      <vt:lpstr>Redux</vt:lpstr>
      <vt:lpstr>When Should I Use Redux?</vt:lpstr>
      <vt:lpstr>Redux Terminology</vt:lpstr>
      <vt:lpstr>Redux Slice</vt:lpstr>
      <vt:lpstr>Key Concepts of Redux Slices</vt:lpstr>
      <vt:lpstr>Redux Application Data Flow</vt:lpstr>
      <vt:lpstr>Thunk Middleware – Async Data Flow</vt:lpstr>
      <vt:lpstr>Redux Application Async Data Flow</vt:lpstr>
      <vt:lpstr>REACT COMPONENT  DISPATCHER (ACTION)  REDUCER  STORE REACT COMPONENT</vt:lpstr>
      <vt:lpstr>createAsyncThunk</vt:lpstr>
      <vt:lpstr>Benefits of createAsyncThunk</vt:lpstr>
      <vt:lpstr>Assignments</vt:lpstr>
      <vt:lpstr>Links</vt:lpstr>
      <vt:lpstr>Further Learning</vt:lpstr>
      <vt:lpstr>Redux Saga Middleware</vt:lpstr>
      <vt:lpstr>Thunk vs Saga</vt:lpstr>
      <vt:lpstr>React Hook Form</vt:lpstr>
      <vt:lpstr>React Component Libraries</vt:lpstr>
      <vt:lpstr>Contact Me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Manish Sharma</dc:creator>
  <cp:lastModifiedBy>Manish Sharma</cp:lastModifiedBy>
  <cp:revision>69</cp:revision>
  <dcterms:created xsi:type="dcterms:W3CDTF">2021-11-22T03:42:21Z</dcterms:created>
  <dcterms:modified xsi:type="dcterms:W3CDTF">2025-09-26T06:22:05Z</dcterms:modified>
</cp:coreProperties>
</file>

<file path=docProps/thumbnail.jpeg>
</file>